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56" r:id="rId3"/>
    <p:sldId id="292" r:id="rId4"/>
    <p:sldId id="306" r:id="rId5"/>
    <p:sldId id="325" r:id="rId6"/>
    <p:sldId id="307" r:id="rId7"/>
    <p:sldId id="327" r:id="rId8"/>
    <p:sldId id="328" r:id="rId9"/>
    <p:sldId id="329" r:id="rId10"/>
    <p:sldId id="299" r:id="rId11"/>
    <p:sldId id="323" r:id="rId12"/>
    <p:sldId id="326" r:id="rId1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092"/>
    <a:srgbClr val="FFFFFF"/>
    <a:srgbClr val="FF0000"/>
    <a:srgbClr val="4F81BD"/>
    <a:srgbClr val="FF9900"/>
    <a:srgbClr val="FFCC99"/>
    <a:srgbClr val="FFCCCC"/>
    <a:srgbClr val="FFCC66"/>
    <a:srgbClr val="F88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1518" y="-7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mka\Documents\M&#201;RHET&#336;S&#201;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M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5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cat>
            <c:numRef>
              <c:f>Munka1!$A$2:$A$27</c:f>
              <c:numCache>
                <c:formatCode>General</c:formatCode>
                <c:ptCount val="26"/>
                <c:pt idx="0">
                  <c:v>1970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1980</c:v>
                </c:pt>
                <c:pt idx="6">
                  <c:v>2</c:v>
                </c:pt>
                <c:pt idx="7">
                  <c:v>4</c:v>
                </c:pt>
                <c:pt idx="8">
                  <c:v>6</c:v>
                </c:pt>
                <c:pt idx="9">
                  <c:v>8</c:v>
                </c:pt>
                <c:pt idx="10">
                  <c:v>1990</c:v>
                </c:pt>
                <c:pt idx="11">
                  <c:v>2</c:v>
                </c:pt>
                <c:pt idx="12">
                  <c:v>4</c:v>
                </c:pt>
                <c:pt idx="13">
                  <c:v>6</c:v>
                </c:pt>
                <c:pt idx="14">
                  <c:v>8</c:v>
                </c:pt>
                <c:pt idx="15">
                  <c:v>2000</c:v>
                </c:pt>
                <c:pt idx="16">
                  <c:v>2</c:v>
                </c:pt>
                <c:pt idx="17">
                  <c:v>4</c:v>
                </c:pt>
                <c:pt idx="18">
                  <c:v>6</c:v>
                </c:pt>
                <c:pt idx="19">
                  <c:v>8</c:v>
                </c:pt>
                <c:pt idx="20">
                  <c:v>2010</c:v>
                </c:pt>
                <c:pt idx="21">
                  <c:v>2</c:v>
                </c:pt>
                <c:pt idx="22">
                  <c:v>4</c:v>
                </c:pt>
                <c:pt idx="23">
                  <c:v>6</c:v>
                </c:pt>
                <c:pt idx="24">
                  <c:v>8</c:v>
                </c:pt>
                <c:pt idx="25">
                  <c:v>2020</c:v>
                </c:pt>
              </c:numCache>
            </c:numRef>
          </c:cat>
          <c:val>
            <c:numRef>
              <c:f>Munka1!$B$2:$B$27</c:f>
              <c:numCache>
                <c:formatCode>General</c:formatCode>
                <c:ptCount val="26"/>
                <c:pt idx="0">
                  <c:v>1.5</c:v>
                </c:pt>
                <c:pt idx="1">
                  <c:v>2</c:v>
                </c:pt>
                <c:pt idx="2">
                  <c:v>2.6</c:v>
                </c:pt>
                <c:pt idx="3">
                  <c:v>3</c:v>
                </c:pt>
                <c:pt idx="4">
                  <c:v>3.5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  <c:pt idx="8">
                  <c:v>6</c:v>
                </c:pt>
                <c:pt idx="9">
                  <c:v>6.5</c:v>
                </c:pt>
                <c:pt idx="10">
                  <c:v>6.6</c:v>
                </c:pt>
                <c:pt idx="11">
                  <c:v>7</c:v>
                </c:pt>
                <c:pt idx="12">
                  <c:v>7.6</c:v>
                </c:pt>
                <c:pt idx="13">
                  <c:v>7.6</c:v>
                </c:pt>
                <c:pt idx="14">
                  <c:v>8</c:v>
                </c:pt>
                <c:pt idx="15">
                  <c:v>8.5</c:v>
                </c:pt>
                <c:pt idx="16">
                  <c:v>9.5</c:v>
                </c:pt>
                <c:pt idx="17">
                  <c:v>9.8000000000000007</c:v>
                </c:pt>
                <c:pt idx="18">
                  <c:v>10.5</c:v>
                </c:pt>
                <c:pt idx="19">
                  <c:v>10.7</c:v>
                </c:pt>
                <c:pt idx="20">
                  <c:v>11</c:v>
                </c:pt>
                <c:pt idx="21">
                  <c:v>11.3</c:v>
                </c:pt>
                <c:pt idx="22">
                  <c:v>12</c:v>
                </c:pt>
                <c:pt idx="23">
                  <c:v>12.5</c:v>
                </c:pt>
                <c:pt idx="24">
                  <c:v>13</c:v>
                </c:pt>
                <c:pt idx="25">
                  <c:v>13.5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316608"/>
        <c:axId val="91318912"/>
      </c:barChart>
      <c:lineChart>
        <c:grouping val="standard"/>
        <c:varyColors val="0"/>
        <c:ser>
          <c:idx val="1"/>
          <c:order val="1"/>
          <c:tx>
            <c:strRef>
              <c:f>Munka1!$C$1</c:f>
              <c:strCache>
                <c:ptCount val="1"/>
                <c:pt idx="0">
                  <c:v>NM</c:v>
                </c:pt>
              </c:strCache>
            </c:strRef>
          </c:tx>
          <c:spPr>
            <a:ln w="76200"/>
          </c:spPr>
          <c:marker>
            <c:symbol val="none"/>
          </c:marker>
          <c:cat>
            <c:numRef>
              <c:f>Munka1!$A$2:$A$27</c:f>
              <c:numCache>
                <c:formatCode>General</c:formatCode>
                <c:ptCount val="26"/>
                <c:pt idx="0">
                  <c:v>1970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1980</c:v>
                </c:pt>
                <c:pt idx="6">
                  <c:v>2</c:v>
                </c:pt>
                <c:pt idx="7">
                  <c:v>4</c:v>
                </c:pt>
                <c:pt idx="8">
                  <c:v>6</c:v>
                </c:pt>
                <c:pt idx="9">
                  <c:v>8</c:v>
                </c:pt>
                <c:pt idx="10">
                  <c:v>1990</c:v>
                </c:pt>
                <c:pt idx="11">
                  <c:v>2</c:v>
                </c:pt>
                <c:pt idx="12">
                  <c:v>4</c:v>
                </c:pt>
                <c:pt idx="13">
                  <c:v>6</c:v>
                </c:pt>
                <c:pt idx="14">
                  <c:v>8</c:v>
                </c:pt>
                <c:pt idx="15">
                  <c:v>2000</c:v>
                </c:pt>
                <c:pt idx="16">
                  <c:v>2</c:v>
                </c:pt>
                <c:pt idx="17">
                  <c:v>4</c:v>
                </c:pt>
                <c:pt idx="18">
                  <c:v>6</c:v>
                </c:pt>
                <c:pt idx="19">
                  <c:v>8</c:v>
                </c:pt>
                <c:pt idx="20">
                  <c:v>2010</c:v>
                </c:pt>
                <c:pt idx="21">
                  <c:v>2</c:v>
                </c:pt>
                <c:pt idx="22">
                  <c:v>4</c:v>
                </c:pt>
                <c:pt idx="23">
                  <c:v>6</c:v>
                </c:pt>
                <c:pt idx="24">
                  <c:v>8</c:v>
                </c:pt>
                <c:pt idx="25">
                  <c:v>2020</c:v>
                </c:pt>
              </c:numCache>
            </c:numRef>
          </c:cat>
          <c:val>
            <c:numRef>
              <c:f>Munka1!$C$2:$C$27</c:f>
              <c:numCache>
                <c:formatCode>General</c:formatCode>
                <c:ptCount val="26"/>
                <c:pt idx="0">
                  <c:v>2.5</c:v>
                </c:pt>
                <c:pt idx="1">
                  <c:v>3</c:v>
                </c:pt>
                <c:pt idx="2">
                  <c:v>3.2</c:v>
                </c:pt>
                <c:pt idx="3">
                  <c:v>3.5</c:v>
                </c:pt>
                <c:pt idx="4">
                  <c:v>4</c:v>
                </c:pt>
                <c:pt idx="5">
                  <c:v>5</c:v>
                </c:pt>
                <c:pt idx="6">
                  <c:v>5.5</c:v>
                </c:pt>
                <c:pt idx="7">
                  <c:v>6</c:v>
                </c:pt>
                <c:pt idx="8">
                  <c:v>6.5</c:v>
                </c:pt>
                <c:pt idx="9">
                  <c:v>6.9</c:v>
                </c:pt>
                <c:pt idx="10">
                  <c:v>7</c:v>
                </c:pt>
                <c:pt idx="11">
                  <c:v>7.5</c:v>
                </c:pt>
                <c:pt idx="12">
                  <c:v>8</c:v>
                </c:pt>
                <c:pt idx="13">
                  <c:v>8.5</c:v>
                </c:pt>
                <c:pt idx="14">
                  <c:v>8.6</c:v>
                </c:pt>
                <c:pt idx="15">
                  <c:v>9</c:v>
                </c:pt>
                <c:pt idx="16">
                  <c:v>10</c:v>
                </c:pt>
                <c:pt idx="17">
                  <c:v>10.5</c:v>
                </c:pt>
                <c:pt idx="18">
                  <c:v>11</c:v>
                </c:pt>
                <c:pt idx="19">
                  <c:v>11.5</c:v>
                </c:pt>
                <c:pt idx="20">
                  <c:v>12</c:v>
                </c:pt>
                <c:pt idx="21">
                  <c:v>12</c:v>
                </c:pt>
                <c:pt idx="22">
                  <c:v>12.4</c:v>
                </c:pt>
                <c:pt idx="23">
                  <c:v>13</c:v>
                </c:pt>
                <c:pt idx="24">
                  <c:v>13.5</c:v>
                </c:pt>
                <c:pt idx="25">
                  <c:v>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316608"/>
        <c:axId val="91318912"/>
      </c:lineChart>
      <c:catAx>
        <c:axId val="91316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1318912"/>
        <c:crosses val="autoZero"/>
        <c:auto val="1"/>
        <c:lblAlgn val="ctr"/>
        <c:lblOffset val="100"/>
        <c:noMultiLvlLbl val="0"/>
      </c:catAx>
      <c:valAx>
        <c:axId val="91318912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913166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hu-H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wmf"/><Relationship Id="rId7" Type="http://schemas.openxmlformats.org/officeDocument/2006/relationships/image" Target="../media/image71.emf"/><Relationship Id="rId2" Type="http://schemas.openxmlformats.org/officeDocument/2006/relationships/image" Target="../media/image66.emf"/><Relationship Id="rId1" Type="http://schemas.openxmlformats.org/officeDocument/2006/relationships/image" Target="../media/image65.emf"/><Relationship Id="rId6" Type="http://schemas.openxmlformats.org/officeDocument/2006/relationships/image" Target="../media/image70.emf"/><Relationship Id="rId11" Type="http://schemas.openxmlformats.org/officeDocument/2006/relationships/image" Target="../media/image6.wmf"/><Relationship Id="rId5" Type="http://schemas.openxmlformats.org/officeDocument/2006/relationships/image" Target="../media/image69.emf"/><Relationship Id="rId10" Type="http://schemas.openxmlformats.org/officeDocument/2006/relationships/image" Target="../media/image74.emf"/><Relationship Id="rId4" Type="http://schemas.openxmlformats.org/officeDocument/2006/relationships/image" Target="../media/image68.emf"/><Relationship Id="rId9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5D5D4-50A6-4AF7-8F90-91B42F9F144D}" type="datetimeFigureOut">
              <a:rPr lang="hu-HU" smtClean="0"/>
              <a:t>2019.09.03.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D7929-2236-4C44-909C-11468264C0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623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D7929-2236-4C44-909C-11468264C04C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2116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D7929-2236-4C44-909C-11468264C04C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715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D7929-2236-4C44-909C-11468264C04C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4157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D7929-2236-4C44-909C-11468264C04C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7872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D7929-2236-4C44-909C-11468264C04C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6038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D7929-2236-4C44-909C-11468264C04C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603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D7929-2236-4C44-909C-11468264C04C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1857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E409-D7F5-4C2E-AEEE-68B40E33262B}" type="datetimeFigureOut">
              <a:rPr lang="hu-HU" smtClean="0"/>
              <a:t>2019.09.03.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120C-D8A0-485A-99AA-F50E38C824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23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E409-D7F5-4C2E-AEEE-68B40E33262B}" type="datetimeFigureOut">
              <a:rPr lang="hu-HU" smtClean="0"/>
              <a:t>2019.09.03.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120C-D8A0-485A-99AA-F50E38C824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72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E409-D7F5-4C2E-AEEE-68B40E33262B}" type="datetimeFigureOut">
              <a:rPr lang="hu-HU" smtClean="0"/>
              <a:t>2019.09.03.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120C-D8A0-485A-99AA-F50E38C824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04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_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1CEFD93-51F1-2E41-9FCE-8256A63C0717}"/>
              </a:ext>
            </a:extLst>
          </p:cNvPr>
          <p:cNvCxnSpPr/>
          <p:nvPr userDrawn="1"/>
        </p:nvCxnSpPr>
        <p:spPr>
          <a:xfrm>
            <a:off x="228600" y="485854"/>
            <a:ext cx="867686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AF9257-2CB8-E04E-951F-82756FCDEAF2}"/>
              </a:ext>
            </a:extLst>
          </p:cNvPr>
          <p:cNvSpPr/>
          <p:nvPr userDrawn="1"/>
        </p:nvSpPr>
        <p:spPr>
          <a:xfrm>
            <a:off x="234289" y="296864"/>
            <a:ext cx="8684684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xmlns="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240" y="2573879"/>
            <a:ext cx="4549379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Titillium Web Thin" pitchFamily="2" charset="77"/>
              </a:defRPr>
            </a:lvl1pPr>
          </a:lstStyle>
          <a:p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E83A27CC-0173-4E4D-AD5A-9D58F0C44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62587" y="0"/>
            <a:ext cx="3681413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 i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42010D48-A83B-FC41-8728-E386E6141A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112" y="3146094"/>
            <a:ext cx="4557713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alcíme</a:t>
            </a:r>
            <a:endParaRPr lang="hu-HU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xmlns="" id="{4FFD6A76-401F-9A40-AFA2-B1553E5B1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210" y="4859370"/>
            <a:ext cx="4549378" cy="567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hu-HU" dirty="0" err="1"/>
              <a:t>Prezetációt</a:t>
            </a:r>
            <a:r>
              <a:rPr lang="hu-HU" dirty="0"/>
              <a:t> készítő / előadó személy vagy megjegyzés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xmlns="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2040" y="5364508"/>
            <a:ext cx="4557713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Dátum</a:t>
            </a:r>
            <a:endParaRPr lang="hu-HU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DFA7371-5110-CF4A-AD2D-5FFC3B95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886" y="876874"/>
            <a:ext cx="2435915" cy="18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187" userDrawn="1">
          <p15:clr>
            <a:srgbClr val="FBAE40"/>
          </p15:clr>
        </p15:guide>
        <p15:guide id="2" orient="horz" pos="413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E409-D7F5-4C2E-AEEE-68B40E33262B}" type="datetimeFigureOut">
              <a:rPr lang="hu-HU" smtClean="0"/>
              <a:t>2019.09.03.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120C-D8A0-485A-99AA-F50E38C824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076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E409-D7F5-4C2E-AEEE-68B40E33262B}" type="datetimeFigureOut">
              <a:rPr lang="hu-HU" smtClean="0"/>
              <a:t>2019.09.03.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120C-D8A0-485A-99AA-F50E38C824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123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E409-D7F5-4C2E-AEEE-68B40E33262B}" type="datetimeFigureOut">
              <a:rPr lang="hu-HU" smtClean="0"/>
              <a:t>2019.09.03.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120C-D8A0-485A-99AA-F50E38C824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45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E409-D7F5-4C2E-AEEE-68B40E33262B}" type="datetimeFigureOut">
              <a:rPr lang="hu-HU" smtClean="0"/>
              <a:t>2019.09.03.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120C-D8A0-485A-99AA-F50E38C824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64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E409-D7F5-4C2E-AEEE-68B40E33262B}" type="datetimeFigureOut">
              <a:rPr lang="hu-HU" smtClean="0"/>
              <a:t>2019.09.03.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120C-D8A0-485A-99AA-F50E38C824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793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E409-D7F5-4C2E-AEEE-68B40E33262B}" type="datetimeFigureOut">
              <a:rPr lang="hu-HU" smtClean="0"/>
              <a:t>2019.09.03.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120C-D8A0-485A-99AA-F50E38C824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31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E409-D7F5-4C2E-AEEE-68B40E33262B}" type="datetimeFigureOut">
              <a:rPr lang="hu-HU" smtClean="0"/>
              <a:t>2019.09.03.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120C-D8A0-485A-99AA-F50E38C824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22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E409-D7F5-4C2E-AEEE-68B40E33262B}" type="datetimeFigureOut">
              <a:rPr lang="hu-HU" smtClean="0"/>
              <a:t>2019.09.03.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120C-D8A0-485A-99AA-F50E38C824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9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CE409-D7F5-4C2E-AEEE-68B40E33262B}" type="datetimeFigureOut">
              <a:rPr lang="hu-HU" smtClean="0"/>
              <a:t>2019.09.03.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1120C-D8A0-485A-99AA-F50E38C824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181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3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11" Type="http://schemas.openxmlformats.org/officeDocument/2006/relationships/image" Target="../media/image6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7.wmf"/><Relationship Id="rId9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1.jpe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0.jpe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g"/><Relationship Id="rId18" Type="http://schemas.openxmlformats.org/officeDocument/2006/relationships/image" Target="../media/image4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g"/><Relationship Id="rId17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jpg"/><Relationship Id="rId20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19" Type="http://schemas.openxmlformats.org/officeDocument/2006/relationships/image" Target="../media/image47.jpg"/><Relationship Id="rId4" Type="http://schemas.openxmlformats.org/officeDocument/2006/relationships/image" Target="../media/image32.jp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7.jpg"/><Relationship Id="rId18" Type="http://schemas.openxmlformats.org/officeDocument/2006/relationships/image" Target="../media/image62.jpe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1.jpeg"/><Relationship Id="rId7" Type="http://schemas.openxmlformats.org/officeDocument/2006/relationships/image" Target="../media/image53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0.jpeg"/><Relationship Id="rId20" Type="http://schemas.openxmlformats.org/officeDocument/2006/relationships/image" Target="../media/image63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jpeg"/><Relationship Id="rId11" Type="http://schemas.openxmlformats.org/officeDocument/2006/relationships/image" Target="../media/image55.jpg"/><Relationship Id="rId5" Type="http://schemas.openxmlformats.org/officeDocument/2006/relationships/image" Target="../media/image51.jpeg"/><Relationship Id="rId15" Type="http://schemas.openxmlformats.org/officeDocument/2006/relationships/image" Target="../media/image59.jpeg"/><Relationship Id="rId10" Type="http://schemas.openxmlformats.org/officeDocument/2006/relationships/image" Target="../media/image54.jpg"/><Relationship Id="rId19" Type="http://schemas.microsoft.com/office/2007/relationships/hdphoto" Target="../media/hdphoto1.wdp"/><Relationship Id="rId4" Type="http://schemas.openxmlformats.org/officeDocument/2006/relationships/image" Target="../media/image50.jpg"/><Relationship Id="rId9" Type="http://schemas.openxmlformats.org/officeDocument/2006/relationships/image" Target="../media/image49.png"/><Relationship Id="rId14" Type="http://schemas.openxmlformats.org/officeDocument/2006/relationships/image" Target="../media/image58.jpeg"/><Relationship Id="rId22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emf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8.bin"/><Relationship Id="rId39" Type="http://schemas.openxmlformats.org/officeDocument/2006/relationships/oleObject" Target="../embeddings/oleObject31.bin"/><Relationship Id="rId21" Type="http://schemas.openxmlformats.org/officeDocument/2006/relationships/oleObject" Target="../embeddings/oleObject13.bin"/><Relationship Id="rId34" Type="http://schemas.openxmlformats.org/officeDocument/2006/relationships/oleObject" Target="../embeddings/oleObject26.bin"/><Relationship Id="rId42" Type="http://schemas.openxmlformats.org/officeDocument/2006/relationships/oleObject" Target="../embeddings/oleObject33.bin"/><Relationship Id="rId47" Type="http://schemas.openxmlformats.org/officeDocument/2006/relationships/oleObject" Target="../embeddings/oleObject36.bin"/><Relationship Id="rId50" Type="http://schemas.openxmlformats.org/officeDocument/2006/relationships/oleObject" Target="../embeddings/oleObject38.bin"/><Relationship Id="rId55" Type="http://schemas.openxmlformats.org/officeDocument/2006/relationships/oleObject" Target="../embeddings/oleObject42.bin"/><Relationship Id="rId63" Type="http://schemas.openxmlformats.org/officeDocument/2006/relationships/image" Target="../media/image58.jpeg"/><Relationship Id="rId68" Type="http://schemas.openxmlformats.org/officeDocument/2006/relationships/oleObject" Target="../embeddings/oleObject51.bin"/><Relationship Id="rId7" Type="http://schemas.openxmlformats.org/officeDocument/2006/relationships/image" Target="../media/image65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0.bin"/><Relationship Id="rId29" Type="http://schemas.openxmlformats.org/officeDocument/2006/relationships/oleObject" Target="../embeddings/oleObject21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7.bin"/><Relationship Id="rId24" Type="http://schemas.openxmlformats.org/officeDocument/2006/relationships/oleObject" Target="../embeddings/oleObject16.bin"/><Relationship Id="rId32" Type="http://schemas.openxmlformats.org/officeDocument/2006/relationships/oleObject" Target="../embeddings/oleObject24.bin"/><Relationship Id="rId37" Type="http://schemas.openxmlformats.org/officeDocument/2006/relationships/oleObject" Target="../embeddings/oleObject29.bin"/><Relationship Id="rId40" Type="http://schemas.openxmlformats.org/officeDocument/2006/relationships/image" Target="../media/image70.emf"/><Relationship Id="rId45" Type="http://schemas.openxmlformats.org/officeDocument/2006/relationships/oleObject" Target="../embeddings/oleObject35.bin"/><Relationship Id="rId53" Type="http://schemas.openxmlformats.org/officeDocument/2006/relationships/oleObject" Target="../embeddings/oleObject41.bin"/><Relationship Id="rId58" Type="http://schemas.openxmlformats.org/officeDocument/2006/relationships/oleObject" Target="../embeddings/oleObject45.bin"/><Relationship Id="rId66" Type="http://schemas.openxmlformats.org/officeDocument/2006/relationships/image" Target="../media/image6.wmf"/><Relationship Id="rId5" Type="http://schemas.openxmlformats.org/officeDocument/2006/relationships/image" Target="../media/image76.jpeg"/><Relationship Id="rId15" Type="http://schemas.openxmlformats.org/officeDocument/2006/relationships/image" Target="../media/image67.wmf"/><Relationship Id="rId23" Type="http://schemas.openxmlformats.org/officeDocument/2006/relationships/oleObject" Target="../embeddings/oleObject15.bin"/><Relationship Id="rId28" Type="http://schemas.openxmlformats.org/officeDocument/2006/relationships/oleObject" Target="../embeddings/oleObject20.bin"/><Relationship Id="rId36" Type="http://schemas.openxmlformats.org/officeDocument/2006/relationships/oleObject" Target="../embeddings/oleObject28.bin"/><Relationship Id="rId49" Type="http://schemas.openxmlformats.org/officeDocument/2006/relationships/image" Target="../media/image73.emf"/><Relationship Id="rId57" Type="http://schemas.openxmlformats.org/officeDocument/2006/relationships/oleObject" Target="../embeddings/oleObject44.bin"/><Relationship Id="rId61" Type="http://schemas.openxmlformats.org/officeDocument/2006/relationships/oleObject" Target="../embeddings/oleObject48.bin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69.emf"/><Relationship Id="rId31" Type="http://schemas.openxmlformats.org/officeDocument/2006/relationships/oleObject" Target="../embeddings/oleObject23.bin"/><Relationship Id="rId44" Type="http://schemas.openxmlformats.org/officeDocument/2006/relationships/image" Target="../media/image71.emf"/><Relationship Id="rId52" Type="http://schemas.openxmlformats.org/officeDocument/2006/relationships/oleObject" Target="../embeddings/oleObject40.bin"/><Relationship Id="rId60" Type="http://schemas.openxmlformats.org/officeDocument/2006/relationships/oleObject" Target="../embeddings/oleObject47.bin"/><Relationship Id="rId65" Type="http://schemas.openxmlformats.org/officeDocument/2006/relationships/oleObject" Target="../embeddings/oleObject49.bin"/><Relationship Id="rId4" Type="http://schemas.openxmlformats.org/officeDocument/2006/relationships/image" Target="../media/image75.jpeg"/><Relationship Id="rId9" Type="http://schemas.openxmlformats.org/officeDocument/2006/relationships/image" Target="../media/image66.emf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4.bin"/><Relationship Id="rId27" Type="http://schemas.openxmlformats.org/officeDocument/2006/relationships/oleObject" Target="../embeddings/oleObject19.bin"/><Relationship Id="rId30" Type="http://schemas.openxmlformats.org/officeDocument/2006/relationships/oleObject" Target="../embeddings/oleObject22.bin"/><Relationship Id="rId35" Type="http://schemas.openxmlformats.org/officeDocument/2006/relationships/oleObject" Target="../embeddings/oleObject27.bin"/><Relationship Id="rId43" Type="http://schemas.openxmlformats.org/officeDocument/2006/relationships/oleObject" Target="../embeddings/oleObject34.bin"/><Relationship Id="rId48" Type="http://schemas.openxmlformats.org/officeDocument/2006/relationships/oleObject" Target="../embeddings/oleObject37.bin"/><Relationship Id="rId56" Type="http://schemas.openxmlformats.org/officeDocument/2006/relationships/oleObject" Target="../embeddings/oleObject43.bin"/><Relationship Id="rId64" Type="http://schemas.openxmlformats.org/officeDocument/2006/relationships/image" Target="../media/image35.jpeg"/><Relationship Id="rId69" Type="http://schemas.openxmlformats.org/officeDocument/2006/relationships/oleObject" Target="../embeddings/oleObject52.bin"/><Relationship Id="rId8" Type="http://schemas.openxmlformats.org/officeDocument/2006/relationships/oleObject" Target="../embeddings/oleObject5.bin"/><Relationship Id="rId51" Type="http://schemas.openxmlformats.org/officeDocument/2006/relationships/oleObject" Target="../embeddings/oleObject39.bin"/><Relationship Id="rId3" Type="http://schemas.openxmlformats.org/officeDocument/2006/relationships/notesSlide" Target="../notesSlides/notesSlide6.xml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68.emf"/><Relationship Id="rId25" Type="http://schemas.openxmlformats.org/officeDocument/2006/relationships/oleObject" Target="../embeddings/oleObject17.bin"/><Relationship Id="rId33" Type="http://schemas.openxmlformats.org/officeDocument/2006/relationships/oleObject" Target="../embeddings/oleObject25.bin"/><Relationship Id="rId38" Type="http://schemas.openxmlformats.org/officeDocument/2006/relationships/oleObject" Target="../embeddings/oleObject30.bin"/><Relationship Id="rId46" Type="http://schemas.openxmlformats.org/officeDocument/2006/relationships/image" Target="../media/image72.emf"/><Relationship Id="rId59" Type="http://schemas.openxmlformats.org/officeDocument/2006/relationships/oleObject" Target="../embeddings/oleObject46.bin"/><Relationship Id="rId67" Type="http://schemas.openxmlformats.org/officeDocument/2006/relationships/oleObject" Target="../embeddings/oleObject50.bin"/><Relationship Id="rId20" Type="http://schemas.openxmlformats.org/officeDocument/2006/relationships/oleObject" Target="../embeddings/oleObject12.bin"/><Relationship Id="rId41" Type="http://schemas.openxmlformats.org/officeDocument/2006/relationships/oleObject" Target="../embeddings/oleObject32.bin"/><Relationship Id="rId54" Type="http://schemas.openxmlformats.org/officeDocument/2006/relationships/image" Target="../media/image74.emf"/><Relationship Id="rId62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755576" y="2562897"/>
            <a:ext cx="7632848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anose="020F0704030504030204" pitchFamily="34" charset="0"/>
              </a:rPr>
              <a:t>MÉRŐSZOLGÁLAT A FREKVENCIÁK VÉDELMÉRE</a:t>
            </a:r>
            <a:endParaRPr lang="hu-H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23528" y="537029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ÖTVEN ÉV  A FREKVENCIÁK VÉDELMÉBEN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458532" y="1480457"/>
            <a:ext cx="6569852" cy="373017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9600" b="1" cap="all" dirty="0" smtClean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lackoak Std" pitchFamily="82" charset="0"/>
              </a:rPr>
              <a:t>50</a:t>
            </a:r>
            <a:endParaRPr lang="hu-HU" sz="9600" b="1" cap="all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Blackoak Std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20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39667" y="260648"/>
            <a:ext cx="8640960" cy="62646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23528" y="537029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ÖTVEN ÉV  A FREKVENCIÁK VÉDELMÉBEN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395536" y="227687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IGÉNYEK</a:t>
            </a:r>
            <a:endParaRPr lang="hu-HU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Diagra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898409"/>
              </p:ext>
            </p:extLst>
          </p:nvPr>
        </p:nvGraphicFramePr>
        <p:xfrm>
          <a:off x="325952" y="1412776"/>
          <a:ext cx="846839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514193" y="1481908"/>
            <a:ext cx="352839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„MÉRD MEG AZT, AMI MÉRHETŐ, </a:t>
            </a:r>
            <a:endParaRPr lang="hu-H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039478" y="1481908"/>
            <a:ext cx="473440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 NEM MÉRHETŐ, AZT TEDD MÉRHETŐVÉ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hu-HU" dirty="0"/>
          </a:p>
        </p:txBody>
      </p:sp>
      <p:sp>
        <p:nvSpPr>
          <p:cNvPr id="3" name="Jobbra nyíl 2"/>
          <p:cNvSpPr/>
          <p:nvPr/>
        </p:nvSpPr>
        <p:spPr>
          <a:xfrm>
            <a:off x="2915816" y="2466604"/>
            <a:ext cx="23762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Digitális átállás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0" name="Jobbra nyíl 9"/>
          <p:cNvSpPr/>
          <p:nvPr/>
        </p:nvSpPr>
        <p:spPr>
          <a:xfrm>
            <a:off x="971600" y="3392996"/>
            <a:ext cx="303904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Mobil szolgáltatás zavarok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1" name="Jobbra nyíl 10"/>
          <p:cNvSpPr/>
          <p:nvPr/>
        </p:nvSpPr>
        <p:spPr>
          <a:xfrm>
            <a:off x="647564" y="4374816"/>
            <a:ext cx="1188132" cy="412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CB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3" name="Jobbra nyíl 12"/>
          <p:cNvSpPr/>
          <p:nvPr/>
        </p:nvSpPr>
        <p:spPr>
          <a:xfrm>
            <a:off x="4130882" y="2034556"/>
            <a:ext cx="23762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EMC vizsgálatok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9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9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9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9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9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9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Graphic spid="9" grpId="0">
        <p:bldSub>
          <a:bldChart bld="category"/>
        </p:bldSub>
      </p:bldGraphic>
      <p:bldP spid="3" grpId="0" animBg="1"/>
      <p:bldP spid="10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39667" y="260648"/>
            <a:ext cx="8640960" cy="62646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23528" y="275419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ÖTVEN ÉV  A FREKVENCIÁK VÉDELMÉBEN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7" y="989997"/>
            <a:ext cx="8640960" cy="553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8" y="989997"/>
            <a:ext cx="8640960" cy="5535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1" y="1016967"/>
            <a:ext cx="8640960" cy="543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7" y="1040064"/>
            <a:ext cx="8640960" cy="543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96" y="1001927"/>
            <a:ext cx="8640960" cy="5435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37375"/>
            <a:ext cx="7140645" cy="295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zalagnyíl jobbra 5"/>
          <p:cNvSpPr/>
          <p:nvPr/>
        </p:nvSpPr>
        <p:spPr>
          <a:xfrm>
            <a:off x="683568" y="2307052"/>
            <a:ext cx="3050337" cy="3138171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 rot="829992">
            <a:off x="856948" y="4137908"/>
            <a:ext cx="2537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TISZTESSÉG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9" name="Szalagnyíl balra 8"/>
          <p:cNvSpPr/>
          <p:nvPr/>
        </p:nvSpPr>
        <p:spPr>
          <a:xfrm>
            <a:off x="4668145" y="2307052"/>
            <a:ext cx="3300501" cy="3138171"/>
          </a:xfrm>
          <a:prstGeom prst="curved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 rot="21060291">
            <a:off x="5049533" y="4290310"/>
            <a:ext cx="2537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BIZALOM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14" name="Ellipszis 13"/>
          <p:cNvSpPr/>
          <p:nvPr/>
        </p:nvSpPr>
        <p:spPr>
          <a:xfrm>
            <a:off x="2699792" y="5082862"/>
            <a:ext cx="3312368" cy="1193466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</a:rPr>
              <a:t>SZAKÉRTELEM</a:t>
            </a:r>
            <a:endParaRPr lang="hu-HU" sz="2800" b="1" dirty="0">
              <a:solidFill>
                <a:schemeClr val="bg1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368452"/>
            <a:ext cx="5910773" cy="2145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zövegdoboz 15"/>
          <p:cNvSpPr txBox="1"/>
          <p:nvPr/>
        </p:nvSpPr>
        <p:spPr>
          <a:xfrm>
            <a:off x="683568" y="2562897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anose="020F0704030504030204" pitchFamily="34" charset="0"/>
              </a:rPr>
              <a:t>A MÉRŐSZOLGÁLAT</a:t>
            </a:r>
          </a:p>
          <a:p>
            <a:pPr algn="ctr"/>
            <a:r>
              <a:rPr lang="hu-H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anose="020F0704030504030204" pitchFamily="34" charset="0"/>
              </a:rPr>
              <a:t>ÖTVEN ÉVE</a:t>
            </a:r>
            <a:endParaRPr lang="hu-H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823841" y="1069870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anose="020F0704030504030204" pitchFamily="34" charset="0"/>
              </a:rPr>
              <a:t>A MÉRŐSZOLGÁLAT</a:t>
            </a:r>
            <a:endParaRPr lang="hu-H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5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3" grpId="0"/>
      <p:bldP spid="14" grpId="0" animBg="1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39667" y="260648"/>
            <a:ext cx="8640960" cy="62646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23528" y="275419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ÖTVEN ÉV  A FREKVENCIÁK VÉDELMÉBEN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33" y="2060848"/>
            <a:ext cx="7140645" cy="295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églalap 20"/>
          <p:cNvSpPr/>
          <p:nvPr/>
        </p:nvSpPr>
        <p:spPr>
          <a:xfrm>
            <a:off x="1187624" y="1268760"/>
            <a:ext cx="7272808" cy="23680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AKIK LAPÁTOLTAK</a:t>
            </a:r>
            <a:endParaRPr lang="hu-H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555776" y="537321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bg1"/>
                </a:solidFill>
              </a:rPr>
              <a:t>KÖSZÖNÖM</a:t>
            </a:r>
            <a:endParaRPr lang="hu-H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39667" y="332656"/>
            <a:ext cx="8640960" cy="6192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068960"/>
            <a:ext cx="4572000" cy="247091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23528" y="537029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ÖTVEN ÉV  A FREKVENCIÁK VÉDELMÉBEN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3528" y="1412776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MÉRÉS SZEREPE A FREKVENCIAGAZDÁLKODÁSBAN</a:t>
            </a:r>
            <a:endParaRPr lang="hu-H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396876"/>
            <a:ext cx="3715995" cy="250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3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39667" y="537029"/>
            <a:ext cx="8640960" cy="59766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23528" y="537029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ÖTVEN ÉV  A FREKVENCIÁK VÉDELMÉBEN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547664" y="1124744"/>
            <a:ext cx="585159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MIT KELL MÉRNI?</a:t>
            </a:r>
            <a:endParaRPr lang="hu-H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48476" y="1819892"/>
            <a:ext cx="352839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„MÉRD MEG AZT, AMI MÉRHETŐ, </a:t>
            </a:r>
            <a:endParaRPr lang="hu-H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122657" y="1819892"/>
            <a:ext cx="473440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 NEM MÉRHETŐ, AZT TEDD MÉRHETŐVÉ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hu-HU" dirty="0"/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938" y="2506093"/>
            <a:ext cx="2718048" cy="2038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AutoShape 2"/>
          <p:cNvSpPr>
            <a:spLocks noChangeArrowheads="1"/>
          </p:cNvSpPr>
          <p:nvPr/>
        </p:nvSpPr>
        <p:spPr bwMode="auto">
          <a:xfrm>
            <a:off x="282943" y="2672966"/>
            <a:ext cx="3486150" cy="1871663"/>
          </a:xfrm>
          <a:prstGeom prst="rightArrow">
            <a:avLst>
              <a:gd name="adj1" fmla="val 50000"/>
              <a:gd name="adj2" fmla="val 46565"/>
            </a:avLst>
          </a:prstGeom>
          <a:solidFill>
            <a:srgbClr val="66CC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CC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hu-HU" altLang="hu-HU" sz="3200" b="1" dirty="0">
                <a:solidFill>
                  <a:schemeClr val="hlink"/>
                </a:solidFill>
                <a:latin typeface="Calibri" panose="020F0502020204030204" pitchFamily="34" charset="0"/>
                <a:cs typeface="Arial" pitchFamily="34" charset="0"/>
              </a:rPr>
              <a:t>FREKVENCIA</a:t>
            </a:r>
          </a:p>
          <a:p>
            <a:pPr algn="ctr"/>
            <a:r>
              <a:rPr lang="hu-HU" altLang="hu-HU" sz="24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FELHASZNÁLÓK</a:t>
            </a: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 flipH="1">
            <a:off x="5388343" y="2672966"/>
            <a:ext cx="3333750" cy="1871663"/>
          </a:xfrm>
          <a:prstGeom prst="rightArrow">
            <a:avLst>
              <a:gd name="adj1" fmla="val 50000"/>
              <a:gd name="adj2" fmla="val 44529"/>
            </a:avLst>
          </a:prstGeom>
          <a:solidFill>
            <a:srgbClr val="FFFF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hu-HU" altLang="hu-HU" sz="3200" b="1" dirty="0">
                <a:solidFill>
                  <a:schemeClr val="hlink"/>
                </a:solidFill>
                <a:latin typeface="Calibri" panose="020F0502020204030204" pitchFamily="34" charset="0"/>
                <a:cs typeface="Arial" pitchFamily="34" charset="0"/>
              </a:rPr>
              <a:t>FREKVENCIA</a:t>
            </a:r>
            <a:endParaRPr lang="hu-HU" altLang="hu-HU" sz="3200" b="1" dirty="0">
              <a:latin typeface="Calibri" panose="020F0502020204030204" pitchFamily="34" charset="0"/>
              <a:cs typeface="Arial" pitchFamily="34" charset="0"/>
            </a:endParaRPr>
          </a:p>
          <a:p>
            <a:pPr algn="ctr"/>
            <a:r>
              <a:rPr lang="hu-HU" altLang="hu-HU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ELHASZNÁLÓK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15028" y="4246504"/>
            <a:ext cx="288032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FNFT/RAT SZERINTI </a:t>
            </a:r>
          </a:p>
          <a:p>
            <a:pPr>
              <a:spcBef>
                <a:spcPct val="50000"/>
              </a:spcBef>
            </a:pPr>
            <a:r>
              <a:rPr lang="hu-HU" altLang="hu-H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RÁDIÓ-TÁVKÖZLÉS </a:t>
            </a:r>
            <a:endParaRPr lang="hu-HU" altLang="hu-HU" sz="18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165135" y="4116922"/>
            <a:ext cx="2745868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NF JELET ÉS MELLÉKHATÁST KELTŐ KÉSZÜLÉKEK,</a:t>
            </a:r>
          </a:p>
          <a:p>
            <a:pPr>
              <a:spcBef>
                <a:spcPct val="50000"/>
              </a:spcBef>
            </a:pPr>
            <a:r>
              <a:rPr lang="hu-HU" altLang="hu-H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NEM MEGFELELŐEN MŰKÖDŐ RÁDIÓ</a:t>
            </a:r>
            <a:r>
              <a:rPr lang="hu-HU" alt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r>
              <a:rPr lang="hu-HU" altLang="hu-H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BERENDEZÉSEK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55" y="3525361"/>
            <a:ext cx="2241570" cy="1582118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491880" y="4662002"/>
            <a:ext cx="2081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RÁDIÓ SPEKTRUM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209857" y="54095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RÁDIÓ ZAVAROK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  <p:bldP spid="18" grpId="0" animBg="1"/>
      <p:bldP spid="19" grpId="0" animBg="1"/>
      <p:bldP spid="20" grpId="0"/>
      <p:bldP spid="21" grpId="0"/>
      <p:bldP spid="8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0882" y="336721"/>
            <a:ext cx="8640960" cy="62646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23528" y="537029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ÖTVEN ÉV  A FREKVENCIÁK VÉDELMÉBEN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42619" y="1060249"/>
            <a:ext cx="352839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„MÉRD MEG AZT, AMI MÉRHETŐ, </a:t>
            </a:r>
            <a:endParaRPr lang="hu-H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139952" y="1060249"/>
            <a:ext cx="473440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 NEM MÉRHETŐ, AZT TEDD MÉRHETŐVÉ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205562" y="1574936"/>
            <a:ext cx="3861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solidFill>
                  <a:schemeClr val="bg1"/>
                </a:solidFill>
              </a:rPr>
              <a:t>MI KELL HOZZÁ?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16" name="Dia számának helye 2"/>
          <p:cNvSpPr>
            <a:spLocks noGrp="1"/>
          </p:cNvSpPr>
          <p:nvPr>
            <p:ph type="sldNum" sz="quarter" idx="11"/>
          </p:nvPr>
        </p:nvSpPr>
        <p:spPr>
          <a:xfrm>
            <a:off x="6477420" y="3438618"/>
            <a:ext cx="2133600" cy="365125"/>
          </a:xfrm>
        </p:spPr>
        <p:txBody>
          <a:bodyPr/>
          <a:lstStyle/>
          <a:p>
            <a:fld id="{EE46E2C2-258A-C544-B363-97D44EBB92B1}" type="slidenum">
              <a:rPr lang="hu-HU" smtClean="0"/>
              <a:pPr/>
              <a:t>4</a:t>
            </a:fld>
            <a:endParaRPr lang="hu-HU"/>
          </a:p>
        </p:txBody>
      </p:sp>
      <p:sp>
        <p:nvSpPr>
          <p:cNvPr id="23" name="Szövegdoboz 22"/>
          <p:cNvSpPr txBox="1"/>
          <p:nvPr/>
        </p:nvSpPr>
        <p:spPr>
          <a:xfrm>
            <a:off x="557474" y="2439486"/>
            <a:ext cx="1401265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„</a:t>
            </a:r>
            <a:r>
              <a:rPr lang="hu-HU" b="1" dirty="0" smtClean="0">
                <a:solidFill>
                  <a:srgbClr val="FF0000"/>
                </a:solidFill>
              </a:rPr>
              <a:t>PÉNZ</a:t>
            </a:r>
            <a:r>
              <a:rPr lang="hu-HU" dirty="0" smtClean="0">
                <a:solidFill>
                  <a:srgbClr val="FF0000"/>
                </a:solidFill>
              </a:rPr>
              <a:t>”</a:t>
            </a:r>
          </a:p>
          <a:p>
            <a:pPr algn="ctr"/>
            <a:endParaRPr lang="hu-HU" dirty="0">
              <a:solidFill>
                <a:srgbClr val="FF0000"/>
              </a:solidFill>
            </a:endParaRPr>
          </a:p>
          <a:p>
            <a:pPr algn="ctr"/>
            <a:endParaRPr lang="hu-HU" dirty="0" smtClean="0">
              <a:solidFill>
                <a:srgbClr val="FF0000"/>
              </a:solidFill>
            </a:endParaRPr>
          </a:p>
          <a:p>
            <a:pPr algn="ctr"/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1958740" y="2439486"/>
            <a:ext cx="3551834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„PARIPA”</a:t>
            </a:r>
          </a:p>
          <a:p>
            <a:pPr algn="ctr"/>
            <a:endParaRPr lang="hu-HU" b="1" dirty="0">
              <a:solidFill>
                <a:srgbClr val="FF0000"/>
              </a:solidFill>
            </a:endParaRPr>
          </a:p>
          <a:p>
            <a:pPr algn="ctr"/>
            <a:endParaRPr lang="hu-HU" b="1" dirty="0" smtClean="0">
              <a:solidFill>
                <a:srgbClr val="FF0000"/>
              </a:solidFill>
            </a:endParaRPr>
          </a:p>
          <a:p>
            <a:pPr algn="ctr"/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5505646" y="2439486"/>
            <a:ext cx="2806997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„FEGYVER”</a:t>
            </a:r>
          </a:p>
          <a:p>
            <a:pPr algn="ctr"/>
            <a:endParaRPr lang="hu-HU" b="1" dirty="0">
              <a:solidFill>
                <a:srgbClr val="FF0000"/>
              </a:solidFill>
            </a:endParaRPr>
          </a:p>
          <a:p>
            <a:pPr algn="ctr"/>
            <a:endParaRPr lang="hu-HU" b="1" dirty="0" smtClean="0">
              <a:solidFill>
                <a:srgbClr val="FF0000"/>
              </a:solidFill>
            </a:endParaRPr>
          </a:p>
          <a:p>
            <a:pPr algn="ctr"/>
            <a:endParaRPr lang="hu-HU" b="1" dirty="0"/>
          </a:p>
        </p:txBody>
      </p:sp>
      <p:pic>
        <p:nvPicPr>
          <p:cNvPr id="27" name="Object 5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8739" y="3042348"/>
            <a:ext cx="803750" cy="59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Object 5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2187" y="2419527"/>
            <a:ext cx="727890" cy="7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Object 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7913" y="2367330"/>
            <a:ext cx="1566259" cy="128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Object 5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63618" y="2282822"/>
            <a:ext cx="652682" cy="159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Object 5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32540" y="2195995"/>
            <a:ext cx="579716" cy="142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Object 5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85221" y="2380661"/>
            <a:ext cx="520425" cy="127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Object 7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01708" y="2419526"/>
            <a:ext cx="12192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3981" y="2695512"/>
            <a:ext cx="5238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3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43820" y="3025950"/>
            <a:ext cx="5238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" name="Objektum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522698"/>
              </p:ext>
            </p:extLst>
          </p:nvPr>
        </p:nvGraphicFramePr>
        <p:xfrm>
          <a:off x="7503353" y="2684918"/>
          <a:ext cx="701172" cy="864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3" name="Imagen" r:id="rId10" imgW="4672061" imgH="5761952" progId="MS_ClipArt_Gallery.2">
                  <p:embed/>
                </p:oleObj>
              </mc:Choice>
              <mc:Fallback>
                <p:oleObj name="Imagen" r:id="rId10" imgW="4672061" imgH="576195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3353" y="2684918"/>
                        <a:ext cx="701172" cy="864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ktum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560669"/>
              </p:ext>
            </p:extLst>
          </p:nvPr>
        </p:nvGraphicFramePr>
        <p:xfrm>
          <a:off x="7655345" y="2836956"/>
          <a:ext cx="701675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4" name="Imagen" r:id="rId12" imgW="4672061" imgH="5761952" progId="MS_ClipArt_Gallery.2">
                  <p:embed/>
                </p:oleObj>
              </mc:Choice>
              <mc:Fallback>
                <p:oleObj name="Imagen" r:id="rId12" imgW="4672061" imgH="576195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5345" y="2836956"/>
                        <a:ext cx="701675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15" descr="radios1 muszerallvany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64608" y="2806920"/>
            <a:ext cx="869555" cy="78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Csoportba foglalás 14"/>
          <p:cNvGrpSpPr/>
          <p:nvPr/>
        </p:nvGrpSpPr>
        <p:grpSpPr>
          <a:xfrm flipH="1">
            <a:off x="6367985" y="2859652"/>
            <a:ext cx="547701" cy="631825"/>
            <a:chOff x="5429250" y="3500438"/>
            <a:chExt cx="523875" cy="631825"/>
          </a:xfrm>
        </p:grpSpPr>
        <p:grpSp>
          <p:nvGrpSpPr>
            <p:cNvPr id="40" name="Group 205"/>
            <p:cNvGrpSpPr>
              <a:grpSpLocks/>
            </p:cNvGrpSpPr>
            <p:nvPr/>
          </p:nvGrpSpPr>
          <p:grpSpPr bwMode="auto">
            <a:xfrm>
              <a:off x="5430860" y="3573513"/>
              <a:ext cx="495302" cy="527058"/>
              <a:chOff x="3421" y="2251"/>
              <a:chExt cx="312" cy="332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94" name="Freeform 5"/>
              <p:cNvSpPr>
                <a:spLocks/>
              </p:cNvSpPr>
              <p:nvPr/>
            </p:nvSpPr>
            <p:spPr bwMode="auto">
              <a:xfrm>
                <a:off x="3421" y="2319"/>
                <a:ext cx="40" cy="155"/>
              </a:xfrm>
              <a:custGeom>
                <a:avLst/>
                <a:gdLst/>
                <a:ahLst/>
                <a:cxnLst>
                  <a:cxn ang="0">
                    <a:pos x="395" y="1372"/>
                  </a:cxn>
                  <a:cxn ang="0">
                    <a:pos x="372" y="1379"/>
                  </a:cxn>
                  <a:cxn ang="0">
                    <a:pos x="343" y="1387"/>
                  </a:cxn>
                  <a:cxn ang="0">
                    <a:pos x="308" y="1393"/>
                  </a:cxn>
                  <a:cxn ang="0">
                    <a:pos x="270" y="1394"/>
                  </a:cxn>
                  <a:cxn ang="0">
                    <a:pos x="232" y="1385"/>
                  </a:cxn>
                  <a:cxn ang="0">
                    <a:pos x="198" y="1367"/>
                  </a:cxn>
                  <a:cxn ang="0">
                    <a:pos x="169" y="1334"/>
                  </a:cxn>
                  <a:cxn ang="0">
                    <a:pos x="150" y="1284"/>
                  </a:cxn>
                  <a:cxn ang="0">
                    <a:pos x="124" y="1133"/>
                  </a:cxn>
                  <a:cxn ang="0">
                    <a:pos x="98" y="981"/>
                  </a:cxn>
                  <a:cxn ang="0">
                    <a:pos x="70" y="827"/>
                  </a:cxn>
                  <a:cxn ang="0">
                    <a:pos x="46" y="671"/>
                  </a:cxn>
                  <a:cxn ang="0">
                    <a:pos x="24" y="509"/>
                  </a:cxn>
                  <a:cxn ang="0">
                    <a:pos x="9" y="346"/>
                  </a:cxn>
                  <a:cxn ang="0">
                    <a:pos x="0" y="175"/>
                  </a:cxn>
                  <a:cxn ang="0">
                    <a:pos x="2" y="0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6" y="0"/>
                  </a:cxn>
                  <a:cxn ang="0">
                    <a:pos x="46" y="0"/>
                  </a:cxn>
                  <a:cxn ang="0">
                    <a:pos x="55" y="0"/>
                  </a:cxn>
                  <a:cxn ang="0">
                    <a:pos x="66" y="0"/>
                  </a:cxn>
                  <a:cxn ang="0">
                    <a:pos x="77" y="0"/>
                  </a:cxn>
                  <a:cxn ang="0">
                    <a:pos x="91" y="0"/>
                  </a:cxn>
                  <a:cxn ang="0">
                    <a:pos x="94" y="177"/>
                  </a:cxn>
                  <a:cxn ang="0">
                    <a:pos x="105" y="352"/>
                  </a:cxn>
                  <a:cxn ang="0">
                    <a:pos x="122" y="520"/>
                  </a:cxn>
                  <a:cxn ang="0">
                    <a:pos x="146" y="682"/>
                  </a:cxn>
                  <a:cxn ang="0">
                    <a:pos x="170" y="828"/>
                  </a:cxn>
                  <a:cxn ang="0">
                    <a:pos x="196" y="960"/>
                  </a:cxn>
                  <a:cxn ang="0">
                    <a:pos x="219" y="1072"/>
                  </a:cxn>
                  <a:cxn ang="0">
                    <a:pos x="239" y="1162"/>
                  </a:cxn>
                  <a:cxn ang="0">
                    <a:pos x="246" y="1206"/>
                  </a:cxn>
                  <a:cxn ang="0">
                    <a:pos x="251" y="1243"/>
                  </a:cxn>
                  <a:cxn ang="0">
                    <a:pos x="258" y="1274"/>
                  </a:cxn>
                  <a:cxn ang="0">
                    <a:pos x="269" y="1299"/>
                  </a:cxn>
                  <a:cxn ang="0">
                    <a:pos x="285" y="1318"/>
                  </a:cxn>
                  <a:cxn ang="0">
                    <a:pos x="310" y="1338"/>
                  </a:cxn>
                  <a:cxn ang="0">
                    <a:pos x="346" y="1354"/>
                  </a:cxn>
                  <a:cxn ang="0">
                    <a:pos x="395" y="1372"/>
                  </a:cxn>
                </a:cxnLst>
                <a:rect l="0" t="0" r="r" b="b"/>
                <a:pathLst>
                  <a:path w="395" h="1394">
                    <a:moveTo>
                      <a:pt x="395" y="1372"/>
                    </a:moveTo>
                    <a:lnTo>
                      <a:pt x="372" y="1379"/>
                    </a:lnTo>
                    <a:lnTo>
                      <a:pt x="343" y="1387"/>
                    </a:lnTo>
                    <a:lnTo>
                      <a:pt x="308" y="1393"/>
                    </a:lnTo>
                    <a:lnTo>
                      <a:pt x="270" y="1394"/>
                    </a:lnTo>
                    <a:lnTo>
                      <a:pt x="232" y="1385"/>
                    </a:lnTo>
                    <a:lnTo>
                      <a:pt x="198" y="1367"/>
                    </a:lnTo>
                    <a:lnTo>
                      <a:pt x="169" y="1334"/>
                    </a:lnTo>
                    <a:lnTo>
                      <a:pt x="150" y="1284"/>
                    </a:lnTo>
                    <a:lnTo>
                      <a:pt x="124" y="1133"/>
                    </a:lnTo>
                    <a:lnTo>
                      <a:pt x="98" y="981"/>
                    </a:lnTo>
                    <a:lnTo>
                      <a:pt x="70" y="827"/>
                    </a:lnTo>
                    <a:lnTo>
                      <a:pt x="46" y="671"/>
                    </a:lnTo>
                    <a:lnTo>
                      <a:pt x="24" y="509"/>
                    </a:lnTo>
                    <a:lnTo>
                      <a:pt x="9" y="346"/>
                    </a:lnTo>
                    <a:lnTo>
                      <a:pt x="0" y="175"/>
                    </a:lnTo>
                    <a:lnTo>
                      <a:pt x="2" y="0"/>
                    </a:lnTo>
                    <a:lnTo>
                      <a:pt x="15" y="0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6" y="0"/>
                    </a:lnTo>
                    <a:lnTo>
                      <a:pt x="55" y="0"/>
                    </a:lnTo>
                    <a:lnTo>
                      <a:pt x="66" y="0"/>
                    </a:lnTo>
                    <a:lnTo>
                      <a:pt x="77" y="0"/>
                    </a:lnTo>
                    <a:lnTo>
                      <a:pt x="91" y="0"/>
                    </a:lnTo>
                    <a:lnTo>
                      <a:pt x="94" y="177"/>
                    </a:lnTo>
                    <a:lnTo>
                      <a:pt x="105" y="352"/>
                    </a:lnTo>
                    <a:lnTo>
                      <a:pt x="122" y="520"/>
                    </a:lnTo>
                    <a:lnTo>
                      <a:pt x="146" y="682"/>
                    </a:lnTo>
                    <a:lnTo>
                      <a:pt x="170" y="828"/>
                    </a:lnTo>
                    <a:lnTo>
                      <a:pt x="196" y="960"/>
                    </a:lnTo>
                    <a:lnTo>
                      <a:pt x="219" y="1072"/>
                    </a:lnTo>
                    <a:lnTo>
                      <a:pt x="239" y="1162"/>
                    </a:lnTo>
                    <a:lnTo>
                      <a:pt x="246" y="1206"/>
                    </a:lnTo>
                    <a:lnTo>
                      <a:pt x="251" y="1243"/>
                    </a:lnTo>
                    <a:lnTo>
                      <a:pt x="258" y="1274"/>
                    </a:lnTo>
                    <a:lnTo>
                      <a:pt x="269" y="1299"/>
                    </a:lnTo>
                    <a:lnTo>
                      <a:pt x="285" y="1318"/>
                    </a:lnTo>
                    <a:lnTo>
                      <a:pt x="310" y="1338"/>
                    </a:lnTo>
                    <a:lnTo>
                      <a:pt x="346" y="1354"/>
                    </a:lnTo>
                    <a:lnTo>
                      <a:pt x="395" y="137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5" name="Freeform 6"/>
              <p:cNvSpPr>
                <a:spLocks/>
              </p:cNvSpPr>
              <p:nvPr/>
            </p:nvSpPr>
            <p:spPr bwMode="auto">
              <a:xfrm>
                <a:off x="3444" y="2441"/>
                <a:ext cx="101" cy="34"/>
              </a:xfrm>
              <a:custGeom>
                <a:avLst/>
                <a:gdLst/>
                <a:ahLst/>
                <a:cxnLst>
                  <a:cxn ang="0">
                    <a:pos x="997" y="254"/>
                  </a:cxn>
                  <a:cxn ang="0">
                    <a:pos x="944" y="260"/>
                  </a:cxn>
                  <a:cxn ang="0">
                    <a:pos x="887" y="266"/>
                  </a:cxn>
                  <a:cxn ang="0">
                    <a:pos x="825" y="272"/>
                  </a:cxn>
                  <a:cxn ang="0">
                    <a:pos x="763" y="279"/>
                  </a:cxn>
                  <a:cxn ang="0">
                    <a:pos x="701" y="285"/>
                  </a:cxn>
                  <a:cxn ang="0">
                    <a:pos x="641" y="292"/>
                  </a:cxn>
                  <a:cxn ang="0">
                    <a:pos x="583" y="298"/>
                  </a:cxn>
                  <a:cxn ang="0">
                    <a:pos x="532" y="305"/>
                  </a:cxn>
                  <a:cxn ang="0">
                    <a:pos x="458" y="298"/>
                  </a:cxn>
                  <a:cxn ang="0">
                    <a:pos x="394" y="292"/>
                  </a:cxn>
                  <a:cxn ang="0">
                    <a:pos x="334" y="285"/>
                  </a:cxn>
                  <a:cxn ang="0">
                    <a:pos x="278" y="280"/>
                  </a:cxn>
                  <a:cxn ang="0">
                    <a:pos x="221" y="273"/>
                  </a:cxn>
                  <a:cxn ang="0">
                    <a:pos x="163" y="267"/>
                  </a:cxn>
                  <a:cxn ang="0">
                    <a:pos x="99" y="260"/>
                  </a:cxn>
                  <a:cxn ang="0">
                    <a:pos x="29" y="254"/>
                  </a:cxn>
                  <a:cxn ang="0">
                    <a:pos x="15" y="206"/>
                  </a:cxn>
                  <a:cxn ang="0">
                    <a:pos x="6" y="172"/>
                  </a:cxn>
                  <a:cxn ang="0">
                    <a:pos x="0" y="145"/>
                  </a:cxn>
                  <a:cxn ang="0">
                    <a:pos x="1" y="125"/>
                  </a:cxn>
                  <a:cxn ang="0">
                    <a:pos x="7" y="105"/>
                  </a:cxn>
                  <a:cxn ang="0">
                    <a:pos x="24" y="85"/>
                  </a:cxn>
                  <a:cxn ang="0">
                    <a:pos x="50" y="61"/>
                  </a:cxn>
                  <a:cxn ang="0">
                    <a:pos x="88" y="30"/>
                  </a:cxn>
                  <a:cxn ang="0">
                    <a:pos x="217" y="11"/>
                  </a:cxn>
                  <a:cxn ang="0">
                    <a:pos x="334" y="2"/>
                  </a:cxn>
                  <a:cxn ang="0">
                    <a:pos x="443" y="0"/>
                  </a:cxn>
                  <a:cxn ang="0">
                    <a:pos x="547" y="5"/>
                  </a:cxn>
                  <a:cxn ang="0">
                    <a:pos x="652" y="13"/>
                  </a:cxn>
                  <a:cxn ang="0">
                    <a:pos x="760" y="29"/>
                  </a:cxn>
                  <a:cxn ang="0">
                    <a:pos x="878" y="46"/>
                  </a:cxn>
                  <a:cxn ang="0">
                    <a:pos x="1012" y="66"/>
                  </a:cxn>
                  <a:cxn ang="0">
                    <a:pos x="1004" y="88"/>
                  </a:cxn>
                  <a:cxn ang="0">
                    <a:pos x="1000" y="112"/>
                  </a:cxn>
                  <a:cxn ang="0">
                    <a:pos x="1000" y="135"/>
                  </a:cxn>
                  <a:cxn ang="0">
                    <a:pos x="1004" y="160"/>
                  </a:cxn>
                  <a:cxn ang="0">
                    <a:pos x="1005" y="183"/>
                  </a:cxn>
                  <a:cxn ang="0">
                    <a:pos x="1007" y="206"/>
                  </a:cxn>
                  <a:cxn ang="0">
                    <a:pos x="1004" y="230"/>
                  </a:cxn>
                  <a:cxn ang="0">
                    <a:pos x="997" y="254"/>
                  </a:cxn>
                </a:cxnLst>
                <a:rect l="0" t="0" r="r" b="b"/>
                <a:pathLst>
                  <a:path w="1012" h="305">
                    <a:moveTo>
                      <a:pt x="997" y="254"/>
                    </a:moveTo>
                    <a:lnTo>
                      <a:pt x="944" y="260"/>
                    </a:lnTo>
                    <a:lnTo>
                      <a:pt x="887" y="266"/>
                    </a:lnTo>
                    <a:lnTo>
                      <a:pt x="825" y="272"/>
                    </a:lnTo>
                    <a:lnTo>
                      <a:pt x="763" y="279"/>
                    </a:lnTo>
                    <a:lnTo>
                      <a:pt x="701" y="285"/>
                    </a:lnTo>
                    <a:lnTo>
                      <a:pt x="641" y="292"/>
                    </a:lnTo>
                    <a:lnTo>
                      <a:pt x="583" y="298"/>
                    </a:lnTo>
                    <a:lnTo>
                      <a:pt x="532" y="305"/>
                    </a:lnTo>
                    <a:lnTo>
                      <a:pt x="458" y="298"/>
                    </a:lnTo>
                    <a:lnTo>
                      <a:pt x="394" y="292"/>
                    </a:lnTo>
                    <a:lnTo>
                      <a:pt x="334" y="285"/>
                    </a:lnTo>
                    <a:lnTo>
                      <a:pt x="278" y="280"/>
                    </a:lnTo>
                    <a:lnTo>
                      <a:pt x="221" y="273"/>
                    </a:lnTo>
                    <a:lnTo>
                      <a:pt x="163" y="267"/>
                    </a:lnTo>
                    <a:lnTo>
                      <a:pt x="99" y="260"/>
                    </a:lnTo>
                    <a:lnTo>
                      <a:pt x="29" y="254"/>
                    </a:lnTo>
                    <a:lnTo>
                      <a:pt x="15" y="206"/>
                    </a:lnTo>
                    <a:lnTo>
                      <a:pt x="6" y="172"/>
                    </a:lnTo>
                    <a:lnTo>
                      <a:pt x="0" y="145"/>
                    </a:lnTo>
                    <a:lnTo>
                      <a:pt x="1" y="125"/>
                    </a:lnTo>
                    <a:lnTo>
                      <a:pt x="7" y="105"/>
                    </a:lnTo>
                    <a:lnTo>
                      <a:pt x="24" y="85"/>
                    </a:lnTo>
                    <a:lnTo>
                      <a:pt x="50" y="61"/>
                    </a:lnTo>
                    <a:lnTo>
                      <a:pt x="88" y="30"/>
                    </a:lnTo>
                    <a:lnTo>
                      <a:pt x="217" y="11"/>
                    </a:lnTo>
                    <a:lnTo>
                      <a:pt x="334" y="2"/>
                    </a:lnTo>
                    <a:lnTo>
                      <a:pt x="443" y="0"/>
                    </a:lnTo>
                    <a:lnTo>
                      <a:pt x="547" y="5"/>
                    </a:lnTo>
                    <a:lnTo>
                      <a:pt x="652" y="13"/>
                    </a:lnTo>
                    <a:lnTo>
                      <a:pt x="760" y="29"/>
                    </a:lnTo>
                    <a:lnTo>
                      <a:pt x="878" y="46"/>
                    </a:lnTo>
                    <a:lnTo>
                      <a:pt x="1012" y="66"/>
                    </a:lnTo>
                    <a:lnTo>
                      <a:pt x="1004" y="88"/>
                    </a:lnTo>
                    <a:lnTo>
                      <a:pt x="1000" y="112"/>
                    </a:lnTo>
                    <a:lnTo>
                      <a:pt x="1000" y="135"/>
                    </a:lnTo>
                    <a:lnTo>
                      <a:pt x="1004" y="160"/>
                    </a:lnTo>
                    <a:lnTo>
                      <a:pt x="1005" y="183"/>
                    </a:lnTo>
                    <a:lnTo>
                      <a:pt x="1007" y="206"/>
                    </a:lnTo>
                    <a:lnTo>
                      <a:pt x="1004" y="230"/>
                    </a:lnTo>
                    <a:lnTo>
                      <a:pt x="997" y="25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6" name="Freeform 7"/>
              <p:cNvSpPr>
                <a:spLocks/>
              </p:cNvSpPr>
              <p:nvPr/>
            </p:nvSpPr>
            <p:spPr bwMode="auto">
              <a:xfrm>
                <a:off x="3443" y="2441"/>
                <a:ext cx="103" cy="26"/>
              </a:xfrm>
              <a:custGeom>
                <a:avLst/>
                <a:gdLst/>
                <a:ahLst/>
                <a:cxnLst>
                  <a:cxn ang="0">
                    <a:pos x="1017" y="196"/>
                  </a:cxn>
                  <a:cxn ang="0">
                    <a:pos x="964" y="201"/>
                  </a:cxn>
                  <a:cxn ang="0">
                    <a:pos x="908" y="206"/>
                  </a:cxn>
                  <a:cxn ang="0">
                    <a:pos x="849" y="210"/>
                  </a:cxn>
                  <a:cxn ang="0">
                    <a:pos x="790" y="214"/>
                  </a:cxn>
                  <a:cxn ang="0">
                    <a:pos x="730" y="217"/>
                  </a:cxn>
                  <a:cxn ang="0">
                    <a:pos x="672" y="222"/>
                  </a:cxn>
                  <a:cxn ang="0">
                    <a:pos x="616" y="227"/>
                  </a:cxn>
                  <a:cxn ang="0">
                    <a:pos x="565" y="233"/>
                  </a:cxn>
                  <a:cxn ang="0">
                    <a:pos x="490" y="226"/>
                  </a:cxn>
                  <a:cxn ang="0">
                    <a:pos x="422" y="219"/>
                  </a:cxn>
                  <a:cxn ang="0">
                    <a:pos x="357" y="213"/>
                  </a:cxn>
                  <a:cxn ang="0">
                    <a:pos x="295" y="208"/>
                  </a:cxn>
                  <a:cxn ang="0">
                    <a:pos x="230" y="201"/>
                  </a:cxn>
                  <a:cxn ang="0">
                    <a:pos x="166" y="195"/>
                  </a:cxn>
                  <a:cxn ang="0">
                    <a:pos x="98" y="188"/>
                  </a:cxn>
                  <a:cxn ang="0">
                    <a:pos x="26" y="181"/>
                  </a:cxn>
                  <a:cxn ang="0">
                    <a:pos x="13" y="137"/>
                  </a:cxn>
                  <a:cxn ang="0">
                    <a:pos x="4" y="111"/>
                  </a:cxn>
                  <a:cxn ang="0">
                    <a:pos x="0" y="96"/>
                  </a:cxn>
                  <a:cxn ang="0">
                    <a:pos x="2" y="88"/>
                  </a:cxn>
                  <a:cxn ang="0">
                    <a:pos x="10" y="82"/>
                  </a:cxn>
                  <a:cxn ang="0">
                    <a:pos x="28" y="74"/>
                  </a:cxn>
                  <a:cxn ang="0">
                    <a:pos x="54" y="58"/>
                  </a:cxn>
                  <a:cxn ang="0">
                    <a:pos x="93" y="30"/>
                  </a:cxn>
                  <a:cxn ang="0">
                    <a:pos x="222" y="11"/>
                  </a:cxn>
                  <a:cxn ang="0">
                    <a:pos x="339" y="2"/>
                  </a:cxn>
                  <a:cxn ang="0">
                    <a:pos x="448" y="0"/>
                  </a:cxn>
                  <a:cxn ang="0">
                    <a:pos x="552" y="5"/>
                  </a:cxn>
                  <a:cxn ang="0">
                    <a:pos x="657" y="13"/>
                  </a:cxn>
                  <a:cxn ang="0">
                    <a:pos x="765" y="29"/>
                  </a:cxn>
                  <a:cxn ang="0">
                    <a:pos x="883" y="46"/>
                  </a:cxn>
                  <a:cxn ang="0">
                    <a:pos x="1017" y="66"/>
                  </a:cxn>
                  <a:cxn ang="0">
                    <a:pos x="1010" y="85"/>
                  </a:cxn>
                  <a:cxn ang="0">
                    <a:pos x="1009" y="103"/>
                  </a:cxn>
                  <a:cxn ang="0">
                    <a:pos x="1011" y="117"/>
                  </a:cxn>
                  <a:cxn ang="0">
                    <a:pos x="1016" y="130"/>
                  </a:cxn>
                  <a:cxn ang="0">
                    <a:pos x="1020" y="142"/>
                  </a:cxn>
                  <a:cxn ang="0">
                    <a:pos x="1024" y="158"/>
                  </a:cxn>
                  <a:cxn ang="0">
                    <a:pos x="1023" y="174"/>
                  </a:cxn>
                  <a:cxn ang="0">
                    <a:pos x="1017" y="196"/>
                  </a:cxn>
                </a:cxnLst>
                <a:rect l="0" t="0" r="r" b="b"/>
                <a:pathLst>
                  <a:path w="1024" h="233">
                    <a:moveTo>
                      <a:pt x="1017" y="196"/>
                    </a:moveTo>
                    <a:lnTo>
                      <a:pt x="964" y="201"/>
                    </a:lnTo>
                    <a:lnTo>
                      <a:pt x="908" y="206"/>
                    </a:lnTo>
                    <a:lnTo>
                      <a:pt x="849" y="210"/>
                    </a:lnTo>
                    <a:lnTo>
                      <a:pt x="790" y="214"/>
                    </a:lnTo>
                    <a:lnTo>
                      <a:pt x="730" y="217"/>
                    </a:lnTo>
                    <a:lnTo>
                      <a:pt x="672" y="222"/>
                    </a:lnTo>
                    <a:lnTo>
                      <a:pt x="616" y="227"/>
                    </a:lnTo>
                    <a:lnTo>
                      <a:pt x="565" y="233"/>
                    </a:lnTo>
                    <a:lnTo>
                      <a:pt x="490" y="226"/>
                    </a:lnTo>
                    <a:lnTo>
                      <a:pt x="422" y="219"/>
                    </a:lnTo>
                    <a:lnTo>
                      <a:pt x="357" y="213"/>
                    </a:lnTo>
                    <a:lnTo>
                      <a:pt x="295" y="208"/>
                    </a:lnTo>
                    <a:lnTo>
                      <a:pt x="230" y="201"/>
                    </a:lnTo>
                    <a:lnTo>
                      <a:pt x="166" y="195"/>
                    </a:lnTo>
                    <a:lnTo>
                      <a:pt x="98" y="188"/>
                    </a:lnTo>
                    <a:lnTo>
                      <a:pt x="26" y="181"/>
                    </a:lnTo>
                    <a:lnTo>
                      <a:pt x="13" y="137"/>
                    </a:lnTo>
                    <a:lnTo>
                      <a:pt x="4" y="111"/>
                    </a:lnTo>
                    <a:lnTo>
                      <a:pt x="0" y="96"/>
                    </a:lnTo>
                    <a:lnTo>
                      <a:pt x="2" y="88"/>
                    </a:lnTo>
                    <a:lnTo>
                      <a:pt x="10" y="82"/>
                    </a:lnTo>
                    <a:lnTo>
                      <a:pt x="28" y="74"/>
                    </a:lnTo>
                    <a:lnTo>
                      <a:pt x="54" y="58"/>
                    </a:lnTo>
                    <a:lnTo>
                      <a:pt x="93" y="30"/>
                    </a:lnTo>
                    <a:lnTo>
                      <a:pt x="222" y="11"/>
                    </a:lnTo>
                    <a:lnTo>
                      <a:pt x="339" y="2"/>
                    </a:lnTo>
                    <a:lnTo>
                      <a:pt x="448" y="0"/>
                    </a:lnTo>
                    <a:lnTo>
                      <a:pt x="552" y="5"/>
                    </a:lnTo>
                    <a:lnTo>
                      <a:pt x="657" y="13"/>
                    </a:lnTo>
                    <a:lnTo>
                      <a:pt x="765" y="29"/>
                    </a:lnTo>
                    <a:lnTo>
                      <a:pt x="883" y="46"/>
                    </a:lnTo>
                    <a:lnTo>
                      <a:pt x="1017" y="66"/>
                    </a:lnTo>
                    <a:lnTo>
                      <a:pt x="1010" y="85"/>
                    </a:lnTo>
                    <a:lnTo>
                      <a:pt x="1009" y="103"/>
                    </a:lnTo>
                    <a:lnTo>
                      <a:pt x="1011" y="117"/>
                    </a:lnTo>
                    <a:lnTo>
                      <a:pt x="1016" y="130"/>
                    </a:lnTo>
                    <a:lnTo>
                      <a:pt x="1020" y="142"/>
                    </a:lnTo>
                    <a:lnTo>
                      <a:pt x="1024" y="158"/>
                    </a:lnTo>
                    <a:lnTo>
                      <a:pt x="1023" y="174"/>
                    </a:lnTo>
                    <a:lnTo>
                      <a:pt x="1017" y="196"/>
                    </a:lnTo>
                    <a:close/>
                  </a:path>
                </a:pathLst>
              </a:custGeom>
              <a:grpFill/>
              <a:ln w="0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7" name="Freeform 8"/>
              <p:cNvSpPr>
                <a:spLocks/>
              </p:cNvSpPr>
              <p:nvPr/>
            </p:nvSpPr>
            <p:spPr bwMode="auto">
              <a:xfrm>
                <a:off x="3560" y="2335"/>
                <a:ext cx="35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80" y="9"/>
                  </a:cxn>
                  <a:cxn ang="0">
                    <a:pos x="219" y="6"/>
                  </a:cxn>
                  <a:cxn ang="0">
                    <a:pos x="257" y="3"/>
                  </a:cxn>
                  <a:cxn ang="0">
                    <a:pos x="298" y="0"/>
                  </a:cxn>
                  <a:cxn ang="0">
                    <a:pos x="322" y="9"/>
                  </a:cxn>
                  <a:cxn ang="0">
                    <a:pos x="314" y="23"/>
                  </a:cxn>
                  <a:cxn ang="0">
                    <a:pos x="289" y="32"/>
                  </a:cxn>
                  <a:cxn ang="0">
                    <a:pos x="257" y="37"/>
                  </a:cxn>
                  <a:cxn ang="0">
                    <a:pos x="232" y="43"/>
                  </a:cxn>
                  <a:cxn ang="0">
                    <a:pos x="214" y="48"/>
                  </a:cxn>
                  <a:cxn ang="0">
                    <a:pos x="196" y="53"/>
                  </a:cxn>
                  <a:cxn ang="0">
                    <a:pos x="178" y="60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5" y="67"/>
                  </a:cxn>
                  <a:cxn ang="0">
                    <a:pos x="298" y="74"/>
                  </a:cxn>
                  <a:cxn ang="0">
                    <a:pos x="321" y="81"/>
                  </a:cxn>
                  <a:cxn ang="0">
                    <a:pos x="345" y="89"/>
                  </a:cxn>
                  <a:cxn ang="0">
                    <a:pos x="356" y="106"/>
                  </a:cxn>
                  <a:cxn ang="0">
                    <a:pos x="338" y="120"/>
                  </a:cxn>
                  <a:cxn ang="0">
                    <a:pos x="308" y="118"/>
                  </a:cxn>
                  <a:cxn ang="0">
                    <a:pos x="275" y="109"/>
                  </a:cxn>
                  <a:cxn ang="0">
                    <a:pos x="248" y="112"/>
                  </a:cxn>
                  <a:cxn ang="0">
                    <a:pos x="225" y="127"/>
                  </a:cxn>
                  <a:cxn ang="0">
                    <a:pos x="201" y="141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58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80" y="9"/>
                    </a:lnTo>
                    <a:lnTo>
                      <a:pt x="199" y="8"/>
                    </a:lnTo>
                    <a:lnTo>
                      <a:pt x="219" y="6"/>
                    </a:lnTo>
                    <a:lnTo>
                      <a:pt x="239" y="5"/>
                    </a:lnTo>
                    <a:lnTo>
                      <a:pt x="257" y="3"/>
                    </a:lnTo>
                    <a:lnTo>
                      <a:pt x="278" y="2"/>
                    </a:lnTo>
                    <a:lnTo>
                      <a:pt x="298" y="0"/>
                    </a:lnTo>
                    <a:lnTo>
                      <a:pt x="318" y="0"/>
                    </a:lnTo>
                    <a:lnTo>
                      <a:pt x="322" y="9"/>
                    </a:lnTo>
                    <a:lnTo>
                      <a:pt x="321" y="17"/>
                    </a:lnTo>
                    <a:lnTo>
                      <a:pt x="314" y="23"/>
                    </a:lnTo>
                    <a:lnTo>
                      <a:pt x="304" y="29"/>
                    </a:lnTo>
                    <a:lnTo>
                      <a:pt x="289" y="32"/>
                    </a:lnTo>
                    <a:lnTo>
                      <a:pt x="274" y="35"/>
                    </a:lnTo>
                    <a:lnTo>
                      <a:pt x="257" y="37"/>
                    </a:lnTo>
                    <a:lnTo>
                      <a:pt x="242" y="40"/>
                    </a:lnTo>
                    <a:lnTo>
                      <a:pt x="232" y="43"/>
                    </a:lnTo>
                    <a:lnTo>
                      <a:pt x="223" y="46"/>
                    </a:lnTo>
                    <a:lnTo>
                      <a:pt x="214" y="48"/>
                    </a:lnTo>
                    <a:lnTo>
                      <a:pt x="206" y="51"/>
                    </a:lnTo>
                    <a:lnTo>
                      <a:pt x="196" y="53"/>
                    </a:lnTo>
                    <a:lnTo>
                      <a:pt x="187" y="57"/>
                    </a:lnTo>
                    <a:lnTo>
                      <a:pt x="178" y="60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5" y="67"/>
                    </a:lnTo>
                    <a:lnTo>
                      <a:pt x="287" y="71"/>
                    </a:lnTo>
                    <a:lnTo>
                      <a:pt x="298" y="74"/>
                    </a:lnTo>
                    <a:lnTo>
                      <a:pt x="310" y="78"/>
                    </a:lnTo>
                    <a:lnTo>
                      <a:pt x="321" y="81"/>
                    </a:lnTo>
                    <a:lnTo>
                      <a:pt x="333" y="85"/>
                    </a:lnTo>
                    <a:lnTo>
                      <a:pt x="345" y="89"/>
                    </a:lnTo>
                    <a:lnTo>
                      <a:pt x="358" y="93"/>
                    </a:lnTo>
                    <a:lnTo>
                      <a:pt x="356" y="106"/>
                    </a:lnTo>
                    <a:lnTo>
                      <a:pt x="349" y="116"/>
                    </a:lnTo>
                    <a:lnTo>
                      <a:pt x="338" y="120"/>
                    </a:lnTo>
                    <a:lnTo>
                      <a:pt x="325" y="122"/>
                    </a:lnTo>
                    <a:lnTo>
                      <a:pt x="308" y="118"/>
                    </a:lnTo>
                    <a:lnTo>
                      <a:pt x="291" y="114"/>
                    </a:lnTo>
                    <a:lnTo>
                      <a:pt x="275" y="109"/>
                    </a:lnTo>
                    <a:lnTo>
                      <a:pt x="260" y="105"/>
                    </a:lnTo>
                    <a:lnTo>
                      <a:pt x="248" y="112"/>
                    </a:lnTo>
                    <a:lnTo>
                      <a:pt x="237" y="119"/>
                    </a:lnTo>
                    <a:lnTo>
                      <a:pt x="225" y="127"/>
                    </a:lnTo>
                    <a:lnTo>
                      <a:pt x="214" y="135"/>
                    </a:lnTo>
                    <a:lnTo>
                      <a:pt x="201" y="141"/>
                    </a:lnTo>
                    <a:lnTo>
                      <a:pt x="190" y="148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8" name="Freeform 9"/>
              <p:cNvSpPr>
                <a:spLocks/>
              </p:cNvSpPr>
              <p:nvPr/>
            </p:nvSpPr>
            <p:spPr bwMode="auto">
              <a:xfrm>
                <a:off x="3560" y="2335"/>
                <a:ext cx="35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80" y="9"/>
                  </a:cxn>
                  <a:cxn ang="0">
                    <a:pos x="218" y="6"/>
                  </a:cxn>
                  <a:cxn ang="0">
                    <a:pos x="256" y="3"/>
                  </a:cxn>
                  <a:cxn ang="0">
                    <a:pos x="296" y="0"/>
                  </a:cxn>
                  <a:cxn ang="0">
                    <a:pos x="317" y="9"/>
                  </a:cxn>
                  <a:cxn ang="0">
                    <a:pos x="308" y="23"/>
                  </a:cxn>
                  <a:cxn ang="0">
                    <a:pos x="283" y="31"/>
                  </a:cxn>
                  <a:cxn ang="0">
                    <a:pos x="254" y="36"/>
                  </a:cxn>
                  <a:cxn ang="0">
                    <a:pos x="230" y="41"/>
                  </a:cxn>
                  <a:cxn ang="0">
                    <a:pos x="212" y="47"/>
                  </a:cxn>
                  <a:cxn ang="0">
                    <a:pos x="194" y="53"/>
                  </a:cxn>
                  <a:cxn ang="0">
                    <a:pos x="178" y="60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5" y="67"/>
                  </a:cxn>
                  <a:cxn ang="0">
                    <a:pos x="298" y="74"/>
                  </a:cxn>
                  <a:cxn ang="0">
                    <a:pos x="319" y="81"/>
                  </a:cxn>
                  <a:cxn ang="0">
                    <a:pos x="342" y="89"/>
                  </a:cxn>
                  <a:cxn ang="0">
                    <a:pos x="351" y="105"/>
                  </a:cxn>
                  <a:cxn ang="0">
                    <a:pos x="333" y="116"/>
                  </a:cxn>
                  <a:cxn ang="0">
                    <a:pos x="303" y="114"/>
                  </a:cxn>
                  <a:cxn ang="0">
                    <a:pos x="272" y="106"/>
                  </a:cxn>
                  <a:cxn ang="0">
                    <a:pos x="247" y="110"/>
                  </a:cxn>
                  <a:cxn ang="0">
                    <a:pos x="224" y="126"/>
                  </a:cxn>
                  <a:cxn ang="0">
                    <a:pos x="201" y="140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55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80" y="9"/>
                    </a:lnTo>
                    <a:lnTo>
                      <a:pt x="199" y="8"/>
                    </a:lnTo>
                    <a:lnTo>
                      <a:pt x="218" y="6"/>
                    </a:lnTo>
                    <a:lnTo>
                      <a:pt x="238" y="5"/>
                    </a:lnTo>
                    <a:lnTo>
                      <a:pt x="256" y="3"/>
                    </a:lnTo>
                    <a:lnTo>
                      <a:pt x="276" y="2"/>
                    </a:lnTo>
                    <a:lnTo>
                      <a:pt x="296" y="0"/>
                    </a:lnTo>
                    <a:lnTo>
                      <a:pt x="315" y="0"/>
                    </a:lnTo>
                    <a:lnTo>
                      <a:pt x="317" y="9"/>
                    </a:lnTo>
                    <a:lnTo>
                      <a:pt x="315" y="17"/>
                    </a:lnTo>
                    <a:lnTo>
                      <a:pt x="308" y="23"/>
                    </a:lnTo>
                    <a:lnTo>
                      <a:pt x="298" y="28"/>
                    </a:lnTo>
                    <a:lnTo>
                      <a:pt x="283" y="31"/>
                    </a:lnTo>
                    <a:lnTo>
                      <a:pt x="269" y="34"/>
                    </a:lnTo>
                    <a:lnTo>
                      <a:pt x="254" y="36"/>
                    </a:lnTo>
                    <a:lnTo>
                      <a:pt x="240" y="39"/>
                    </a:lnTo>
                    <a:lnTo>
                      <a:pt x="230" y="41"/>
                    </a:lnTo>
                    <a:lnTo>
                      <a:pt x="221" y="44"/>
                    </a:lnTo>
                    <a:lnTo>
                      <a:pt x="212" y="47"/>
                    </a:lnTo>
                    <a:lnTo>
                      <a:pt x="204" y="50"/>
                    </a:lnTo>
                    <a:lnTo>
                      <a:pt x="194" y="53"/>
                    </a:lnTo>
                    <a:lnTo>
                      <a:pt x="186" y="57"/>
                    </a:lnTo>
                    <a:lnTo>
                      <a:pt x="178" y="60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5" y="67"/>
                    </a:lnTo>
                    <a:lnTo>
                      <a:pt x="286" y="71"/>
                    </a:lnTo>
                    <a:lnTo>
                      <a:pt x="298" y="74"/>
                    </a:lnTo>
                    <a:lnTo>
                      <a:pt x="309" y="78"/>
                    </a:lnTo>
                    <a:lnTo>
                      <a:pt x="319" y="81"/>
                    </a:lnTo>
                    <a:lnTo>
                      <a:pt x="331" y="85"/>
                    </a:lnTo>
                    <a:lnTo>
                      <a:pt x="342" y="89"/>
                    </a:lnTo>
                    <a:lnTo>
                      <a:pt x="355" y="93"/>
                    </a:lnTo>
                    <a:lnTo>
                      <a:pt x="351" y="105"/>
                    </a:lnTo>
                    <a:lnTo>
                      <a:pt x="344" y="113"/>
                    </a:lnTo>
                    <a:lnTo>
                      <a:pt x="333" y="116"/>
                    </a:lnTo>
                    <a:lnTo>
                      <a:pt x="319" y="117"/>
                    </a:lnTo>
                    <a:lnTo>
                      <a:pt x="303" y="114"/>
                    </a:lnTo>
                    <a:lnTo>
                      <a:pt x="287" y="111"/>
                    </a:lnTo>
                    <a:lnTo>
                      <a:pt x="272" y="106"/>
                    </a:lnTo>
                    <a:lnTo>
                      <a:pt x="258" y="103"/>
                    </a:lnTo>
                    <a:lnTo>
                      <a:pt x="247" y="110"/>
                    </a:lnTo>
                    <a:lnTo>
                      <a:pt x="236" y="118"/>
                    </a:lnTo>
                    <a:lnTo>
                      <a:pt x="224" y="126"/>
                    </a:lnTo>
                    <a:lnTo>
                      <a:pt x="213" y="134"/>
                    </a:lnTo>
                    <a:lnTo>
                      <a:pt x="201" y="140"/>
                    </a:lnTo>
                    <a:lnTo>
                      <a:pt x="190" y="148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9" name="Freeform 10"/>
              <p:cNvSpPr>
                <a:spLocks/>
              </p:cNvSpPr>
              <p:nvPr/>
            </p:nvSpPr>
            <p:spPr bwMode="auto">
              <a:xfrm>
                <a:off x="3560" y="2335"/>
                <a:ext cx="35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80" y="9"/>
                  </a:cxn>
                  <a:cxn ang="0">
                    <a:pos x="217" y="6"/>
                  </a:cxn>
                  <a:cxn ang="0">
                    <a:pos x="255" y="3"/>
                  </a:cxn>
                  <a:cxn ang="0">
                    <a:pos x="292" y="0"/>
                  </a:cxn>
                  <a:cxn ang="0">
                    <a:pos x="312" y="8"/>
                  </a:cxn>
                  <a:cxn ang="0">
                    <a:pos x="302" y="21"/>
                  </a:cxn>
                  <a:cxn ang="0">
                    <a:pos x="279" y="29"/>
                  </a:cxn>
                  <a:cxn ang="0">
                    <a:pos x="250" y="36"/>
                  </a:cxn>
                  <a:cxn ang="0">
                    <a:pos x="227" y="41"/>
                  </a:cxn>
                  <a:cxn ang="0">
                    <a:pos x="210" y="47"/>
                  </a:cxn>
                  <a:cxn ang="0">
                    <a:pos x="194" y="53"/>
                  </a:cxn>
                  <a:cxn ang="0">
                    <a:pos x="178" y="60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5" y="67"/>
                  </a:cxn>
                  <a:cxn ang="0">
                    <a:pos x="297" y="74"/>
                  </a:cxn>
                  <a:cxn ang="0">
                    <a:pos x="317" y="81"/>
                  </a:cxn>
                  <a:cxn ang="0">
                    <a:pos x="338" y="88"/>
                  </a:cxn>
                  <a:cxn ang="0">
                    <a:pos x="345" y="104"/>
                  </a:cxn>
                  <a:cxn ang="0">
                    <a:pos x="327" y="114"/>
                  </a:cxn>
                  <a:cxn ang="0">
                    <a:pos x="299" y="112"/>
                  </a:cxn>
                  <a:cxn ang="0">
                    <a:pos x="268" y="106"/>
                  </a:cxn>
                  <a:cxn ang="0">
                    <a:pos x="244" y="110"/>
                  </a:cxn>
                  <a:cxn ang="0">
                    <a:pos x="222" y="126"/>
                  </a:cxn>
                  <a:cxn ang="0">
                    <a:pos x="200" y="140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50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80" y="9"/>
                    </a:lnTo>
                    <a:lnTo>
                      <a:pt x="198" y="8"/>
                    </a:lnTo>
                    <a:lnTo>
                      <a:pt x="217" y="6"/>
                    </a:lnTo>
                    <a:lnTo>
                      <a:pt x="237" y="5"/>
                    </a:lnTo>
                    <a:lnTo>
                      <a:pt x="255" y="3"/>
                    </a:lnTo>
                    <a:lnTo>
                      <a:pt x="274" y="2"/>
                    </a:lnTo>
                    <a:lnTo>
                      <a:pt x="292" y="0"/>
                    </a:lnTo>
                    <a:lnTo>
                      <a:pt x="312" y="0"/>
                    </a:lnTo>
                    <a:lnTo>
                      <a:pt x="312" y="8"/>
                    </a:lnTo>
                    <a:lnTo>
                      <a:pt x="310" y="16"/>
                    </a:lnTo>
                    <a:lnTo>
                      <a:pt x="302" y="21"/>
                    </a:lnTo>
                    <a:lnTo>
                      <a:pt x="292" y="26"/>
                    </a:lnTo>
                    <a:lnTo>
                      <a:pt x="279" y="29"/>
                    </a:lnTo>
                    <a:lnTo>
                      <a:pt x="266" y="33"/>
                    </a:lnTo>
                    <a:lnTo>
                      <a:pt x="250" y="36"/>
                    </a:lnTo>
                    <a:lnTo>
                      <a:pt x="237" y="39"/>
                    </a:lnTo>
                    <a:lnTo>
                      <a:pt x="227" y="41"/>
                    </a:lnTo>
                    <a:lnTo>
                      <a:pt x="219" y="44"/>
                    </a:lnTo>
                    <a:lnTo>
                      <a:pt x="210" y="47"/>
                    </a:lnTo>
                    <a:lnTo>
                      <a:pt x="202" y="50"/>
                    </a:lnTo>
                    <a:lnTo>
                      <a:pt x="194" y="53"/>
                    </a:lnTo>
                    <a:lnTo>
                      <a:pt x="186" y="57"/>
                    </a:lnTo>
                    <a:lnTo>
                      <a:pt x="178" y="60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5" y="67"/>
                    </a:lnTo>
                    <a:lnTo>
                      <a:pt x="286" y="71"/>
                    </a:lnTo>
                    <a:lnTo>
                      <a:pt x="297" y="74"/>
                    </a:lnTo>
                    <a:lnTo>
                      <a:pt x="307" y="78"/>
                    </a:lnTo>
                    <a:lnTo>
                      <a:pt x="317" y="81"/>
                    </a:lnTo>
                    <a:lnTo>
                      <a:pt x="328" y="84"/>
                    </a:lnTo>
                    <a:lnTo>
                      <a:pt x="338" y="88"/>
                    </a:lnTo>
                    <a:lnTo>
                      <a:pt x="350" y="92"/>
                    </a:lnTo>
                    <a:lnTo>
                      <a:pt x="345" y="104"/>
                    </a:lnTo>
                    <a:lnTo>
                      <a:pt x="338" y="111"/>
                    </a:lnTo>
                    <a:lnTo>
                      <a:pt x="327" y="114"/>
                    </a:lnTo>
                    <a:lnTo>
                      <a:pt x="314" y="115"/>
                    </a:lnTo>
                    <a:lnTo>
                      <a:pt x="299" y="112"/>
                    </a:lnTo>
                    <a:lnTo>
                      <a:pt x="283" y="110"/>
                    </a:lnTo>
                    <a:lnTo>
                      <a:pt x="268" y="106"/>
                    </a:lnTo>
                    <a:lnTo>
                      <a:pt x="256" y="103"/>
                    </a:lnTo>
                    <a:lnTo>
                      <a:pt x="244" y="110"/>
                    </a:lnTo>
                    <a:lnTo>
                      <a:pt x="234" y="118"/>
                    </a:lnTo>
                    <a:lnTo>
                      <a:pt x="222" y="126"/>
                    </a:lnTo>
                    <a:lnTo>
                      <a:pt x="212" y="134"/>
                    </a:lnTo>
                    <a:lnTo>
                      <a:pt x="200" y="140"/>
                    </a:lnTo>
                    <a:lnTo>
                      <a:pt x="190" y="148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0" name="Freeform 11"/>
              <p:cNvSpPr>
                <a:spLocks/>
              </p:cNvSpPr>
              <p:nvPr/>
            </p:nvSpPr>
            <p:spPr bwMode="auto">
              <a:xfrm>
                <a:off x="3560" y="2335"/>
                <a:ext cx="35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80" y="9"/>
                  </a:cxn>
                  <a:cxn ang="0">
                    <a:pos x="217" y="6"/>
                  </a:cxn>
                  <a:cxn ang="0">
                    <a:pos x="253" y="3"/>
                  </a:cxn>
                  <a:cxn ang="0">
                    <a:pos x="290" y="0"/>
                  </a:cxn>
                  <a:cxn ang="0">
                    <a:pos x="309" y="7"/>
                  </a:cxn>
                  <a:cxn ang="0">
                    <a:pos x="296" y="19"/>
                  </a:cxn>
                  <a:cxn ang="0">
                    <a:pos x="274" y="27"/>
                  </a:cxn>
                  <a:cxn ang="0">
                    <a:pos x="247" y="34"/>
                  </a:cxn>
                  <a:cxn ang="0">
                    <a:pos x="225" y="40"/>
                  </a:cxn>
                  <a:cxn ang="0">
                    <a:pos x="209" y="46"/>
                  </a:cxn>
                  <a:cxn ang="0">
                    <a:pos x="193" y="53"/>
                  </a:cxn>
                  <a:cxn ang="0">
                    <a:pos x="177" y="60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5" y="67"/>
                  </a:cxn>
                  <a:cxn ang="0">
                    <a:pos x="296" y="74"/>
                  </a:cxn>
                  <a:cxn ang="0">
                    <a:pos x="315" y="81"/>
                  </a:cxn>
                  <a:cxn ang="0">
                    <a:pos x="337" y="88"/>
                  </a:cxn>
                  <a:cxn ang="0">
                    <a:pos x="343" y="101"/>
                  </a:cxn>
                  <a:cxn ang="0">
                    <a:pos x="322" y="111"/>
                  </a:cxn>
                  <a:cxn ang="0">
                    <a:pos x="295" y="109"/>
                  </a:cxn>
                  <a:cxn ang="0">
                    <a:pos x="266" y="103"/>
                  </a:cxn>
                  <a:cxn ang="0">
                    <a:pos x="243" y="108"/>
                  </a:cxn>
                  <a:cxn ang="0">
                    <a:pos x="221" y="124"/>
                  </a:cxn>
                  <a:cxn ang="0">
                    <a:pos x="199" y="140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49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80" y="9"/>
                    </a:lnTo>
                    <a:lnTo>
                      <a:pt x="198" y="8"/>
                    </a:lnTo>
                    <a:lnTo>
                      <a:pt x="217" y="6"/>
                    </a:lnTo>
                    <a:lnTo>
                      <a:pt x="236" y="5"/>
                    </a:lnTo>
                    <a:lnTo>
                      <a:pt x="253" y="3"/>
                    </a:lnTo>
                    <a:lnTo>
                      <a:pt x="272" y="2"/>
                    </a:lnTo>
                    <a:lnTo>
                      <a:pt x="290" y="0"/>
                    </a:lnTo>
                    <a:lnTo>
                      <a:pt x="310" y="0"/>
                    </a:lnTo>
                    <a:lnTo>
                      <a:pt x="309" y="7"/>
                    </a:lnTo>
                    <a:lnTo>
                      <a:pt x="304" y="14"/>
                    </a:lnTo>
                    <a:lnTo>
                      <a:pt x="296" y="19"/>
                    </a:lnTo>
                    <a:lnTo>
                      <a:pt x="286" y="24"/>
                    </a:lnTo>
                    <a:lnTo>
                      <a:pt x="274" y="27"/>
                    </a:lnTo>
                    <a:lnTo>
                      <a:pt x="261" y="31"/>
                    </a:lnTo>
                    <a:lnTo>
                      <a:pt x="247" y="34"/>
                    </a:lnTo>
                    <a:lnTo>
                      <a:pt x="235" y="37"/>
                    </a:lnTo>
                    <a:lnTo>
                      <a:pt x="225" y="40"/>
                    </a:lnTo>
                    <a:lnTo>
                      <a:pt x="217" y="43"/>
                    </a:lnTo>
                    <a:lnTo>
                      <a:pt x="209" y="46"/>
                    </a:lnTo>
                    <a:lnTo>
                      <a:pt x="201" y="50"/>
                    </a:lnTo>
                    <a:lnTo>
                      <a:pt x="193" y="53"/>
                    </a:lnTo>
                    <a:lnTo>
                      <a:pt x="185" y="57"/>
                    </a:lnTo>
                    <a:lnTo>
                      <a:pt x="177" y="60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5" y="67"/>
                    </a:lnTo>
                    <a:lnTo>
                      <a:pt x="285" y="71"/>
                    </a:lnTo>
                    <a:lnTo>
                      <a:pt x="296" y="74"/>
                    </a:lnTo>
                    <a:lnTo>
                      <a:pt x="306" y="78"/>
                    </a:lnTo>
                    <a:lnTo>
                      <a:pt x="315" y="81"/>
                    </a:lnTo>
                    <a:lnTo>
                      <a:pt x="326" y="84"/>
                    </a:lnTo>
                    <a:lnTo>
                      <a:pt x="337" y="88"/>
                    </a:lnTo>
                    <a:lnTo>
                      <a:pt x="349" y="92"/>
                    </a:lnTo>
                    <a:lnTo>
                      <a:pt x="343" y="101"/>
                    </a:lnTo>
                    <a:lnTo>
                      <a:pt x="335" y="108"/>
                    </a:lnTo>
                    <a:lnTo>
                      <a:pt x="322" y="111"/>
                    </a:lnTo>
                    <a:lnTo>
                      <a:pt x="309" y="112"/>
                    </a:lnTo>
                    <a:lnTo>
                      <a:pt x="295" y="109"/>
                    </a:lnTo>
                    <a:lnTo>
                      <a:pt x="280" y="107"/>
                    </a:lnTo>
                    <a:lnTo>
                      <a:pt x="266" y="103"/>
                    </a:lnTo>
                    <a:lnTo>
                      <a:pt x="255" y="101"/>
                    </a:lnTo>
                    <a:lnTo>
                      <a:pt x="243" y="108"/>
                    </a:lnTo>
                    <a:lnTo>
                      <a:pt x="232" y="116"/>
                    </a:lnTo>
                    <a:lnTo>
                      <a:pt x="221" y="124"/>
                    </a:lnTo>
                    <a:lnTo>
                      <a:pt x="211" y="133"/>
                    </a:lnTo>
                    <a:lnTo>
                      <a:pt x="199" y="140"/>
                    </a:lnTo>
                    <a:lnTo>
                      <a:pt x="189" y="148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1" name="Freeform 12"/>
              <p:cNvSpPr>
                <a:spLocks/>
              </p:cNvSpPr>
              <p:nvPr/>
            </p:nvSpPr>
            <p:spPr bwMode="auto">
              <a:xfrm>
                <a:off x="3560" y="2335"/>
                <a:ext cx="34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79" y="9"/>
                  </a:cxn>
                  <a:cxn ang="0">
                    <a:pos x="215" y="6"/>
                  </a:cxn>
                  <a:cxn ang="0">
                    <a:pos x="251" y="3"/>
                  </a:cxn>
                  <a:cxn ang="0">
                    <a:pos x="287" y="0"/>
                  </a:cxn>
                  <a:cxn ang="0">
                    <a:pos x="304" y="7"/>
                  </a:cxn>
                  <a:cxn ang="0">
                    <a:pos x="290" y="18"/>
                  </a:cxn>
                  <a:cxn ang="0">
                    <a:pos x="270" y="26"/>
                  </a:cxn>
                  <a:cxn ang="0">
                    <a:pos x="246" y="32"/>
                  </a:cxn>
                  <a:cxn ang="0">
                    <a:pos x="223" y="38"/>
                  </a:cxn>
                  <a:cxn ang="0">
                    <a:pos x="207" y="45"/>
                  </a:cxn>
                  <a:cxn ang="0">
                    <a:pos x="192" y="52"/>
                  </a:cxn>
                  <a:cxn ang="0">
                    <a:pos x="177" y="60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5" y="67"/>
                  </a:cxn>
                  <a:cxn ang="0">
                    <a:pos x="295" y="74"/>
                  </a:cxn>
                  <a:cxn ang="0">
                    <a:pos x="314" y="81"/>
                  </a:cxn>
                  <a:cxn ang="0">
                    <a:pos x="333" y="88"/>
                  </a:cxn>
                  <a:cxn ang="0">
                    <a:pos x="337" y="101"/>
                  </a:cxn>
                  <a:cxn ang="0">
                    <a:pos x="315" y="109"/>
                  </a:cxn>
                  <a:cxn ang="0">
                    <a:pos x="288" y="106"/>
                  </a:cxn>
                  <a:cxn ang="0">
                    <a:pos x="261" y="102"/>
                  </a:cxn>
                  <a:cxn ang="0">
                    <a:pos x="240" y="107"/>
                  </a:cxn>
                  <a:cxn ang="0">
                    <a:pos x="219" y="124"/>
                  </a:cxn>
                  <a:cxn ang="0">
                    <a:pos x="199" y="139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45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79" y="9"/>
                    </a:lnTo>
                    <a:lnTo>
                      <a:pt x="197" y="8"/>
                    </a:lnTo>
                    <a:lnTo>
                      <a:pt x="215" y="6"/>
                    </a:lnTo>
                    <a:lnTo>
                      <a:pt x="234" y="5"/>
                    </a:lnTo>
                    <a:lnTo>
                      <a:pt x="251" y="3"/>
                    </a:lnTo>
                    <a:lnTo>
                      <a:pt x="269" y="2"/>
                    </a:lnTo>
                    <a:lnTo>
                      <a:pt x="287" y="0"/>
                    </a:lnTo>
                    <a:lnTo>
                      <a:pt x="307" y="0"/>
                    </a:lnTo>
                    <a:lnTo>
                      <a:pt x="304" y="7"/>
                    </a:lnTo>
                    <a:lnTo>
                      <a:pt x="299" y="13"/>
                    </a:lnTo>
                    <a:lnTo>
                      <a:pt x="290" y="18"/>
                    </a:lnTo>
                    <a:lnTo>
                      <a:pt x="281" y="23"/>
                    </a:lnTo>
                    <a:lnTo>
                      <a:pt x="270" y="26"/>
                    </a:lnTo>
                    <a:lnTo>
                      <a:pt x="258" y="29"/>
                    </a:lnTo>
                    <a:lnTo>
                      <a:pt x="246" y="32"/>
                    </a:lnTo>
                    <a:lnTo>
                      <a:pt x="234" y="35"/>
                    </a:lnTo>
                    <a:lnTo>
                      <a:pt x="223" y="38"/>
                    </a:lnTo>
                    <a:lnTo>
                      <a:pt x="215" y="42"/>
                    </a:lnTo>
                    <a:lnTo>
                      <a:pt x="207" y="45"/>
                    </a:lnTo>
                    <a:lnTo>
                      <a:pt x="200" y="49"/>
                    </a:lnTo>
                    <a:lnTo>
                      <a:pt x="192" y="52"/>
                    </a:lnTo>
                    <a:lnTo>
                      <a:pt x="185" y="56"/>
                    </a:lnTo>
                    <a:lnTo>
                      <a:pt x="177" y="60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5" y="67"/>
                    </a:lnTo>
                    <a:lnTo>
                      <a:pt x="285" y="71"/>
                    </a:lnTo>
                    <a:lnTo>
                      <a:pt x="295" y="74"/>
                    </a:lnTo>
                    <a:lnTo>
                      <a:pt x="305" y="78"/>
                    </a:lnTo>
                    <a:lnTo>
                      <a:pt x="314" y="81"/>
                    </a:lnTo>
                    <a:lnTo>
                      <a:pt x="324" y="84"/>
                    </a:lnTo>
                    <a:lnTo>
                      <a:pt x="333" y="88"/>
                    </a:lnTo>
                    <a:lnTo>
                      <a:pt x="345" y="92"/>
                    </a:lnTo>
                    <a:lnTo>
                      <a:pt x="337" y="101"/>
                    </a:lnTo>
                    <a:lnTo>
                      <a:pt x="328" y="107"/>
                    </a:lnTo>
                    <a:lnTo>
                      <a:pt x="315" y="109"/>
                    </a:lnTo>
                    <a:lnTo>
                      <a:pt x="303" y="109"/>
                    </a:lnTo>
                    <a:lnTo>
                      <a:pt x="288" y="106"/>
                    </a:lnTo>
                    <a:lnTo>
                      <a:pt x="275" y="104"/>
                    </a:lnTo>
                    <a:lnTo>
                      <a:pt x="261" y="102"/>
                    </a:lnTo>
                    <a:lnTo>
                      <a:pt x="251" y="100"/>
                    </a:lnTo>
                    <a:lnTo>
                      <a:pt x="240" y="107"/>
                    </a:lnTo>
                    <a:lnTo>
                      <a:pt x="229" y="115"/>
                    </a:lnTo>
                    <a:lnTo>
                      <a:pt x="219" y="124"/>
                    </a:lnTo>
                    <a:lnTo>
                      <a:pt x="210" y="132"/>
                    </a:lnTo>
                    <a:lnTo>
                      <a:pt x="199" y="139"/>
                    </a:lnTo>
                    <a:lnTo>
                      <a:pt x="189" y="148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2" name="Freeform 13"/>
              <p:cNvSpPr>
                <a:spLocks/>
              </p:cNvSpPr>
              <p:nvPr/>
            </p:nvSpPr>
            <p:spPr bwMode="auto">
              <a:xfrm>
                <a:off x="3560" y="2335"/>
                <a:ext cx="34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79" y="9"/>
                  </a:cxn>
                  <a:cxn ang="0">
                    <a:pos x="214" y="6"/>
                  </a:cxn>
                  <a:cxn ang="0">
                    <a:pos x="248" y="3"/>
                  </a:cxn>
                  <a:cxn ang="0">
                    <a:pos x="284" y="0"/>
                  </a:cxn>
                  <a:cxn ang="0">
                    <a:pos x="300" y="6"/>
                  </a:cxn>
                  <a:cxn ang="0">
                    <a:pos x="284" y="16"/>
                  </a:cxn>
                  <a:cxn ang="0">
                    <a:pos x="264" y="24"/>
                  </a:cxn>
                  <a:cxn ang="0">
                    <a:pos x="241" y="31"/>
                  </a:cxn>
                  <a:cxn ang="0">
                    <a:pos x="220" y="38"/>
                  </a:cxn>
                  <a:cxn ang="0">
                    <a:pos x="206" y="45"/>
                  </a:cxn>
                  <a:cxn ang="0">
                    <a:pos x="192" y="52"/>
                  </a:cxn>
                  <a:cxn ang="0">
                    <a:pos x="177" y="60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5" y="67"/>
                  </a:cxn>
                  <a:cxn ang="0">
                    <a:pos x="295" y="73"/>
                  </a:cxn>
                  <a:cxn ang="0">
                    <a:pos x="312" y="80"/>
                  </a:cxn>
                  <a:cxn ang="0">
                    <a:pos x="332" y="87"/>
                  </a:cxn>
                  <a:cxn ang="0">
                    <a:pos x="335" y="99"/>
                  </a:cxn>
                  <a:cxn ang="0">
                    <a:pos x="311" y="105"/>
                  </a:cxn>
                  <a:cxn ang="0">
                    <a:pos x="284" y="104"/>
                  </a:cxn>
                  <a:cxn ang="0">
                    <a:pos x="258" y="100"/>
                  </a:cxn>
                  <a:cxn ang="0">
                    <a:pos x="238" y="107"/>
                  </a:cxn>
                  <a:cxn ang="0">
                    <a:pos x="218" y="124"/>
                  </a:cxn>
                  <a:cxn ang="0">
                    <a:pos x="198" y="139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44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79" y="9"/>
                    </a:lnTo>
                    <a:lnTo>
                      <a:pt x="197" y="8"/>
                    </a:lnTo>
                    <a:lnTo>
                      <a:pt x="214" y="6"/>
                    </a:lnTo>
                    <a:lnTo>
                      <a:pt x="231" y="5"/>
                    </a:lnTo>
                    <a:lnTo>
                      <a:pt x="248" y="3"/>
                    </a:lnTo>
                    <a:lnTo>
                      <a:pt x="267" y="2"/>
                    </a:lnTo>
                    <a:lnTo>
                      <a:pt x="284" y="0"/>
                    </a:lnTo>
                    <a:lnTo>
                      <a:pt x="305" y="0"/>
                    </a:lnTo>
                    <a:lnTo>
                      <a:pt x="300" y="6"/>
                    </a:lnTo>
                    <a:lnTo>
                      <a:pt x="294" y="12"/>
                    </a:lnTo>
                    <a:lnTo>
                      <a:pt x="284" y="16"/>
                    </a:lnTo>
                    <a:lnTo>
                      <a:pt x="276" y="21"/>
                    </a:lnTo>
                    <a:lnTo>
                      <a:pt x="264" y="24"/>
                    </a:lnTo>
                    <a:lnTo>
                      <a:pt x="252" y="28"/>
                    </a:lnTo>
                    <a:lnTo>
                      <a:pt x="241" y="31"/>
                    </a:lnTo>
                    <a:lnTo>
                      <a:pt x="229" y="35"/>
                    </a:lnTo>
                    <a:lnTo>
                      <a:pt x="220" y="38"/>
                    </a:lnTo>
                    <a:lnTo>
                      <a:pt x="213" y="42"/>
                    </a:lnTo>
                    <a:lnTo>
                      <a:pt x="206" y="45"/>
                    </a:lnTo>
                    <a:lnTo>
                      <a:pt x="199" y="49"/>
                    </a:lnTo>
                    <a:lnTo>
                      <a:pt x="192" y="52"/>
                    </a:lnTo>
                    <a:lnTo>
                      <a:pt x="185" y="56"/>
                    </a:lnTo>
                    <a:lnTo>
                      <a:pt x="177" y="60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5" y="67"/>
                    </a:lnTo>
                    <a:lnTo>
                      <a:pt x="285" y="70"/>
                    </a:lnTo>
                    <a:lnTo>
                      <a:pt x="295" y="73"/>
                    </a:lnTo>
                    <a:lnTo>
                      <a:pt x="304" y="77"/>
                    </a:lnTo>
                    <a:lnTo>
                      <a:pt x="312" y="80"/>
                    </a:lnTo>
                    <a:lnTo>
                      <a:pt x="321" y="83"/>
                    </a:lnTo>
                    <a:lnTo>
                      <a:pt x="332" y="87"/>
                    </a:lnTo>
                    <a:lnTo>
                      <a:pt x="344" y="92"/>
                    </a:lnTo>
                    <a:lnTo>
                      <a:pt x="335" y="99"/>
                    </a:lnTo>
                    <a:lnTo>
                      <a:pt x="325" y="104"/>
                    </a:lnTo>
                    <a:lnTo>
                      <a:pt x="311" y="105"/>
                    </a:lnTo>
                    <a:lnTo>
                      <a:pt x="299" y="106"/>
                    </a:lnTo>
                    <a:lnTo>
                      <a:pt x="284" y="104"/>
                    </a:lnTo>
                    <a:lnTo>
                      <a:pt x="271" y="102"/>
                    </a:lnTo>
                    <a:lnTo>
                      <a:pt x="258" y="100"/>
                    </a:lnTo>
                    <a:lnTo>
                      <a:pt x="250" y="100"/>
                    </a:lnTo>
                    <a:lnTo>
                      <a:pt x="238" y="107"/>
                    </a:lnTo>
                    <a:lnTo>
                      <a:pt x="227" y="115"/>
                    </a:lnTo>
                    <a:lnTo>
                      <a:pt x="218" y="124"/>
                    </a:lnTo>
                    <a:lnTo>
                      <a:pt x="209" y="132"/>
                    </a:lnTo>
                    <a:lnTo>
                      <a:pt x="198" y="139"/>
                    </a:lnTo>
                    <a:lnTo>
                      <a:pt x="189" y="148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3" name="Freeform 14"/>
              <p:cNvSpPr>
                <a:spLocks/>
              </p:cNvSpPr>
              <p:nvPr/>
            </p:nvSpPr>
            <p:spPr bwMode="auto">
              <a:xfrm>
                <a:off x="3560" y="2335"/>
                <a:ext cx="34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79" y="9"/>
                  </a:cxn>
                  <a:cxn ang="0">
                    <a:pos x="214" y="6"/>
                  </a:cxn>
                  <a:cxn ang="0">
                    <a:pos x="247" y="3"/>
                  </a:cxn>
                  <a:cxn ang="0">
                    <a:pos x="282" y="0"/>
                  </a:cxn>
                  <a:cxn ang="0">
                    <a:pos x="295" y="5"/>
                  </a:cxn>
                  <a:cxn ang="0">
                    <a:pos x="279" y="15"/>
                  </a:cxn>
                  <a:cxn ang="0">
                    <a:pos x="260" y="23"/>
                  </a:cxn>
                  <a:cxn ang="0">
                    <a:pos x="239" y="30"/>
                  </a:cxn>
                  <a:cxn ang="0">
                    <a:pos x="219" y="37"/>
                  </a:cxn>
                  <a:cxn ang="0">
                    <a:pos x="205" y="44"/>
                  </a:cxn>
                  <a:cxn ang="0">
                    <a:pos x="191" y="51"/>
                  </a:cxn>
                  <a:cxn ang="0">
                    <a:pos x="177" y="60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4" y="67"/>
                  </a:cxn>
                  <a:cxn ang="0">
                    <a:pos x="292" y="73"/>
                  </a:cxn>
                  <a:cxn ang="0">
                    <a:pos x="310" y="80"/>
                  </a:cxn>
                  <a:cxn ang="0">
                    <a:pos x="329" y="86"/>
                  </a:cxn>
                  <a:cxn ang="0">
                    <a:pos x="331" y="97"/>
                  </a:cxn>
                  <a:cxn ang="0">
                    <a:pos x="306" y="103"/>
                  </a:cxn>
                  <a:cxn ang="0">
                    <a:pos x="280" y="101"/>
                  </a:cxn>
                  <a:cxn ang="0">
                    <a:pos x="256" y="98"/>
                  </a:cxn>
                  <a:cxn ang="0">
                    <a:pos x="236" y="105"/>
                  </a:cxn>
                  <a:cxn ang="0">
                    <a:pos x="217" y="122"/>
                  </a:cxn>
                  <a:cxn ang="0">
                    <a:pos x="197" y="139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41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79" y="9"/>
                    </a:lnTo>
                    <a:lnTo>
                      <a:pt x="197" y="8"/>
                    </a:lnTo>
                    <a:lnTo>
                      <a:pt x="214" y="6"/>
                    </a:lnTo>
                    <a:lnTo>
                      <a:pt x="231" y="5"/>
                    </a:lnTo>
                    <a:lnTo>
                      <a:pt x="247" y="3"/>
                    </a:lnTo>
                    <a:lnTo>
                      <a:pt x="265" y="2"/>
                    </a:lnTo>
                    <a:lnTo>
                      <a:pt x="282" y="0"/>
                    </a:lnTo>
                    <a:lnTo>
                      <a:pt x="302" y="0"/>
                    </a:lnTo>
                    <a:lnTo>
                      <a:pt x="295" y="5"/>
                    </a:lnTo>
                    <a:lnTo>
                      <a:pt x="288" y="11"/>
                    </a:lnTo>
                    <a:lnTo>
                      <a:pt x="279" y="15"/>
                    </a:lnTo>
                    <a:lnTo>
                      <a:pt x="271" y="20"/>
                    </a:lnTo>
                    <a:lnTo>
                      <a:pt x="260" y="23"/>
                    </a:lnTo>
                    <a:lnTo>
                      <a:pt x="250" y="27"/>
                    </a:lnTo>
                    <a:lnTo>
                      <a:pt x="239" y="30"/>
                    </a:lnTo>
                    <a:lnTo>
                      <a:pt x="228" y="34"/>
                    </a:lnTo>
                    <a:lnTo>
                      <a:pt x="219" y="37"/>
                    </a:lnTo>
                    <a:lnTo>
                      <a:pt x="212" y="40"/>
                    </a:lnTo>
                    <a:lnTo>
                      <a:pt x="205" y="44"/>
                    </a:lnTo>
                    <a:lnTo>
                      <a:pt x="198" y="48"/>
                    </a:lnTo>
                    <a:lnTo>
                      <a:pt x="191" y="51"/>
                    </a:lnTo>
                    <a:lnTo>
                      <a:pt x="185" y="56"/>
                    </a:lnTo>
                    <a:lnTo>
                      <a:pt x="177" y="60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4" y="67"/>
                    </a:lnTo>
                    <a:lnTo>
                      <a:pt x="284" y="70"/>
                    </a:lnTo>
                    <a:lnTo>
                      <a:pt x="292" y="73"/>
                    </a:lnTo>
                    <a:lnTo>
                      <a:pt x="302" y="77"/>
                    </a:lnTo>
                    <a:lnTo>
                      <a:pt x="310" y="80"/>
                    </a:lnTo>
                    <a:lnTo>
                      <a:pt x="319" y="83"/>
                    </a:lnTo>
                    <a:lnTo>
                      <a:pt x="329" y="86"/>
                    </a:lnTo>
                    <a:lnTo>
                      <a:pt x="341" y="90"/>
                    </a:lnTo>
                    <a:lnTo>
                      <a:pt x="331" y="97"/>
                    </a:lnTo>
                    <a:lnTo>
                      <a:pt x="319" y="102"/>
                    </a:lnTo>
                    <a:lnTo>
                      <a:pt x="306" y="103"/>
                    </a:lnTo>
                    <a:lnTo>
                      <a:pt x="294" y="103"/>
                    </a:lnTo>
                    <a:lnTo>
                      <a:pt x="280" y="101"/>
                    </a:lnTo>
                    <a:lnTo>
                      <a:pt x="268" y="100"/>
                    </a:lnTo>
                    <a:lnTo>
                      <a:pt x="256" y="98"/>
                    </a:lnTo>
                    <a:lnTo>
                      <a:pt x="248" y="98"/>
                    </a:lnTo>
                    <a:lnTo>
                      <a:pt x="236" y="105"/>
                    </a:lnTo>
                    <a:lnTo>
                      <a:pt x="226" y="113"/>
                    </a:lnTo>
                    <a:lnTo>
                      <a:pt x="217" y="122"/>
                    </a:lnTo>
                    <a:lnTo>
                      <a:pt x="208" y="131"/>
                    </a:lnTo>
                    <a:lnTo>
                      <a:pt x="197" y="139"/>
                    </a:lnTo>
                    <a:lnTo>
                      <a:pt x="188" y="147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4" name="Freeform 15"/>
              <p:cNvSpPr>
                <a:spLocks/>
              </p:cNvSpPr>
              <p:nvPr/>
            </p:nvSpPr>
            <p:spPr bwMode="auto">
              <a:xfrm>
                <a:off x="3560" y="2335"/>
                <a:ext cx="33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79" y="9"/>
                  </a:cxn>
                  <a:cxn ang="0">
                    <a:pos x="213" y="6"/>
                  </a:cxn>
                  <a:cxn ang="0">
                    <a:pos x="245" y="3"/>
                  </a:cxn>
                  <a:cxn ang="0">
                    <a:pos x="279" y="0"/>
                  </a:cxn>
                  <a:cxn ang="0">
                    <a:pos x="290" y="4"/>
                  </a:cxn>
                  <a:cxn ang="0">
                    <a:pos x="274" y="13"/>
                  </a:cxn>
                  <a:cxn ang="0">
                    <a:pos x="255" y="20"/>
                  </a:cxn>
                  <a:cxn ang="0">
                    <a:pos x="236" y="28"/>
                  </a:cxn>
                  <a:cxn ang="0">
                    <a:pos x="217" y="35"/>
                  </a:cxn>
                  <a:cxn ang="0">
                    <a:pos x="204" y="43"/>
                  </a:cxn>
                  <a:cxn ang="0">
                    <a:pos x="190" y="50"/>
                  </a:cxn>
                  <a:cxn ang="0">
                    <a:pos x="177" y="59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4" y="67"/>
                  </a:cxn>
                  <a:cxn ang="0">
                    <a:pos x="292" y="73"/>
                  </a:cxn>
                  <a:cxn ang="0">
                    <a:pos x="308" y="80"/>
                  </a:cxn>
                  <a:cxn ang="0">
                    <a:pos x="326" y="86"/>
                  </a:cxn>
                  <a:cxn ang="0">
                    <a:pos x="325" y="95"/>
                  </a:cxn>
                  <a:cxn ang="0">
                    <a:pos x="300" y="99"/>
                  </a:cxn>
                  <a:cxn ang="0">
                    <a:pos x="274" y="98"/>
                  </a:cxn>
                  <a:cxn ang="0">
                    <a:pos x="252" y="95"/>
                  </a:cxn>
                  <a:cxn ang="0">
                    <a:pos x="234" y="104"/>
                  </a:cxn>
                  <a:cxn ang="0">
                    <a:pos x="215" y="120"/>
                  </a:cxn>
                  <a:cxn ang="0">
                    <a:pos x="197" y="138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37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79" y="9"/>
                    </a:lnTo>
                    <a:lnTo>
                      <a:pt x="196" y="8"/>
                    </a:lnTo>
                    <a:lnTo>
                      <a:pt x="213" y="6"/>
                    </a:lnTo>
                    <a:lnTo>
                      <a:pt x="229" y="5"/>
                    </a:lnTo>
                    <a:lnTo>
                      <a:pt x="245" y="3"/>
                    </a:lnTo>
                    <a:lnTo>
                      <a:pt x="262" y="2"/>
                    </a:lnTo>
                    <a:lnTo>
                      <a:pt x="279" y="0"/>
                    </a:lnTo>
                    <a:lnTo>
                      <a:pt x="299" y="0"/>
                    </a:lnTo>
                    <a:lnTo>
                      <a:pt x="290" y="4"/>
                    </a:lnTo>
                    <a:lnTo>
                      <a:pt x="283" y="9"/>
                    </a:lnTo>
                    <a:lnTo>
                      <a:pt x="274" y="13"/>
                    </a:lnTo>
                    <a:lnTo>
                      <a:pt x="266" y="17"/>
                    </a:lnTo>
                    <a:lnTo>
                      <a:pt x="255" y="20"/>
                    </a:lnTo>
                    <a:lnTo>
                      <a:pt x="246" y="24"/>
                    </a:lnTo>
                    <a:lnTo>
                      <a:pt x="236" y="28"/>
                    </a:lnTo>
                    <a:lnTo>
                      <a:pt x="226" y="32"/>
                    </a:lnTo>
                    <a:lnTo>
                      <a:pt x="217" y="35"/>
                    </a:lnTo>
                    <a:lnTo>
                      <a:pt x="210" y="39"/>
                    </a:lnTo>
                    <a:lnTo>
                      <a:pt x="204" y="43"/>
                    </a:lnTo>
                    <a:lnTo>
                      <a:pt x="197" y="47"/>
                    </a:lnTo>
                    <a:lnTo>
                      <a:pt x="190" y="50"/>
                    </a:lnTo>
                    <a:lnTo>
                      <a:pt x="184" y="56"/>
                    </a:lnTo>
                    <a:lnTo>
                      <a:pt x="177" y="59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4" y="67"/>
                    </a:lnTo>
                    <a:lnTo>
                      <a:pt x="284" y="70"/>
                    </a:lnTo>
                    <a:lnTo>
                      <a:pt x="292" y="73"/>
                    </a:lnTo>
                    <a:lnTo>
                      <a:pt x="301" y="77"/>
                    </a:lnTo>
                    <a:lnTo>
                      <a:pt x="308" y="80"/>
                    </a:lnTo>
                    <a:lnTo>
                      <a:pt x="316" y="83"/>
                    </a:lnTo>
                    <a:lnTo>
                      <a:pt x="326" y="86"/>
                    </a:lnTo>
                    <a:lnTo>
                      <a:pt x="337" y="90"/>
                    </a:lnTo>
                    <a:lnTo>
                      <a:pt x="325" y="95"/>
                    </a:lnTo>
                    <a:lnTo>
                      <a:pt x="313" y="99"/>
                    </a:lnTo>
                    <a:lnTo>
                      <a:pt x="300" y="99"/>
                    </a:lnTo>
                    <a:lnTo>
                      <a:pt x="287" y="100"/>
                    </a:lnTo>
                    <a:lnTo>
                      <a:pt x="274" y="98"/>
                    </a:lnTo>
                    <a:lnTo>
                      <a:pt x="262" y="97"/>
                    </a:lnTo>
                    <a:lnTo>
                      <a:pt x="252" y="95"/>
                    </a:lnTo>
                    <a:lnTo>
                      <a:pt x="245" y="96"/>
                    </a:lnTo>
                    <a:lnTo>
                      <a:pt x="234" y="104"/>
                    </a:lnTo>
                    <a:lnTo>
                      <a:pt x="224" y="112"/>
                    </a:lnTo>
                    <a:lnTo>
                      <a:pt x="215" y="120"/>
                    </a:lnTo>
                    <a:lnTo>
                      <a:pt x="207" y="130"/>
                    </a:lnTo>
                    <a:lnTo>
                      <a:pt x="197" y="138"/>
                    </a:lnTo>
                    <a:lnTo>
                      <a:pt x="188" y="147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5" name="Freeform 16"/>
              <p:cNvSpPr>
                <a:spLocks/>
              </p:cNvSpPr>
              <p:nvPr/>
            </p:nvSpPr>
            <p:spPr bwMode="auto">
              <a:xfrm>
                <a:off x="3573" y="2357"/>
                <a:ext cx="12" cy="5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11" y="35"/>
                  </a:cxn>
                  <a:cxn ang="0">
                    <a:pos x="22" y="37"/>
                  </a:cxn>
                  <a:cxn ang="0">
                    <a:pos x="28" y="37"/>
                  </a:cxn>
                  <a:cxn ang="0">
                    <a:pos x="34" y="39"/>
                  </a:cxn>
                  <a:cxn ang="0">
                    <a:pos x="41" y="39"/>
                  </a:cxn>
                  <a:cxn ang="0">
                    <a:pos x="47" y="41"/>
                  </a:cxn>
                  <a:cxn ang="0">
                    <a:pos x="56" y="42"/>
                  </a:cxn>
                  <a:cxn ang="0">
                    <a:pos x="66" y="43"/>
                  </a:cxn>
                  <a:cxn ang="0">
                    <a:pos x="77" y="43"/>
                  </a:cxn>
                  <a:cxn ang="0">
                    <a:pos x="87" y="44"/>
                  </a:cxn>
                  <a:cxn ang="0">
                    <a:pos x="96" y="43"/>
                  </a:cxn>
                  <a:cxn ang="0">
                    <a:pos x="105" y="42"/>
                  </a:cxn>
                  <a:cxn ang="0">
                    <a:pos x="111" y="41"/>
                  </a:cxn>
                  <a:cxn ang="0">
                    <a:pos x="116" y="40"/>
                  </a:cxn>
                  <a:cxn ang="0">
                    <a:pos x="117" y="35"/>
                  </a:cxn>
                  <a:cxn ang="0">
                    <a:pos x="111" y="30"/>
                  </a:cxn>
                  <a:cxn ang="0">
                    <a:pos x="103" y="26"/>
                  </a:cxn>
                  <a:cxn ang="0">
                    <a:pos x="95" y="22"/>
                  </a:cxn>
                  <a:cxn ang="0">
                    <a:pos x="87" y="18"/>
                  </a:cxn>
                  <a:cxn ang="0">
                    <a:pos x="80" y="15"/>
                  </a:cxn>
                  <a:cxn ang="0">
                    <a:pos x="72" y="11"/>
                  </a:cxn>
                  <a:cxn ang="0">
                    <a:pos x="64" y="7"/>
                  </a:cxn>
                  <a:cxn ang="0">
                    <a:pos x="57" y="3"/>
                  </a:cxn>
                  <a:cxn ang="0">
                    <a:pos x="50" y="0"/>
                  </a:cxn>
                  <a:cxn ang="0">
                    <a:pos x="47" y="1"/>
                  </a:cxn>
                  <a:cxn ang="0">
                    <a:pos x="42" y="6"/>
                  </a:cxn>
                  <a:cxn ang="0">
                    <a:pos x="33" y="11"/>
                  </a:cxn>
                  <a:cxn ang="0">
                    <a:pos x="26" y="19"/>
                  </a:cxn>
                  <a:cxn ang="0">
                    <a:pos x="17" y="25"/>
                  </a:cxn>
                  <a:cxn ang="0">
                    <a:pos x="8" y="31"/>
                  </a:cxn>
                  <a:cxn ang="0">
                    <a:pos x="2" y="34"/>
                  </a:cxn>
                  <a:cxn ang="0">
                    <a:pos x="0" y="35"/>
                  </a:cxn>
                </a:cxnLst>
                <a:rect l="0" t="0" r="r" b="b"/>
                <a:pathLst>
                  <a:path w="117" h="44">
                    <a:moveTo>
                      <a:pt x="0" y="35"/>
                    </a:moveTo>
                    <a:lnTo>
                      <a:pt x="11" y="35"/>
                    </a:lnTo>
                    <a:lnTo>
                      <a:pt x="22" y="37"/>
                    </a:lnTo>
                    <a:lnTo>
                      <a:pt x="28" y="37"/>
                    </a:lnTo>
                    <a:lnTo>
                      <a:pt x="34" y="39"/>
                    </a:lnTo>
                    <a:lnTo>
                      <a:pt x="41" y="39"/>
                    </a:lnTo>
                    <a:lnTo>
                      <a:pt x="47" y="41"/>
                    </a:lnTo>
                    <a:lnTo>
                      <a:pt x="56" y="42"/>
                    </a:lnTo>
                    <a:lnTo>
                      <a:pt x="66" y="43"/>
                    </a:lnTo>
                    <a:lnTo>
                      <a:pt x="77" y="43"/>
                    </a:lnTo>
                    <a:lnTo>
                      <a:pt x="87" y="44"/>
                    </a:lnTo>
                    <a:lnTo>
                      <a:pt x="96" y="43"/>
                    </a:lnTo>
                    <a:lnTo>
                      <a:pt x="105" y="42"/>
                    </a:lnTo>
                    <a:lnTo>
                      <a:pt x="111" y="41"/>
                    </a:lnTo>
                    <a:lnTo>
                      <a:pt x="116" y="40"/>
                    </a:lnTo>
                    <a:lnTo>
                      <a:pt x="117" y="35"/>
                    </a:lnTo>
                    <a:lnTo>
                      <a:pt x="111" y="30"/>
                    </a:lnTo>
                    <a:lnTo>
                      <a:pt x="103" y="26"/>
                    </a:lnTo>
                    <a:lnTo>
                      <a:pt x="95" y="22"/>
                    </a:lnTo>
                    <a:lnTo>
                      <a:pt x="87" y="18"/>
                    </a:lnTo>
                    <a:lnTo>
                      <a:pt x="80" y="15"/>
                    </a:lnTo>
                    <a:lnTo>
                      <a:pt x="72" y="11"/>
                    </a:lnTo>
                    <a:lnTo>
                      <a:pt x="64" y="7"/>
                    </a:lnTo>
                    <a:lnTo>
                      <a:pt x="57" y="3"/>
                    </a:lnTo>
                    <a:lnTo>
                      <a:pt x="50" y="0"/>
                    </a:lnTo>
                    <a:lnTo>
                      <a:pt x="47" y="1"/>
                    </a:lnTo>
                    <a:lnTo>
                      <a:pt x="42" y="6"/>
                    </a:lnTo>
                    <a:lnTo>
                      <a:pt x="33" y="11"/>
                    </a:lnTo>
                    <a:lnTo>
                      <a:pt x="26" y="19"/>
                    </a:lnTo>
                    <a:lnTo>
                      <a:pt x="17" y="25"/>
                    </a:lnTo>
                    <a:lnTo>
                      <a:pt x="8" y="31"/>
                    </a:lnTo>
                    <a:lnTo>
                      <a:pt x="2" y="34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6" name="Freeform 17"/>
              <p:cNvSpPr>
                <a:spLocks/>
              </p:cNvSpPr>
              <p:nvPr/>
            </p:nvSpPr>
            <p:spPr bwMode="auto">
              <a:xfrm>
                <a:off x="3644" y="2261"/>
                <a:ext cx="10" cy="11"/>
              </a:xfrm>
              <a:custGeom>
                <a:avLst/>
                <a:gdLst/>
                <a:ahLst/>
                <a:cxnLst>
                  <a:cxn ang="0">
                    <a:pos x="101" y="103"/>
                  </a:cxn>
                  <a:cxn ang="0">
                    <a:pos x="83" y="89"/>
                  </a:cxn>
                  <a:cxn ang="0">
                    <a:pos x="68" y="78"/>
                  </a:cxn>
                  <a:cxn ang="0">
                    <a:pos x="57" y="68"/>
                  </a:cxn>
                  <a:cxn ang="0">
                    <a:pos x="48" y="58"/>
                  </a:cxn>
                  <a:cxn ang="0">
                    <a:pos x="40" y="47"/>
                  </a:cxn>
                  <a:cxn ang="0">
                    <a:pos x="34" y="35"/>
                  </a:cxn>
                  <a:cxn ang="0">
                    <a:pos x="28" y="19"/>
                  </a:cxn>
                  <a:cxn ang="0">
                    <a:pos x="24" y="0"/>
                  </a:cxn>
                  <a:cxn ang="0">
                    <a:pos x="20" y="9"/>
                  </a:cxn>
                  <a:cxn ang="0">
                    <a:pos x="17" y="19"/>
                  </a:cxn>
                  <a:cxn ang="0">
                    <a:pos x="14" y="28"/>
                  </a:cxn>
                  <a:cxn ang="0">
                    <a:pos x="12" y="38"/>
                  </a:cxn>
                  <a:cxn ang="0">
                    <a:pos x="8" y="47"/>
                  </a:cxn>
                  <a:cxn ang="0">
                    <a:pos x="5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3" y="79"/>
                  </a:cxn>
                  <a:cxn ang="0">
                    <a:pos x="14" y="82"/>
                  </a:cxn>
                  <a:cxn ang="0">
                    <a:pos x="30" y="85"/>
                  </a:cxn>
                  <a:cxn ang="0">
                    <a:pos x="48" y="89"/>
                  </a:cxn>
                  <a:cxn ang="0">
                    <a:pos x="66" y="93"/>
                  </a:cxn>
                  <a:cxn ang="0">
                    <a:pos x="83" y="97"/>
                  </a:cxn>
                  <a:cxn ang="0">
                    <a:pos x="94" y="100"/>
                  </a:cxn>
                  <a:cxn ang="0">
                    <a:pos x="101" y="103"/>
                  </a:cxn>
                </a:cxnLst>
                <a:rect l="0" t="0" r="r" b="b"/>
                <a:pathLst>
                  <a:path w="101" h="103">
                    <a:moveTo>
                      <a:pt x="101" y="103"/>
                    </a:moveTo>
                    <a:lnTo>
                      <a:pt x="83" y="89"/>
                    </a:lnTo>
                    <a:lnTo>
                      <a:pt x="68" y="78"/>
                    </a:lnTo>
                    <a:lnTo>
                      <a:pt x="57" y="68"/>
                    </a:lnTo>
                    <a:lnTo>
                      <a:pt x="48" y="58"/>
                    </a:lnTo>
                    <a:lnTo>
                      <a:pt x="40" y="47"/>
                    </a:lnTo>
                    <a:lnTo>
                      <a:pt x="34" y="35"/>
                    </a:lnTo>
                    <a:lnTo>
                      <a:pt x="28" y="19"/>
                    </a:lnTo>
                    <a:lnTo>
                      <a:pt x="24" y="0"/>
                    </a:lnTo>
                    <a:lnTo>
                      <a:pt x="20" y="9"/>
                    </a:lnTo>
                    <a:lnTo>
                      <a:pt x="17" y="19"/>
                    </a:lnTo>
                    <a:lnTo>
                      <a:pt x="14" y="28"/>
                    </a:lnTo>
                    <a:lnTo>
                      <a:pt x="12" y="38"/>
                    </a:lnTo>
                    <a:lnTo>
                      <a:pt x="8" y="47"/>
                    </a:lnTo>
                    <a:lnTo>
                      <a:pt x="5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3" y="79"/>
                    </a:lnTo>
                    <a:lnTo>
                      <a:pt x="14" y="82"/>
                    </a:lnTo>
                    <a:lnTo>
                      <a:pt x="30" y="85"/>
                    </a:lnTo>
                    <a:lnTo>
                      <a:pt x="48" y="89"/>
                    </a:lnTo>
                    <a:lnTo>
                      <a:pt x="66" y="93"/>
                    </a:lnTo>
                    <a:lnTo>
                      <a:pt x="83" y="97"/>
                    </a:lnTo>
                    <a:lnTo>
                      <a:pt x="94" y="100"/>
                    </a:lnTo>
                    <a:lnTo>
                      <a:pt x="101" y="10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7" name="Freeform 18"/>
              <p:cNvSpPr>
                <a:spLocks/>
              </p:cNvSpPr>
              <p:nvPr/>
            </p:nvSpPr>
            <p:spPr bwMode="auto">
              <a:xfrm>
                <a:off x="3494" y="2285"/>
                <a:ext cx="72" cy="83"/>
              </a:xfrm>
              <a:custGeom>
                <a:avLst/>
                <a:gdLst/>
                <a:ahLst/>
                <a:cxnLst>
                  <a:cxn ang="0">
                    <a:pos x="270" y="82"/>
                  </a:cxn>
                  <a:cxn ang="0">
                    <a:pos x="278" y="131"/>
                  </a:cxn>
                  <a:cxn ang="0">
                    <a:pos x="281" y="175"/>
                  </a:cxn>
                  <a:cxn ang="0">
                    <a:pos x="281" y="216"/>
                  </a:cxn>
                  <a:cxn ang="0">
                    <a:pos x="282" y="258"/>
                  </a:cxn>
                  <a:cxn ang="0">
                    <a:pos x="286" y="301"/>
                  </a:cxn>
                  <a:cxn ang="0">
                    <a:pos x="299" y="350"/>
                  </a:cxn>
                  <a:cxn ang="0">
                    <a:pos x="323" y="405"/>
                  </a:cxn>
                  <a:cxn ang="0">
                    <a:pos x="363" y="471"/>
                  </a:cxn>
                  <a:cxn ang="0">
                    <a:pos x="370" y="471"/>
                  </a:cxn>
                  <a:cxn ang="0">
                    <a:pos x="380" y="471"/>
                  </a:cxn>
                  <a:cxn ang="0">
                    <a:pos x="390" y="470"/>
                  </a:cxn>
                  <a:cxn ang="0">
                    <a:pos x="401" y="470"/>
                  </a:cxn>
                  <a:cxn ang="0">
                    <a:pos x="412" y="470"/>
                  </a:cxn>
                  <a:cxn ang="0">
                    <a:pos x="422" y="470"/>
                  </a:cxn>
                  <a:cxn ang="0">
                    <a:pos x="431" y="470"/>
                  </a:cxn>
                  <a:cxn ang="0">
                    <a:pos x="442" y="473"/>
                  </a:cxn>
                  <a:cxn ang="0">
                    <a:pos x="467" y="478"/>
                  </a:cxn>
                  <a:cxn ang="0">
                    <a:pos x="499" y="486"/>
                  </a:cxn>
                  <a:cxn ang="0">
                    <a:pos x="532" y="494"/>
                  </a:cxn>
                  <a:cxn ang="0">
                    <a:pos x="567" y="505"/>
                  </a:cxn>
                  <a:cxn ang="0">
                    <a:pos x="600" y="513"/>
                  </a:cxn>
                  <a:cxn ang="0">
                    <a:pos x="633" y="522"/>
                  </a:cxn>
                  <a:cxn ang="0">
                    <a:pos x="662" y="529"/>
                  </a:cxn>
                  <a:cxn ang="0">
                    <a:pos x="689" y="534"/>
                  </a:cxn>
                  <a:cxn ang="0">
                    <a:pos x="670" y="571"/>
                  </a:cxn>
                  <a:cxn ang="0">
                    <a:pos x="661" y="602"/>
                  </a:cxn>
                  <a:cxn ang="0">
                    <a:pos x="658" y="629"/>
                  </a:cxn>
                  <a:cxn ang="0">
                    <a:pos x="662" y="654"/>
                  </a:cxn>
                  <a:cxn ang="0">
                    <a:pos x="670" y="675"/>
                  </a:cxn>
                  <a:cxn ang="0">
                    <a:pos x="684" y="697"/>
                  </a:cxn>
                  <a:cxn ang="0">
                    <a:pos x="701" y="720"/>
                  </a:cxn>
                  <a:cxn ang="0">
                    <a:pos x="722" y="745"/>
                  </a:cxn>
                  <a:cxn ang="0">
                    <a:pos x="659" y="740"/>
                  </a:cxn>
                  <a:cxn ang="0">
                    <a:pos x="604" y="738"/>
                  </a:cxn>
                  <a:cxn ang="0">
                    <a:pos x="553" y="738"/>
                  </a:cxn>
                  <a:cxn ang="0">
                    <a:pos x="506" y="740"/>
                  </a:cxn>
                  <a:cxn ang="0">
                    <a:pos x="457" y="740"/>
                  </a:cxn>
                  <a:cxn ang="0">
                    <a:pos x="407" y="740"/>
                  </a:cxn>
                  <a:cxn ang="0">
                    <a:pos x="352" y="738"/>
                  </a:cxn>
                  <a:cxn ang="0">
                    <a:pos x="291" y="734"/>
                  </a:cxn>
                  <a:cxn ang="0">
                    <a:pos x="221" y="677"/>
                  </a:cxn>
                  <a:cxn ang="0">
                    <a:pos x="168" y="630"/>
                  </a:cxn>
                  <a:cxn ang="0">
                    <a:pos x="128" y="584"/>
                  </a:cxn>
                  <a:cxn ang="0">
                    <a:pos x="97" y="532"/>
                  </a:cxn>
                  <a:cxn ang="0">
                    <a:pos x="71" y="468"/>
                  </a:cxn>
                  <a:cxn ang="0">
                    <a:pos x="50" y="387"/>
                  </a:cxn>
                  <a:cxn ang="0">
                    <a:pos x="26" y="280"/>
                  </a:cxn>
                  <a:cxn ang="0">
                    <a:pos x="0" y="143"/>
                  </a:cxn>
                  <a:cxn ang="0">
                    <a:pos x="9" y="89"/>
                  </a:cxn>
                  <a:cxn ang="0">
                    <a:pos x="28" y="48"/>
                  </a:cxn>
                  <a:cxn ang="0">
                    <a:pos x="53" y="18"/>
                  </a:cxn>
                  <a:cxn ang="0">
                    <a:pos x="84" y="3"/>
                  </a:cxn>
                  <a:cxn ang="0">
                    <a:pos x="121" y="0"/>
                  </a:cxn>
                  <a:cxn ang="0">
                    <a:pos x="164" y="12"/>
                  </a:cxn>
                  <a:cxn ang="0">
                    <a:pos x="214" y="38"/>
                  </a:cxn>
                  <a:cxn ang="0">
                    <a:pos x="270" y="82"/>
                  </a:cxn>
                </a:cxnLst>
                <a:rect l="0" t="0" r="r" b="b"/>
                <a:pathLst>
                  <a:path w="722" h="745">
                    <a:moveTo>
                      <a:pt x="270" y="82"/>
                    </a:moveTo>
                    <a:lnTo>
                      <a:pt x="278" y="131"/>
                    </a:lnTo>
                    <a:lnTo>
                      <a:pt x="281" y="175"/>
                    </a:lnTo>
                    <a:lnTo>
                      <a:pt x="281" y="216"/>
                    </a:lnTo>
                    <a:lnTo>
                      <a:pt x="282" y="258"/>
                    </a:lnTo>
                    <a:lnTo>
                      <a:pt x="286" y="301"/>
                    </a:lnTo>
                    <a:lnTo>
                      <a:pt x="299" y="350"/>
                    </a:lnTo>
                    <a:lnTo>
                      <a:pt x="323" y="405"/>
                    </a:lnTo>
                    <a:lnTo>
                      <a:pt x="363" y="471"/>
                    </a:lnTo>
                    <a:lnTo>
                      <a:pt x="370" y="471"/>
                    </a:lnTo>
                    <a:lnTo>
                      <a:pt x="380" y="471"/>
                    </a:lnTo>
                    <a:lnTo>
                      <a:pt x="390" y="470"/>
                    </a:lnTo>
                    <a:lnTo>
                      <a:pt x="401" y="470"/>
                    </a:lnTo>
                    <a:lnTo>
                      <a:pt x="412" y="470"/>
                    </a:lnTo>
                    <a:lnTo>
                      <a:pt x="422" y="470"/>
                    </a:lnTo>
                    <a:lnTo>
                      <a:pt x="431" y="470"/>
                    </a:lnTo>
                    <a:lnTo>
                      <a:pt x="442" y="473"/>
                    </a:lnTo>
                    <a:lnTo>
                      <a:pt x="467" y="478"/>
                    </a:lnTo>
                    <a:lnTo>
                      <a:pt x="499" y="486"/>
                    </a:lnTo>
                    <a:lnTo>
                      <a:pt x="532" y="494"/>
                    </a:lnTo>
                    <a:lnTo>
                      <a:pt x="567" y="505"/>
                    </a:lnTo>
                    <a:lnTo>
                      <a:pt x="600" y="513"/>
                    </a:lnTo>
                    <a:lnTo>
                      <a:pt x="633" y="522"/>
                    </a:lnTo>
                    <a:lnTo>
                      <a:pt x="662" y="529"/>
                    </a:lnTo>
                    <a:lnTo>
                      <a:pt x="689" y="534"/>
                    </a:lnTo>
                    <a:lnTo>
                      <a:pt x="670" y="571"/>
                    </a:lnTo>
                    <a:lnTo>
                      <a:pt x="661" y="602"/>
                    </a:lnTo>
                    <a:lnTo>
                      <a:pt x="658" y="629"/>
                    </a:lnTo>
                    <a:lnTo>
                      <a:pt x="662" y="654"/>
                    </a:lnTo>
                    <a:lnTo>
                      <a:pt x="670" y="675"/>
                    </a:lnTo>
                    <a:lnTo>
                      <a:pt x="684" y="697"/>
                    </a:lnTo>
                    <a:lnTo>
                      <a:pt x="701" y="720"/>
                    </a:lnTo>
                    <a:lnTo>
                      <a:pt x="722" y="745"/>
                    </a:lnTo>
                    <a:lnTo>
                      <a:pt x="659" y="740"/>
                    </a:lnTo>
                    <a:lnTo>
                      <a:pt x="604" y="738"/>
                    </a:lnTo>
                    <a:lnTo>
                      <a:pt x="553" y="738"/>
                    </a:lnTo>
                    <a:lnTo>
                      <a:pt x="506" y="740"/>
                    </a:lnTo>
                    <a:lnTo>
                      <a:pt x="457" y="740"/>
                    </a:lnTo>
                    <a:lnTo>
                      <a:pt x="407" y="740"/>
                    </a:lnTo>
                    <a:lnTo>
                      <a:pt x="352" y="738"/>
                    </a:lnTo>
                    <a:lnTo>
                      <a:pt x="291" y="734"/>
                    </a:lnTo>
                    <a:lnTo>
                      <a:pt x="221" y="677"/>
                    </a:lnTo>
                    <a:lnTo>
                      <a:pt x="168" y="630"/>
                    </a:lnTo>
                    <a:lnTo>
                      <a:pt x="128" y="584"/>
                    </a:lnTo>
                    <a:lnTo>
                      <a:pt x="97" y="532"/>
                    </a:lnTo>
                    <a:lnTo>
                      <a:pt x="71" y="468"/>
                    </a:lnTo>
                    <a:lnTo>
                      <a:pt x="50" y="387"/>
                    </a:lnTo>
                    <a:lnTo>
                      <a:pt x="26" y="280"/>
                    </a:lnTo>
                    <a:lnTo>
                      <a:pt x="0" y="143"/>
                    </a:lnTo>
                    <a:lnTo>
                      <a:pt x="9" y="89"/>
                    </a:lnTo>
                    <a:lnTo>
                      <a:pt x="28" y="48"/>
                    </a:lnTo>
                    <a:lnTo>
                      <a:pt x="53" y="18"/>
                    </a:lnTo>
                    <a:lnTo>
                      <a:pt x="84" y="3"/>
                    </a:lnTo>
                    <a:lnTo>
                      <a:pt x="121" y="0"/>
                    </a:lnTo>
                    <a:lnTo>
                      <a:pt x="164" y="12"/>
                    </a:lnTo>
                    <a:lnTo>
                      <a:pt x="214" y="38"/>
                    </a:lnTo>
                    <a:lnTo>
                      <a:pt x="270" y="8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8" name="Freeform 19"/>
              <p:cNvSpPr>
                <a:spLocks/>
              </p:cNvSpPr>
              <p:nvPr/>
            </p:nvSpPr>
            <p:spPr bwMode="auto">
              <a:xfrm>
                <a:off x="3494" y="2286"/>
                <a:ext cx="72" cy="82"/>
              </a:xfrm>
              <a:custGeom>
                <a:avLst/>
                <a:gdLst/>
                <a:ahLst/>
                <a:cxnLst>
                  <a:cxn ang="0">
                    <a:pos x="266" y="86"/>
                  </a:cxn>
                  <a:cxn ang="0">
                    <a:pos x="279" y="138"/>
                  </a:cxn>
                  <a:cxn ang="0">
                    <a:pos x="285" y="186"/>
                  </a:cxn>
                  <a:cxn ang="0">
                    <a:pos x="286" y="229"/>
                  </a:cxn>
                  <a:cxn ang="0">
                    <a:pos x="287" y="273"/>
                  </a:cxn>
                  <a:cxn ang="0">
                    <a:pos x="290" y="316"/>
                  </a:cxn>
                  <a:cxn ang="0">
                    <a:pos x="298" y="361"/>
                  </a:cxn>
                  <a:cxn ang="0">
                    <a:pos x="315" y="412"/>
                  </a:cxn>
                  <a:cxn ang="0">
                    <a:pos x="346" y="469"/>
                  </a:cxn>
                  <a:cxn ang="0">
                    <a:pos x="351" y="470"/>
                  </a:cxn>
                  <a:cxn ang="0">
                    <a:pos x="357" y="472"/>
                  </a:cxn>
                  <a:cxn ang="0">
                    <a:pos x="364" y="473"/>
                  </a:cxn>
                  <a:cxn ang="0">
                    <a:pos x="373" y="474"/>
                  </a:cxn>
                  <a:cxn ang="0">
                    <a:pos x="384" y="474"/>
                  </a:cxn>
                  <a:cxn ang="0">
                    <a:pos x="397" y="474"/>
                  </a:cxn>
                  <a:cxn ang="0">
                    <a:pos x="412" y="473"/>
                  </a:cxn>
                  <a:cxn ang="0">
                    <a:pos x="429" y="472"/>
                  </a:cxn>
                  <a:cxn ang="0">
                    <a:pos x="456" y="477"/>
                  </a:cxn>
                  <a:cxn ang="0">
                    <a:pos x="489" y="485"/>
                  </a:cxn>
                  <a:cxn ang="0">
                    <a:pos x="525" y="494"/>
                  </a:cxn>
                  <a:cxn ang="0">
                    <a:pos x="563" y="504"/>
                  </a:cxn>
                  <a:cxn ang="0">
                    <a:pos x="599" y="511"/>
                  </a:cxn>
                  <a:cxn ang="0">
                    <a:pos x="634" y="519"/>
                  </a:cxn>
                  <a:cxn ang="0">
                    <a:pos x="664" y="525"/>
                  </a:cxn>
                  <a:cxn ang="0">
                    <a:pos x="691" y="530"/>
                  </a:cxn>
                  <a:cxn ang="0">
                    <a:pos x="672" y="563"/>
                  </a:cxn>
                  <a:cxn ang="0">
                    <a:pos x="661" y="593"/>
                  </a:cxn>
                  <a:cxn ang="0">
                    <a:pos x="657" y="618"/>
                  </a:cxn>
                  <a:cxn ang="0">
                    <a:pos x="659" y="643"/>
                  </a:cxn>
                  <a:cxn ang="0">
                    <a:pos x="665" y="665"/>
                  </a:cxn>
                  <a:cxn ang="0">
                    <a:pos x="679" y="687"/>
                  </a:cxn>
                  <a:cxn ang="0">
                    <a:pos x="697" y="712"/>
                  </a:cxn>
                  <a:cxn ang="0">
                    <a:pos x="721" y="739"/>
                  </a:cxn>
                  <a:cxn ang="0">
                    <a:pos x="659" y="734"/>
                  </a:cxn>
                  <a:cxn ang="0">
                    <a:pos x="604" y="732"/>
                  </a:cxn>
                  <a:cxn ang="0">
                    <a:pos x="553" y="732"/>
                  </a:cxn>
                  <a:cxn ang="0">
                    <a:pos x="506" y="733"/>
                  </a:cxn>
                  <a:cxn ang="0">
                    <a:pos x="457" y="733"/>
                  </a:cxn>
                  <a:cxn ang="0">
                    <a:pos x="408" y="733"/>
                  </a:cxn>
                  <a:cxn ang="0">
                    <a:pos x="352" y="730"/>
                  </a:cxn>
                  <a:cxn ang="0">
                    <a:pos x="291" y="726"/>
                  </a:cxn>
                  <a:cxn ang="0">
                    <a:pos x="219" y="668"/>
                  </a:cxn>
                  <a:cxn ang="0">
                    <a:pos x="167" y="619"/>
                  </a:cxn>
                  <a:cxn ang="0">
                    <a:pos x="127" y="572"/>
                  </a:cxn>
                  <a:cxn ang="0">
                    <a:pos x="98" y="522"/>
                  </a:cxn>
                  <a:cxn ang="0">
                    <a:pos x="73" y="460"/>
                  </a:cxn>
                  <a:cxn ang="0">
                    <a:pos x="52" y="381"/>
                  </a:cxn>
                  <a:cxn ang="0">
                    <a:pos x="28" y="276"/>
                  </a:cxn>
                  <a:cxn ang="0">
                    <a:pos x="0" y="142"/>
                  </a:cxn>
                  <a:cxn ang="0">
                    <a:pos x="8" y="85"/>
                  </a:cxn>
                  <a:cxn ang="0">
                    <a:pos x="25" y="44"/>
                  </a:cxn>
                  <a:cxn ang="0">
                    <a:pos x="47" y="15"/>
                  </a:cxn>
                  <a:cxn ang="0">
                    <a:pos x="79" y="1"/>
                  </a:cxn>
                  <a:cxn ang="0">
                    <a:pos x="116" y="0"/>
                  </a:cxn>
                  <a:cxn ang="0">
                    <a:pos x="159" y="14"/>
                  </a:cxn>
                  <a:cxn ang="0">
                    <a:pos x="209" y="43"/>
                  </a:cxn>
                  <a:cxn ang="0">
                    <a:pos x="266" y="86"/>
                  </a:cxn>
                </a:cxnLst>
                <a:rect l="0" t="0" r="r" b="b"/>
                <a:pathLst>
                  <a:path w="721" h="739">
                    <a:moveTo>
                      <a:pt x="266" y="86"/>
                    </a:moveTo>
                    <a:lnTo>
                      <a:pt x="279" y="138"/>
                    </a:lnTo>
                    <a:lnTo>
                      <a:pt x="285" y="186"/>
                    </a:lnTo>
                    <a:lnTo>
                      <a:pt x="286" y="229"/>
                    </a:lnTo>
                    <a:lnTo>
                      <a:pt x="287" y="273"/>
                    </a:lnTo>
                    <a:lnTo>
                      <a:pt x="290" y="316"/>
                    </a:lnTo>
                    <a:lnTo>
                      <a:pt x="298" y="361"/>
                    </a:lnTo>
                    <a:lnTo>
                      <a:pt x="315" y="412"/>
                    </a:lnTo>
                    <a:lnTo>
                      <a:pt x="346" y="469"/>
                    </a:lnTo>
                    <a:lnTo>
                      <a:pt x="351" y="470"/>
                    </a:lnTo>
                    <a:lnTo>
                      <a:pt x="357" y="472"/>
                    </a:lnTo>
                    <a:lnTo>
                      <a:pt x="364" y="473"/>
                    </a:lnTo>
                    <a:lnTo>
                      <a:pt x="373" y="474"/>
                    </a:lnTo>
                    <a:lnTo>
                      <a:pt x="384" y="474"/>
                    </a:lnTo>
                    <a:lnTo>
                      <a:pt x="397" y="474"/>
                    </a:lnTo>
                    <a:lnTo>
                      <a:pt x="412" y="473"/>
                    </a:lnTo>
                    <a:lnTo>
                      <a:pt x="429" y="472"/>
                    </a:lnTo>
                    <a:lnTo>
                      <a:pt x="456" y="477"/>
                    </a:lnTo>
                    <a:lnTo>
                      <a:pt x="489" y="485"/>
                    </a:lnTo>
                    <a:lnTo>
                      <a:pt x="525" y="494"/>
                    </a:lnTo>
                    <a:lnTo>
                      <a:pt x="563" y="504"/>
                    </a:lnTo>
                    <a:lnTo>
                      <a:pt x="599" y="511"/>
                    </a:lnTo>
                    <a:lnTo>
                      <a:pt x="634" y="519"/>
                    </a:lnTo>
                    <a:lnTo>
                      <a:pt x="664" y="525"/>
                    </a:lnTo>
                    <a:lnTo>
                      <a:pt x="691" y="530"/>
                    </a:lnTo>
                    <a:lnTo>
                      <a:pt x="672" y="563"/>
                    </a:lnTo>
                    <a:lnTo>
                      <a:pt x="661" y="593"/>
                    </a:lnTo>
                    <a:lnTo>
                      <a:pt x="657" y="618"/>
                    </a:lnTo>
                    <a:lnTo>
                      <a:pt x="659" y="643"/>
                    </a:lnTo>
                    <a:lnTo>
                      <a:pt x="665" y="665"/>
                    </a:lnTo>
                    <a:lnTo>
                      <a:pt x="679" y="687"/>
                    </a:lnTo>
                    <a:lnTo>
                      <a:pt x="697" y="712"/>
                    </a:lnTo>
                    <a:lnTo>
                      <a:pt x="721" y="739"/>
                    </a:lnTo>
                    <a:lnTo>
                      <a:pt x="659" y="734"/>
                    </a:lnTo>
                    <a:lnTo>
                      <a:pt x="604" y="732"/>
                    </a:lnTo>
                    <a:lnTo>
                      <a:pt x="553" y="732"/>
                    </a:lnTo>
                    <a:lnTo>
                      <a:pt x="506" y="733"/>
                    </a:lnTo>
                    <a:lnTo>
                      <a:pt x="457" y="733"/>
                    </a:lnTo>
                    <a:lnTo>
                      <a:pt x="408" y="733"/>
                    </a:lnTo>
                    <a:lnTo>
                      <a:pt x="352" y="730"/>
                    </a:lnTo>
                    <a:lnTo>
                      <a:pt x="291" y="726"/>
                    </a:lnTo>
                    <a:lnTo>
                      <a:pt x="219" y="668"/>
                    </a:lnTo>
                    <a:lnTo>
                      <a:pt x="167" y="619"/>
                    </a:lnTo>
                    <a:lnTo>
                      <a:pt x="127" y="572"/>
                    </a:lnTo>
                    <a:lnTo>
                      <a:pt x="98" y="522"/>
                    </a:lnTo>
                    <a:lnTo>
                      <a:pt x="73" y="460"/>
                    </a:lnTo>
                    <a:lnTo>
                      <a:pt x="52" y="381"/>
                    </a:lnTo>
                    <a:lnTo>
                      <a:pt x="28" y="276"/>
                    </a:lnTo>
                    <a:lnTo>
                      <a:pt x="0" y="142"/>
                    </a:lnTo>
                    <a:lnTo>
                      <a:pt x="8" y="85"/>
                    </a:lnTo>
                    <a:lnTo>
                      <a:pt x="25" y="44"/>
                    </a:lnTo>
                    <a:lnTo>
                      <a:pt x="47" y="15"/>
                    </a:lnTo>
                    <a:lnTo>
                      <a:pt x="79" y="1"/>
                    </a:lnTo>
                    <a:lnTo>
                      <a:pt x="116" y="0"/>
                    </a:lnTo>
                    <a:lnTo>
                      <a:pt x="159" y="14"/>
                    </a:lnTo>
                    <a:lnTo>
                      <a:pt x="209" y="43"/>
                    </a:lnTo>
                    <a:lnTo>
                      <a:pt x="266" y="8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9" name="Freeform 20"/>
              <p:cNvSpPr>
                <a:spLocks/>
              </p:cNvSpPr>
              <p:nvPr/>
            </p:nvSpPr>
            <p:spPr bwMode="auto">
              <a:xfrm>
                <a:off x="3495" y="2286"/>
                <a:ext cx="71" cy="82"/>
              </a:xfrm>
              <a:custGeom>
                <a:avLst/>
                <a:gdLst/>
                <a:ahLst/>
                <a:cxnLst>
                  <a:cxn ang="0">
                    <a:pos x="259" y="91"/>
                  </a:cxn>
                  <a:cxn ang="0">
                    <a:pos x="277" y="147"/>
                  </a:cxn>
                  <a:cxn ang="0">
                    <a:pos x="288" y="198"/>
                  </a:cxn>
                  <a:cxn ang="0">
                    <a:pos x="291" y="245"/>
                  </a:cxn>
                  <a:cxn ang="0">
                    <a:pos x="292" y="289"/>
                  </a:cxn>
                  <a:cxn ang="0">
                    <a:pos x="292" y="332"/>
                  </a:cxn>
                  <a:cxn ang="0">
                    <a:pos x="296" y="376"/>
                  </a:cxn>
                  <a:cxn ang="0">
                    <a:pos x="307" y="420"/>
                  </a:cxn>
                  <a:cxn ang="0">
                    <a:pos x="329" y="469"/>
                  </a:cxn>
                  <a:cxn ang="0">
                    <a:pos x="330" y="472"/>
                  </a:cxn>
                  <a:cxn ang="0">
                    <a:pos x="333" y="476"/>
                  </a:cxn>
                  <a:cxn ang="0">
                    <a:pos x="337" y="478"/>
                  </a:cxn>
                  <a:cxn ang="0">
                    <a:pos x="345" y="480"/>
                  </a:cxn>
                  <a:cxn ang="0">
                    <a:pos x="356" y="480"/>
                  </a:cxn>
                  <a:cxn ang="0">
                    <a:pos x="370" y="480"/>
                  </a:cxn>
                  <a:cxn ang="0">
                    <a:pos x="389" y="477"/>
                  </a:cxn>
                  <a:cxn ang="0">
                    <a:pos x="414" y="474"/>
                  </a:cxn>
                  <a:cxn ang="0">
                    <a:pos x="444" y="479"/>
                  </a:cxn>
                  <a:cxn ang="0">
                    <a:pos x="480" y="487"/>
                  </a:cxn>
                  <a:cxn ang="0">
                    <a:pos x="518" y="496"/>
                  </a:cxn>
                  <a:cxn ang="0">
                    <a:pos x="559" y="504"/>
                  </a:cxn>
                  <a:cxn ang="0">
                    <a:pos x="597" y="511"/>
                  </a:cxn>
                  <a:cxn ang="0">
                    <a:pos x="633" y="519"/>
                  </a:cxn>
                  <a:cxn ang="0">
                    <a:pos x="665" y="524"/>
                  </a:cxn>
                  <a:cxn ang="0">
                    <a:pos x="692" y="529"/>
                  </a:cxn>
                  <a:cxn ang="0">
                    <a:pos x="672" y="558"/>
                  </a:cxn>
                  <a:cxn ang="0">
                    <a:pos x="660" y="586"/>
                  </a:cxn>
                  <a:cxn ang="0">
                    <a:pos x="654" y="609"/>
                  </a:cxn>
                  <a:cxn ang="0">
                    <a:pos x="654" y="633"/>
                  </a:cxn>
                  <a:cxn ang="0">
                    <a:pos x="660" y="655"/>
                  </a:cxn>
                  <a:cxn ang="0">
                    <a:pos x="673" y="679"/>
                  </a:cxn>
                  <a:cxn ang="0">
                    <a:pos x="693" y="705"/>
                  </a:cxn>
                  <a:cxn ang="0">
                    <a:pos x="719" y="735"/>
                  </a:cxn>
                  <a:cxn ang="0">
                    <a:pos x="657" y="730"/>
                  </a:cxn>
                  <a:cxn ang="0">
                    <a:pos x="602" y="728"/>
                  </a:cxn>
                  <a:cxn ang="0">
                    <a:pos x="551" y="727"/>
                  </a:cxn>
                  <a:cxn ang="0">
                    <a:pos x="505" y="728"/>
                  </a:cxn>
                  <a:cxn ang="0">
                    <a:pos x="456" y="727"/>
                  </a:cxn>
                  <a:cxn ang="0">
                    <a:pos x="406" y="727"/>
                  </a:cxn>
                  <a:cxn ang="0">
                    <a:pos x="351" y="724"/>
                  </a:cxn>
                  <a:cxn ang="0">
                    <a:pos x="291" y="720"/>
                  </a:cxn>
                  <a:cxn ang="0">
                    <a:pos x="217" y="661"/>
                  </a:cxn>
                  <a:cxn ang="0">
                    <a:pos x="164" y="611"/>
                  </a:cxn>
                  <a:cxn ang="0">
                    <a:pos x="125" y="564"/>
                  </a:cxn>
                  <a:cxn ang="0">
                    <a:pos x="98" y="514"/>
                  </a:cxn>
                  <a:cxn ang="0">
                    <a:pos x="75" y="453"/>
                  </a:cxn>
                  <a:cxn ang="0">
                    <a:pos x="55" y="376"/>
                  </a:cxn>
                  <a:cxn ang="0">
                    <a:pos x="30" y="274"/>
                  </a:cxn>
                  <a:cxn ang="0">
                    <a:pos x="0" y="143"/>
                  </a:cxn>
                  <a:cxn ang="0">
                    <a:pos x="6" y="84"/>
                  </a:cxn>
                  <a:cxn ang="0">
                    <a:pos x="21" y="41"/>
                  </a:cxn>
                  <a:cxn ang="0">
                    <a:pos x="42" y="12"/>
                  </a:cxn>
                  <a:cxn ang="0">
                    <a:pos x="73" y="0"/>
                  </a:cxn>
                  <a:cxn ang="0">
                    <a:pos x="110" y="1"/>
                  </a:cxn>
                  <a:cxn ang="0">
                    <a:pos x="153" y="17"/>
                  </a:cxn>
                  <a:cxn ang="0">
                    <a:pos x="203" y="47"/>
                  </a:cxn>
                  <a:cxn ang="0">
                    <a:pos x="259" y="91"/>
                  </a:cxn>
                </a:cxnLst>
                <a:rect l="0" t="0" r="r" b="b"/>
                <a:pathLst>
                  <a:path w="719" h="735">
                    <a:moveTo>
                      <a:pt x="259" y="91"/>
                    </a:moveTo>
                    <a:lnTo>
                      <a:pt x="277" y="147"/>
                    </a:lnTo>
                    <a:lnTo>
                      <a:pt x="288" y="198"/>
                    </a:lnTo>
                    <a:lnTo>
                      <a:pt x="291" y="245"/>
                    </a:lnTo>
                    <a:lnTo>
                      <a:pt x="292" y="289"/>
                    </a:lnTo>
                    <a:lnTo>
                      <a:pt x="292" y="332"/>
                    </a:lnTo>
                    <a:lnTo>
                      <a:pt x="296" y="376"/>
                    </a:lnTo>
                    <a:lnTo>
                      <a:pt x="307" y="420"/>
                    </a:lnTo>
                    <a:lnTo>
                      <a:pt x="329" y="469"/>
                    </a:lnTo>
                    <a:lnTo>
                      <a:pt x="330" y="472"/>
                    </a:lnTo>
                    <a:lnTo>
                      <a:pt x="333" y="476"/>
                    </a:lnTo>
                    <a:lnTo>
                      <a:pt x="337" y="478"/>
                    </a:lnTo>
                    <a:lnTo>
                      <a:pt x="345" y="480"/>
                    </a:lnTo>
                    <a:lnTo>
                      <a:pt x="356" y="480"/>
                    </a:lnTo>
                    <a:lnTo>
                      <a:pt x="370" y="480"/>
                    </a:lnTo>
                    <a:lnTo>
                      <a:pt x="389" y="477"/>
                    </a:lnTo>
                    <a:lnTo>
                      <a:pt x="414" y="474"/>
                    </a:lnTo>
                    <a:lnTo>
                      <a:pt x="444" y="479"/>
                    </a:lnTo>
                    <a:lnTo>
                      <a:pt x="480" y="487"/>
                    </a:lnTo>
                    <a:lnTo>
                      <a:pt x="518" y="496"/>
                    </a:lnTo>
                    <a:lnTo>
                      <a:pt x="559" y="504"/>
                    </a:lnTo>
                    <a:lnTo>
                      <a:pt x="597" y="511"/>
                    </a:lnTo>
                    <a:lnTo>
                      <a:pt x="633" y="519"/>
                    </a:lnTo>
                    <a:lnTo>
                      <a:pt x="665" y="524"/>
                    </a:lnTo>
                    <a:lnTo>
                      <a:pt x="692" y="529"/>
                    </a:lnTo>
                    <a:lnTo>
                      <a:pt x="672" y="558"/>
                    </a:lnTo>
                    <a:lnTo>
                      <a:pt x="660" y="586"/>
                    </a:lnTo>
                    <a:lnTo>
                      <a:pt x="654" y="609"/>
                    </a:lnTo>
                    <a:lnTo>
                      <a:pt x="654" y="633"/>
                    </a:lnTo>
                    <a:lnTo>
                      <a:pt x="660" y="655"/>
                    </a:lnTo>
                    <a:lnTo>
                      <a:pt x="673" y="679"/>
                    </a:lnTo>
                    <a:lnTo>
                      <a:pt x="693" y="705"/>
                    </a:lnTo>
                    <a:lnTo>
                      <a:pt x="719" y="735"/>
                    </a:lnTo>
                    <a:lnTo>
                      <a:pt x="657" y="730"/>
                    </a:lnTo>
                    <a:lnTo>
                      <a:pt x="602" y="728"/>
                    </a:lnTo>
                    <a:lnTo>
                      <a:pt x="551" y="727"/>
                    </a:lnTo>
                    <a:lnTo>
                      <a:pt x="505" y="728"/>
                    </a:lnTo>
                    <a:lnTo>
                      <a:pt x="456" y="727"/>
                    </a:lnTo>
                    <a:lnTo>
                      <a:pt x="406" y="727"/>
                    </a:lnTo>
                    <a:lnTo>
                      <a:pt x="351" y="724"/>
                    </a:lnTo>
                    <a:lnTo>
                      <a:pt x="291" y="720"/>
                    </a:lnTo>
                    <a:lnTo>
                      <a:pt x="217" y="661"/>
                    </a:lnTo>
                    <a:lnTo>
                      <a:pt x="164" y="611"/>
                    </a:lnTo>
                    <a:lnTo>
                      <a:pt x="125" y="564"/>
                    </a:lnTo>
                    <a:lnTo>
                      <a:pt x="98" y="514"/>
                    </a:lnTo>
                    <a:lnTo>
                      <a:pt x="75" y="453"/>
                    </a:lnTo>
                    <a:lnTo>
                      <a:pt x="55" y="376"/>
                    </a:lnTo>
                    <a:lnTo>
                      <a:pt x="30" y="274"/>
                    </a:lnTo>
                    <a:lnTo>
                      <a:pt x="0" y="143"/>
                    </a:lnTo>
                    <a:lnTo>
                      <a:pt x="6" y="84"/>
                    </a:lnTo>
                    <a:lnTo>
                      <a:pt x="21" y="41"/>
                    </a:lnTo>
                    <a:lnTo>
                      <a:pt x="42" y="12"/>
                    </a:lnTo>
                    <a:lnTo>
                      <a:pt x="73" y="0"/>
                    </a:lnTo>
                    <a:lnTo>
                      <a:pt x="110" y="1"/>
                    </a:lnTo>
                    <a:lnTo>
                      <a:pt x="153" y="17"/>
                    </a:lnTo>
                    <a:lnTo>
                      <a:pt x="203" y="47"/>
                    </a:lnTo>
                    <a:lnTo>
                      <a:pt x="259" y="9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0" name="Freeform 21"/>
              <p:cNvSpPr>
                <a:spLocks/>
              </p:cNvSpPr>
              <p:nvPr/>
            </p:nvSpPr>
            <p:spPr bwMode="auto">
              <a:xfrm>
                <a:off x="3495" y="2287"/>
                <a:ext cx="71" cy="81"/>
              </a:xfrm>
              <a:custGeom>
                <a:avLst/>
                <a:gdLst/>
                <a:ahLst/>
                <a:cxnLst>
                  <a:cxn ang="0">
                    <a:pos x="254" y="97"/>
                  </a:cxn>
                  <a:cxn ang="0">
                    <a:pos x="277" y="155"/>
                  </a:cxn>
                  <a:cxn ang="0">
                    <a:pos x="291" y="210"/>
                  </a:cxn>
                  <a:cxn ang="0">
                    <a:pos x="296" y="259"/>
                  </a:cxn>
                  <a:cxn ang="0">
                    <a:pos x="297" y="306"/>
                  </a:cxn>
                  <a:cxn ang="0">
                    <a:pos x="295" y="348"/>
                  </a:cxn>
                  <a:cxn ang="0">
                    <a:pos x="296" y="389"/>
                  </a:cxn>
                  <a:cxn ang="0">
                    <a:pos x="300" y="429"/>
                  </a:cxn>
                  <a:cxn ang="0">
                    <a:pos x="313" y="468"/>
                  </a:cxn>
                  <a:cxn ang="0">
                    <a:pos x="310" y="473"/>
                  </a:cxn>
                  <a:cxn ang="0">
                    <a:pos x="309" y="478"/>
                  </a:cxn>
                  <a:cxn ang="0">
                    <a:pos x="311" y="482"/>
                  </a:cxn>
                  <a:cxn ang="0">
                    <a:pos x="318" y="485"/>
                  </a:cxn>
                  <a:cxn ang="0">
                    <a:pos x="328" y="485"/>
                  </a:cxn>
                  <a:cxn ang="0">
                    <a:pos x="344" y="484"/>
                  </a:cxn>
                  <a:cxn ang="0">
                    <a:pos x="368" y="480"/>
                  </a:cxn>
                  <a:cxn ang="0">
                    <a:pos x="400" y="474"/>
                  </a:cxn>
                  <a:cxn ang="0">
                    <a:pos x="432" y="480"/>
                  </a:cxn>
                  <a:cxn ang="0">
                    <a:pos x="471" y="488"/>
                  </a:cxn>
                  <a:cxn ang="0">
                    <a:pos x="512" y="496"/>
                  </a:cxn>
                  <a:cxn ang="0">
                    <a:pos x="555" y="504"/>
                  </a:cxn>
                  <a:cxn ang="0">
                    <a:pos x="595" y="510"/>
                  </a:cxn>
                  <a:cxn ang="0">
                    <a:pos x="633" y="517"/>
                  </a:cxn>
                  <a:cxn ang="0">
                    <a:pos x="666" y="522"/>
                  </a:cxn>
                  <a:cxn ang="0">
                    <a:pos x="693" y="526"/>
                  </a:cxn>
                  <a:cxn ang="0">
                    <a:pos x="672" y="553"/>
                  </a:cxn>
                  <a:cxn ang="0">
                    <a:pos x="659" y="578"/>
                  </a:cxn>
                  <a:cxn ang="0">
                    <a:pos x="651" y="600"/>
                  </a:cxn>
                  <a:cxn ang="0">
                    <a:pos x="651" y="623"/>
                  </a:cxn>
                  <a:cxn ang="0">
                    <a:pos x="655" y="644"/>
                  </a:cxn>
                  <a:cxn ang="0">
                    <a:pos x="668" y="669"/>
                  </a:cxn>
                  <a:cxn ang="0">
                    <a:pos x="689" y="697"/>
                  </a:cxn>
                  <a:cxn ang="0">
                    <a:pos x="718" y="730"/>
                  </a:cxn>
                  <a:cxn ang="0">
                    <a:pos x="656" y="725"/>
                  </a:cxn>
                  <a:cxn ang="0">
                    <a:pos x="601" y="723"/>
                  </a:cxn>
                  <a:cxn ang="0">
                    <a:pos x="550" y="722"/>
                  </a:cxn>
                  <a:cxn ang="0">
                    <a:pos x="504" y="722"/>
                  </a:cxn>
                  <a:cxn ang="0">
                    <a:pos x="455" y="721"/>
                  </a:cxn>
                  <a:cxn ang="0">
                    <a:pos x="406" y="721"/>
                  </a:cxn>
                  <a:cxn ang="0">
                    <a:pos x="351" y="718"/>
                  </a:cxn>
                  <a:cxn ang="0">
                    <a:pos x="290" y="714"/>
                  </a:cxn>
                  <a:cxn ang="0">
                    <a:pos x="215" y="652"/>
                  </a:cxn>
                  <a:cxn ang="0">
                    <a:pos x="162" y="601"/>
                  </a:cxn>
                  <a:cxn ang="0">
                    <a:pos x="124" y="554"/>
                  </a:cxn>
                  <a:cxn ang="0">
                    <a:pos x="98" y="505"/>
                  </a:cxn>
                  <a:cxn ang="0">
                    <a:pos x="77" y="444"/>
                  </a:cxn>
                  <a:cxn ang="0">
                    <a:pos x="57" y="369"/>
                  </a:cxn>
                  <a:cxn ang="0">
                    <a:pos x="33" y="270"/>
                  </a:cxn>
                  <a:cxn ang="0">
                    <a:pos x="0" y="143"/>
                  </a:cxn>
                  <a:cxn ang="0">
                    <a:pos x="4" y="81"/>
                  </a:cxn>
                  <a:cxn ang="0">
                    <a:pos x="18" y="39"/>
                  </a:cxn>
                  <a:cxn ang="0">
                    <a:pos x="38" y="11"/>
                  </a:cxn>
                  <a:cxn ang="0">
                    <a:pos x="68" y="0"/>
                  </a:cxn>
                  <a:cxn ang="0">
                    <a:pos x="103" y="2"/>
                  </a:cxn>
                  <a:cxn ang="0">
                    <a:pos x="147" y="20"/>
                  </a:cxn>
                  <a:cxn ang="0">
                    <a:pos x="198" y="51"/>
                  </a:cxn>
                  <a:cxn ang="0">
                    <a:pos x="254" y="97"/>
                  </a:cxn>
                </a:cxnLst>
                <a:rect l="0" t="0" r="r" b="b"/>
                <a:pathLst>
                  <a:path w="718" h="730">
                    <a:moveTo>
                      <a:pt x="254" y="97"/>
                    </a:moveTo>
                    <a:lnTo>
                      <a:pt x="277" y="155"/>
                    </a:lnTo>
                    <a:lnTo>
                      <a:pt x="291" y="210"/>
                    </a:lnTo>
                    <a:lnTo>
                      <a:pt x="296" y="259"/>
                    </a:lnTo>
                    <a:lnTo>
                      <a:pt x="297" y="306"/>
                    </a:lnTo>
                    <a:lnTo>
                      <a:pt x="295" y="348"/>
                    </a:lnTo>
                    <a:lnTo>
                      <a:pt x="296" y="389"/>
                    </a:lnTo>
                    <a:lnTo>
                      <a:pt x="300" y="429"/>
                    </a:lnTo>
                    <a:lnTo>
                      <a:pt x="313" y="468"/>
                    </a:lnTo>
                    <a:lnTo>
                      <a:pt x="310" y="473"/>
                    </a:lnTo>
                    <a:lnTo>
                      <a:pt x="309" y="478"/>
                    </a:lnTo>
                    <a:lnTo>
                      <a:pt x="311" y="482"/>
                    </a:lnTo>
                    <a:lnTo>
                      <a:pt x="318" y="485"/>
                    </a:lnTo>
                    <a:lnTo>
                      <a:pt x="328" y="485"/>
                    </a:lnTo>
                    <a:lnTo>
                      <a:pt x="344" y="484"/>
                    </a:lnTo>
                    <a:lnTo>
                      <a:pt x="368" y="480"/>
                    </a:lnTo>
                    <a:lnTo>
                      <a:pt x="400" y="474"/>
                    </a:lnTo>
                    <a:lnTo>
                      <a:pt x="432" y="480"/>
                    </a:lnTo>
                    <a:lnTo>
                      <a:pt x="471" y="488"/>
                    </a:lnTo>
                    <a:lnTo>
                      <a:pt x="512" y="496"/>
                    </a:lnTo>
                    <a:lnTo>
                      <a:pt x="555" y="504"/>
                    </a:lnTo>
                    <a:lnTo>
                      <a:pt x="595" y="510"/>
                    </a:lnTo>
                    <a:lnTo>
                      <a:pt x="633" y="517"/>
                    </a:lnTo>
                    <a:lnTo>
                      <a:pt x="666" y="522"/>
                    </a:lnTo>
                    <a:lnTo>
                      <a:pt x="693" y="526"/>
                    </a:lnTo>
                    <a:lnTo>
                      <a:pt x="672" y="553"/>
                    </a:lnTo>
                    <a:lnTo>
                      <a:pt x="659" y="578"/>
                    </a:lnTo>
                    <a:lnTo>
                      <a:pt x="651" y="600"/>
                    </a:lnTo>
                    <a:lnTo>
                      <a:pt x="651" y="623"/>
                    </a:lnTo>
                    <a:lnTo>
                      <a:pt x="655" y="644"/>
                    </a:lnTo>
                    <a:lnTo>
                      <a:pt x="668" y="669"/>
                    </a:lnTo>
                    <a:lnTo>
                      <a:pt x="689" y="697"/>
                    </a:lnTo>
                    <a:lnTo>
                      <a:pt x="718" y="730"/>
                    </a:lnTo>
                    <a:lnTo>
                      <a:pt x="656" y="725"/>
                    </a:lnTo>
                    <a:lnTo>
                      <a:pt x="601" y="723"/>
                    </a:lnTo>
                    <a:lnTo>
                      <a:pt x="550" y="722"/>
                    </a:lnTo>
                    <a:lnTo>
                      <a:pt x="504" y="722"/>
                    </a:lnTo>
                    <a:lnTo>
                      <a:pt x="455" y="721"/>
                    </a:lnTo>
                    <a:lnTo>
                      <a:pt x="406" y="721"/>
                    </a:lnTo>
                    <a:lnTo>
                      <a:pt x="351" y="718"/>
                    </a:lnTo>
                    <a:lnTo>
                      <a:pt x="290" y="714"/>
                    </a:lnTo>
                    <a:lnTo>
                      <a:pt x="215" y="652"/>
                    </a:lnTo>
                    <a:lnTo>
                      <a:pt x="162" y="601"/>
                    </a:lnTo>
                    <a:lnTo>
                      <a:pt x="124" y="554"/>
                    </a:lnTo>
                    <a:lnTo>
                      <a:pt x="98" y="505"/>
                    </a:lnTo>
                    <a:lnTo>
                      <a:pt x="77" y="444"/>
                    </a:lnTo>
                    <a:lnTo>
                      <a:pt x="57" y="369"/>
                    </a:lnTo>
                    <a:lnTo>
                      <a:pt x="33" y="270"/>
                    </a:lnTo>
                    <a:lnTo>
                      <a:pt x="0" y="143"/>
                    </a:lnTo>
                    <a:lnTo>
                      <a:pt x="4" y="81"/>
                    </a:lnTo>
                    <a:lnTo>
                      <a:pt x="18" y="39"/>
                    </a:lnTo>
                    <a:lnTo>
                      <a:pt x="38" y="11"/>
                    </a:lnTo>
                    <a:lnTo>
                      <a:pt x="68" y="0"/>
                    </a:lnTo>
                    <a:lnTo>
                      <a:pt x="103" y="2"/>
                    </a:lnTo>
                    <a:lnTo>
                      <a:pt x="147" y="20"/>
                    </a:lnTo>
                    <a:lnTo>
                      <a:pt x="198" y="51"/>
                    </a:lnTo>
                    <a:lnTo>
                      <a:pt x="254" y="97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1" name="Freeform 22"/>
              <p:cNvSpPr>
                <a:spLocks/>
              </p:cNvSpPr>
              <p:nvPr/>
            </p:nvSpPr>
            <p:spPr bwMode="auto">
              <a:xfrm>
                <a:off x="3495" y="2287"/>
                <a:ext cx="71" cy="81"/>
              </a:xfrm>
              <a:custGeom>
                <a:avLst/>
                <a:gdLst/>
                <a:ahLst/>
                <a:cxnLst>
                  <a:cxn ang="0">
                    <a:pos x="245" y="104"/>
                  </a:cxn>
                  <a:cxn ang="0">
                    <a:pos x="273" y="166"/>
                  </a:cxn>
                  <a:cxn ang="0">
                    <a:pos x="291" y="224"/>
                  </a:cxn>
                  <a:cxn ang="0">
                    <a:pos x="298" y="275"/>
                  </a:cxn>
                  <a:cxn ang="0">
                    <a:pos x="299" y="323"/>
                  </a:cxn>
                  <a:cxn ang="0">
                    <a:pos x="295" y="365"/>
                  </a:cxn>
                  <a:cxn ang="0">
                    <a:pos x="292" y="403"/>
                  </a:cxn>
                  <a:cxn ang="0">
                    <a:pos x="290" y="438"/>
                  </a:cxn>
                  <a:cxn ang="0">
                    <a:pos x="294" y="469"/>
                  </a:cxn>
                  <a:cxn ang="0">
                    <a:pos x="288" y="475"/>
                  </a:cxn>
                  <a:cxn ang="0">
                    <a:pos x="284" y="481"/>
                  </a:cxn>
                  <a:cxn ang="0">
                    <a:pos x="283" y="487"/>
                  </a:cxn>
                  <a:cxn ang="0">
                    <a:pos x="288" y="491"/>
                  </a:cxn>
                  <a:cxn ang="0">
                    <a:pos x="297" y="491"/>
                  </a:cxn>
                  <a:cxn ang="0">
                    <a:pos x="317" y="490"/>
                  </a:cxn>
                  <a:cxn ang="0">
                    <a:pos x="345" y="483"/>
                  </a:cxn>
                  <a:cxn ang="0">
                    <a:pos x="385" y="475"/>
                  </a:cxn>
                  <a:cxn ang="0">
                    <a:pos x="418" y="482"/>
                  </a:cxn>
                  <a:cxn ang="0">
                    <a:pos x="458" y="490"/>
                  </a:cxn>
                  <a:cxn ang="0">
                    <a:pos x="501" y="497"/>
                  </a:cxn>
                  <a:cxn ang="0">
                    <a:pos x="546" y="505"/>
                  </a:cxn>
                  <a:cxn ang="0">
                    <a:pos x="589" y="510"/>
                  </a:cxn>
                  <a:cxn ang="0">
                    <a:pos x="629" y="516"/>
                  </a:cxn>
                  <a:cxn ang="0">
                    <a:pos x="664" y="521"/>
                  </a:cxn>
                  <a:cxn ang="0">
                    <a:pos x="691" y="525"/>
                  </a:cxn>
                  <a:cxn ang="0">
                    <a:pos x="670" y="548"/>
                  </a:cxn>
                  <a:cxn ang="0">
                    <a:pos x="655" y="571"/>
                  </a:cxn>
                  <a:cxn ang="0">
                    <a:pos x="646" y="591"/>
                  </a:cxn>
                  <a:cxn ang="0">
                    <a:pos x="644" y="613"/>
                  </a:cxn>
                  <a:cxn ang="0">
                    <a:pos x="647" y="636"/>
                  </a:cxn>
                  <a:cxn ang="0">
                    <a:pos x="660" y="662"/>
                  </a:cxn>
                  <a:cxn ang="0">
                    <a:pos x="682" y="691"/>
                  </a:cxn>
                  <a:cxn ang="0">
                    <a:pos x="714" y="726"/>
                  </a:cxn>
                  <a:cxn ang="0">
                    <a:pos x="652" y="721"/>
                  </a:cxn>
                  <a:cxn ang="0">
                    <a:pos x="598" y="719"/>
                  </a:cxn>
                  <a:cxn ang="0">
                    <a:pos x="547" y="718"/>
                  </a:cxn>
                  <a:cxn ang="0">
                    <a:pos x="501" y="718"/>
                  </a:cxn>
                  <a:cxn ang="0">
                    <a:pos x="452" y="717"/>
                  </a:cxn>
                  <a:cxn ang="0">
                    <a:pos x="404" y="717"/>
                  </a:cxn>
                  <a:cxn ang="0">
                    <a:pos x="349" y="714"/>
                  </a:cxn>
                  <a:cxn ang="0">
                    <a:pos x="288" y="710"/>
                  </a:cxn>
                  <a:cxn ang="0">
                    <a:pos x="211" y="646"/>
                  </a:cxn>
                  <a:cxn ang="0">
                    <a:pos x="157" y="594"/>
                  </a:cxn>
                  <a:cxn ang="0">
                    <a:pos x="120" y="547"/>
                  </a:cxn>
                  <a:cxn ang="0">
                    <a:pos x="95" y="498"/>
                  </a:cxn>
                  <a:cxn ang="0">
                    <a:pos x="76" y="439"/>
                  </a:cxn>
                  <a:cxn ang="0">
                    <a:pos x="57" y="365"/>
                  </a:cxn>
                  <a:cxn ang="0">
                    <a:pos x="33" y="267"/>
                  </a:cxn>
                  <a:cxn ang="0">
                    <a:pos x="0" y="143"/>
                  </a:cxn>
                  <a:cxn ang="0">
                    <a:pos x="1" y="79"/>
                  </a:cxn>
                  <a:cxn ang="0">
                    <a:pos x="13" y="36"/>
                  </a:cxn>
                  <a:cxn ang="0">
                    <a:pos x="32" y="9"/>
                  </a:cxn>
                  <a:cxn ang="0">
                    <a:pos x="61" y="0"/>
                  </a:cxn>
                  <a:cxn ang="0">
                    <a:pos x="96" y="4"/>
                  </a:cxn>
                  <a:cxn ang="0">
                    <a:pos x="139" y="25"/>
                  </a:cxn>
                  <a:cxn ang="0">
                    <a:pos x="188" y="58"/>
                  </a:cxn>
                  <a:cxn ang="0">
                    <a:pos x="245" y="104"/>
                  </a:cxn>
                </a:cxnLst>
                <a:rect l="0" t="0" r="r" b="b"/>
                <a:pathLst>
                  <a:path w="714" h="726">
                    <a:moveTo>
                      <a:pt x="245" y="104"/>
                    </a:moveTo>
                    <a:lnTo>
                      <a:pt x="273" y="166"/>
                    </a:lnTo>
                    <a:lnTo>
                      <a:pt x="291" y="224"/>
                    </a:lnTo>
                    <a:lnTo>
                      <a:pt x="298" y="275"/>
                    </a:lnTo>
                    <a:lnTo>
                      <a:pt x="299" y="323"/>
                    </a:lnTo>
                    <a:lnTo>
                      <a:pt x="295" y="365"/>
                    </a:lnTo>
                    <a:lnTo>
                      <a:pt x="292" y="403"/>
                    </a:lnTo>
                    <a:lnTo>
                      <a:pt x="290" y="438"/>
                    </a:lnTo>
                    <a:lnTo>
                      <a:pt x="294" y="469"/>
                    </a:lnTo>
                    <a:lnTo>
                      <a:pt x="288" y="475"/>
                    </a:lnTo>
                    <a:lnTo>
                      <a:pt x="284" y="481"/>
                    </a:lnTo>
                    <a:lnTo>
                      <a:pt x="283" y="487"/>
                    </a:lnTo>
                    <a:lnTo>
                      <a:pt x="288" y="491"/>
                    </a:lnTo>
                    <a:lnTo>
                      <a:pt x="297" y="491"/>
                    </a:lnTo>
                    <a:lnTo>
                      <a:pt x="317" y="490"/>
                    </a:lnTo>
                    <a:lnTo>
                      <a:pt x="345" y="483"/>
                    </a:lnTo>
                    <a:lnTo>
                      <a:pt x="385" y="475"/>
                    </a:lnTo>
                    <a:lnTo>
                      <a:pt x="418" y="482"/>
                    </a:lnTo>
                    <a:lnTo>
                      <a:pt x="458" y="490"/>
                    </a:lnTo>
                    <a:lnTo>
                      <a:pt x="501" y="497"/>
                    </a:lnTo>
                    <a:lnTo>
                      <a:pt x="546" y="505"/>
                    </a:lnTo>
                    <a:lnTo>
                      <a:pt x="589" y="510"/>
                    </a:lnTo>
                    <a:lnTo>
                      <a:pt x="629" y="516"/>
                    </a:lnTo>
                    <a:lnTo>
                      <a:pt x="664" y="521"/>
                    </a:lnTo>
                    <a:lnTo>
                      <a:pt x="691" y="525"/>
                    </a:lnTo>
                    <a:lnTo>
                      <a:pt x="670" y="548"/>
                    </a:lnTo>
                    <a:lnTo>
                      <a:pt x="655" y="571"/>
                    </a:lnTo>
                    <a:lnTo>
                      <a:pt x="646" y="591"/>
                    </a:lnTo>
                    <a:lnTo>
                      <a:pt x="644" y="613"/>
                    </a:lnTo>
                    <a:lnTo>
                      <a:pt x="647" y="636"/>
                    </a:lnTo>
                    <a:lnTo>
                      <a:pt x="660" y="662"/>
                    </a:lnTo>
                    <a:lnTo>
                      <a:pt x="682" y="691"/>
                    </a:lnTo>
                    <a:lnTo>
                      <a:pt x="714" y="726"/>
                    </a:lnTo>
                    <a:lnTo>
                      <a:pt x="652" y="721"/>
                    </a:lnTo>
                    <a:lnTo>
                      <a:pt x="598" y="719"/>
                    </a:lnTo>
                    <a:lnTo>
                      <a:pt x="547" y="718"/>
                    </a:lnTo>
                    <a:lnTo>
                      <a:pt x="501" y="718"/>
                    </a:lnTo>
                    <a:lnTo>
                      <a:pt x="452" y="717"/>
                    </a:lnTo>
                    <a:lnTo>
                      <a:pt x="404" y="717"/>
                    </a:lnTo>
                    <a:lnTo>
                      <a:pt x="349" y="714"/>
                    </a:lnTo>
                    <a:lnTo>
                      <a:pt x="288" y="710"/>
                    </a:lnTo>
                    <a:lnTo>
                      <a:pt x="211" y="646"/>
                    </a:lnTo>
                    <a:lnTo>
                      <a:pt x="157" y="594"/>
                    </a:lnTo>
                    <a:lnTo>
                      <a:pt x="120" y="547"/>
                    </a:lnTo>
                    <a:lnTo>
                      <a:pt x="95" y="498"/>
                    </a:lnTo>
                    <a:lnTo>
                      <a:pt x="76" y="439"/>
                    </a:lnTo>
                    <a:lnTo>
                      <a:pt x="57" y="365"/>
                    </a:lnTo>
                    <a:lnTo>
                      <a:pt x="33" y="267"/>
                    </a:lnTo>
                    <a:lnTo>
                      <a:pt x="0" y="143"/>
                    </a:lnTo>
                    <a:lnTo>
                      <a:pt x="1" y="79"/>
                    </a:lnTo>
                    <a:lnTo>
                      <a:pt x="13" y="36"/>
                    </a:lnTo>
                    <a:lnTo>
                      <a:pt x="32" y="9"/>
                    </a:lnTo>
                    <a:lnTo>
                      <a:pt x="61" y="0"/>
                    </a:lnTo>
                    <a:lnTo>
                      <a:pt x="96" y="4"/>
                    </a:lnTo>
                    <a:lnTo>
                      <a:pt x="139" y="25"/>
                    </a:lnTo>
                    <a:lnTo>
                      <a:pt x="188" y="58"/>
                    </a:lnTo>
                    <a:lnTo>
                      <a:pt x="245" y="10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2" name="Freeform 23"/>
              <p:cNvSpPr>
                <a:spLocks/>
              </p:cNvSpPr>
              <p:nvPr/>
            </p:nvSpPr>
            <p:spPr bwMode="auto">
              <a:xfrm>
                <a:off x="3495" y="2287"/>
                <a:ext cx="71" cy="81"/>
              </a:xfrm>
              <a:custGeom>
                <a:avLst/>
                <a:gdLst/>
                <a:ahLst/>
                <a:cxnLst>
                  <a:cxn ang="0">
                    <a:pos x="241" y="111"/>
                  </a:cxn>
                  <a:cxn ang="0">
                    <a:pos x="274" y="177"/>
                  </a:cxn>
                  <a:cxn ang="0">
                    <a:pos x="295" y="238"/>
                  </a:cxn>
                  <a:cxn ang="0">
                    <a:pos x="303" y="292"/>
                  </a:cxn>
                  <a:cxn ang="0">
                    <a:pos x="305" y="340"/>
                  </a:cxn>
                  <a:cxn ang="0">
                    <a:pos x="300" y="382"/>
                  </a:cxn>
                  <a:cxn ang="0">
                    <a:pos x="292" y="418"/>
                  </a:cxn>
                  <a:cxn ang="0">
                    <a:pos x="284" y="446"/>
                  </a:cxn>
                  <a:cxn ang="0">
                    <a:pos x="277" y="469"/>
                  </a:cxn>
                  <a:cxn ang="0">
                    <a:pos x="267" y="477"/>
                  </a:cxn>
                  <a:cxn ang="0">
                    <a:pos x="261" y="487"/>
                  </a:cxn>
                  <a:cxn ang="0">
                    <a:pos x="257" y="493"/>
                  </a:cxn>
                  <a:cxn ang="0">
                    <a:pos x="260" y="498"/>
                  </a:cxn>
                  <a:cxn ang="0">
                    <a:pos x="270" y="499"/>
                  </a:cxn>
                  <a:cxn ang="0">
                    <a:pos x="291" y="498"/>
                  </a:cxn>
                  <a:cxn ang="0">
                    <a:pos x="323" y="491"/>
                  </a:cxn>
                  <a:cxn ang="0">
                    <a:pos x="371" y="479"/>
                  </a:cxn>
                  <a:cxn ang="0">
                    <a:pos x="407" y="486"/>
                  </a:cxn>
                  <a:cxn ang="0">
                    <a:pos x="449" y="493"/>
                  </a:cxn>
                  <a:cxn ang="0">
                    <a:pos x="495" y="499"/>
                  </a:cxn>
                  <a:cxn ang="0">
                    <a:pos x="542" y="506"/>
                  </a:cxn>
                  <a:cxn ang="0">
                    <a:pos x="588" y="511"/>
                  </a:cxn>
                  <a:cxn ang="0">
                    <a:pos x="630" y="517"/>
                  </a:cxn>
                  <a:cxn ang="0">
                    <a:pos x="665" y="521"/>
                  </a:cxn>
                  <a:cxn ang="0">
                    <a:pos x="693" y="525"/>
                  </a:cxn>
                  <a:cxn ang="0">
                    <a:pos x="672" y="544"/>
                  </a:cxn>
                  <a:cxn ang="0">
                    <a:pos x="656" y="564"/>
                  </a:cxn>
                  <a:cxn ang="0">
                    <a:pos x="645" y="582"/>
                  </a:cxn>
                  <a:cxn ang="0">
                    <a:pos x="641" y="604"/>
                  </a:cxn>
                  <a:cxn ang="0">
                    <a:pos x="644" y="627"/>
                  </a:cxn>
                  <a:cxn ang="0">
                    <a:pos x="656" y="654"/>
                  </a:cxn>
                  <a:cxn ang="0">
                    <a:pos x="678" y="686"/>
                  </a:cxn>
                  <a:cxn ang="0">
                    <a:pos x="713" y="723"/>
                  </a:cxn>
                  <a:cxn ang="0">
                    <a:pos x="651" y="717"/>
                  </a:cxn>
                  <a:cxn ang="0">
                    <a:pos x="597" y="715"/>
                  </a:cxn>
                  <a:cxn ang="0">
                    <a:pos x="546" y="714"/>
                  </a:cxn>
                  <a:cxn ang="0">
                    <a:pos x="500" y="714"/>
                  </a:cxn>
                  <a:cxn ang="0">
                    <a:pos x="452" y="713"/>
                  </a:cxn>
                  <a:cxn ang="0">
                    <a:pos x="403" y="712"/>
                  </a:cxn>
                  <a:cxn ang="0">
                    <a:pos x="348" y="709"/>
                  </a:cxn>
                  <a:cxn ang="0">
                    <a:pos x="288" y="705"/>
                  </a:cxn>
                  <a:cxn ang="0">
                    <a:pos x="209" y="640"/>
                  </a:cxn>
                  <a:cxn ang="0">
                    <a:pos x="156" y="587"/>
                  </a:cxn>
                  <a:cxn ang="0">
                    <a:pos x="120" y="539"/>
                  </a:cxn>
                  <a:cxn ang="0">
                    <a:pos x="97" y="491"/>
                  </a:cxn>
                  <a:cxn ang="0">
                    <a:pos x="79" y="432"/>
                  </a:cxn>
                  <a:cxn ang="0">
                    <a:pos x="61" y="361"/>
                  </a:cxn>
                  <a:cxn ang="0">
                    <a:pos x="36" y="266"/>
                  </a:cxn>
                  <a:cxn ang="0">
                    <a:pos x="0" y="145"/>
                  </a:cxn>
                  <a:cxn ang="0">
                    <a:pos x="0" y="79"/>
                  </a:cxn>
                  <a:cxn ang="0">
                    <a:pos x="10" y="35"/>
                  </a:cxn>
                  <a:cxn ang="0">
                    <a:pos x="29" y="8"/>
                  </a:cxn>
                  <a:cxn ang="0">
                    <a:pos x="57" y="0"/>
                  </a:cxn>
                  <a:cxn ang="0">
                    <a:pos x="92" y="7"/>
                  </a:cxn>
                  <a:cxn ang="0">
                    <a:pos x="135" y="30"/>
                  </a:cxn>
                  <a:cxn ang="0">
                    <a:pos x="184" y="64"/>
                  </a:cxn>
                  <a:cxn ang="0">
                    <a:pos x="241" y="111"/>
                  </a:cxn>
                </a:cxnLst>
                <a:rect l="0" t="0" r="r" b="b"/>
                <a:pathLst>
                  <a:path w="713" h="723">
                    <a:moveTo>
                      <a:pt x="241" y="111"/>
                    </a:moveTo>
                    <a:lnTo>
                      <a:pt x="274" y="177"/>
                    </a:lnTo>
                    <a:lnTo>
                      <a:pt x="295" y="238"/>
                    </a:lnTo>
                    <a:lnTo>
                      <a:pt x="303" y="292"/>
                    </a:lnTo>
                    <a:lnTo>
                      <a:pt x="305" y="340"/>
                    </a:lnTo>
                    <a:lnTo>
                      <a:pt x="300" y="382"/>
                    </a:lnTo>
                    <a:lnTo>
                      <a:pt x="292" y="418"/>
                    </a:lnTo>
                    <a:lnTo>
                      <a:pt x="284" y="446"/>
                    </a:lnTo>
                    <a:lnTo>
                      <a:pt x="277" y="469"/>
                    </a:lnTo>
                    <a:lnTo>
                      <a:pt x="267" y="477"/>
                    </a:lnTo>
                    <a:lnTo>
                      <a:pt x="261" y="487"/>
                    </a:lnTo>
                    <a:lnTo>
                      <a:pt x="257" y="493"/>
                    </a:lnTo>
                    <a:lnTo>
                      <a:pt x="260" y="498"/>
                    </a:lnTo>
                    <a:lnTo>
                      <a:pt x="270" y="499"/>
                    </a:lnTo>
                    <a:lnTo>
                      <a:pt x="291" y="498"/>
                    </a:lnTo>
                    <a:lnTo>
                      <a:pt x="323" y="491"/>
                    </a:lnTo>
                    <a:lnTo>
                      <a:pt x="371" y="479"/>
                    </a:lnTo>
                    <a:lnTo>
                      <a:pt x="407" y="486"/>
                    </a:lnTo>
                    <a:lnTo>
                      <a:pt x="449" y="493"/>
                    </a:lnTo>
                    <a:lnTo>
                      <a:pt x="495" y="499"/>
                    </a:lnTo>
                    <a:lnTo>
                      <a:pt x="542" y="506"/>
                    </a:lnTo>
                    <a:lnTo>
                      <a:pt x="588" y="511"/>
                    </a:lnTo>
                    <a:lnTo>
                      <a:pt x="630" y="517"/>
                    </a:lnTo>
                    <a:lnTo>
                      <a:pt x="665" y="521"/>
                    </a:lnTo>
                    <a:lnTo>
                      <a:pt x="693" y="525"/>
                    </a:lnTo>
                    <a:lnTo>
                      <a:pt x="672" y="544"/>
                    </a:lnTo>
                    <a:lnTo>
                      <a:pt x="656" y="564"/>
                    </a:lnTo>
                    <a:lnTo>
                      <a:pt x="645" y="582"/>
                    </a:lnTo>
                    <a:lnTo>
                      <a:pt x="641" y="604"/>
                    </a:lnTo>
                    <a:lnTo>
                      <a:pt x="644" y="627"/>
                    </a:lnTo>
                    <a:lnTo>
                      <a:pt x="656" y="654"/>
                    </a:lnTo>
                    <a:lnTo>
                      <a:pt x="678" y="686"/>
                    </a:lnTo>
                    <a:lnTo>
                      <a:pt x="713" y="723"/>
                    </a:lnTo>
                    <a:lnTo>
                      <a:pt x="651" y="717"/>
                    </a:lnTo>
                    <a:lnTo>
                      <a:pt x="597" y="715"/>
                    </a:lnTo>
                    <a:lnTo>
                      <a:pt x="546" y="714"/>
                    </a:lnTo>
                    <a:lnTo>
                      <a:pt x="500" y="714"/>
                    </a:lnTo>
                    <a:lnTo>
                      <a:pt x="452" y="713"/>
                    </a:lnTo>
                    <a:lnTo>
                      <a:pt x="403" y="712"/>
                    </a:lnTo>
                    <a:lnTo>
                      <a:pt x="348" y="709"/>
                    </a:lnTo>
                    <a:lnTo>
                      <a:pt x="288" y="705"/>
                    </a:lnTo>
                    <a:lnTo>
                      <a:pt x="209" y="640"/>
                    </a:lnTo>
                    <a:lnTo>
                      <a:pt x="156" y="587"/>
                    </a:lnTo>
                    <a:lnTo>
                      <a:pt x="120" y="539"/>
                    </a:lnTo>
                    <a:lnTo>
                      <a:pt x="97" y="491"/>
                    </a:lnTo>
                    <a:lnTo>
                      <a:pt x="79" y="432"/>
                    </a:lnTo>
                    <a:lnTo>
                      <a:pt x="61" y="361"/>
                    </a:lnTo>
                    <a:lnTo>
                      <a:pt x="36" y="266"/>
                    </a:lnTo>
                    <a:lnTo>
                      <a:pt x="0" y="145"/>
                    </a:lnTo>
                    <a:lnTo>
                      <a:pt x="0" y="79"/>
                    </a:lnTo>
                    <a:lnTo>
                      <a:pt x="10" y="35"/>
                    </a:lnTo>
                    <a:lnTo>
                      <a:pt x="29" y="8"/>
                    </a:lnTo>
                    <a:lnTo>
                      <a:pt x="57" y="0"/>
                    </a:lnTo>
                    <a:lnTo>
                      <a:pt x="92" y="7"/>
                    </a:lnTo>
                    <a:lnTo>
                      <a:pt x="135" y="30"/>
                    </a:lnTo>
                    <a:lnTo>
                      <a:pt x="184" y="64"/>
                    </a:lnTo>
                    <a:lnTo>
                      <a:pt x="241" y="11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3" name="Freeform 24"/>
              <p:cNvSpPr>
                <a:spLocks/>
              </p:cNvSpPr>
              <p:nvPr/>
            </p:nvSpPr>
            <p:spPr bwMode="auto">
              <a:xfrm>
                <a:off x="3495" y="2288"/>
                <a:ext cx="71" cy="80"/>
              </a:xfrm>
              <a:custGeom>
                <a:avLst/>
                <a:gdLst/>
                <a:ahLst/>
                <a:cxnLst>
                  <a:cxn ang="0">
                    <a:pos x="237" y="117"/>
                  </a:cxn>
                  <a:cxn ang="0">
                    <a:pos x="275" y="187"/>
                  </a:cxn>
                  <a:cxn ang="0">
                    <a:pos x="299" y="251"/>
                  </a:cxn>
                  <a:cxn ang="0">
                    <a:pos x="309" y="307"/>
                  </a:cxn>
                  <a:cxn ang="0">
                    <a:pos x="312" y="358"/>
                  </a:cxn>
                  <a:cxn ang="0">
                    <a:pos x="304" y="398"/>
                  </a:cxn>
                  <a:cxn ang="0">
                    <a:pos x="293" y="431"/>
                  </a:cxn>
                  <a:cxn ang="0">
                    <a:pos x="278" y="454"/>
                  </a:cxn>
                  <a:cxn ang="0">
                    <a:pos x="264" y="468"/>
                  </a:cxn>
                  <a:cxn ang="0">
                    <a:pos x="250" y="479"/>
                  </a:cxn>
                  <a:cxn ang="0">
                    <a:pos x="240" y="489"/>
                  </a:cxn>
                  <a:cxn ang="0">
                    <a:pos x="233" y="497"/>
                  </a:cxn>
                  <a:cxn ang="0">
                    <a:pos x="235" y="503"/>
                  </a:cxn>
                  <a:cxn ang="0">
                    <a:pos x="244" y="505"/>
                  </a:cxn>
                  <a:cxn ang="0">
                    <a:pos x="267" y="502"/>
                  </a:cxn>
                  <a:cxn ang="0">
                    <a:pos x="304" y="494"/>
                  </a:cxn>
                  <a:cxn ang="0">
                    <a:pos x="359" y="480"/>
                  </a:cxn>
                  <a:cxn ang="0">
                    <a:pos x="397" y="487"/>
                  </a:cxn>
                  <a:cxn ang="0">
                    <a:pos x="442" y="495"/>
                  </a:cxn>
                  <a:cxn ang="0">
                    <a:pos x="491" y="501"/>
                  </a:cxn>
                  <a:cxn ang="0">
                    <a:pos x="540" y="507"/>
                  </a:cxn>
                  <a:cxn ang="0">
                    <a:pos x="588" y="511"/>
                  </a:cxn>
                  <a:cxn ang="0">
                    <a:pos x="632" y="516"/>
                  </a:cxn>
                  <a:cxn ang="0">
                    <a:pos x="668" y="519"/>
                  </a:cxn>
                  <a:cxn ang="0">
                    <a:pos x="697" y="523"/>
                  </a:cxn>
                  <a:cxn ang="0">
                    <a:pos x="676" y="539"/>
                  </a:cxn>
                  <a:cxn ang="0">
                    <a:pos x="657" y="557"/>
                  </a:cxn>
                  <a:cxn ang="0">
                    <a:pos x="644" y="575"/>
                  </a:cxn>
                  <a:cxn ang="0">
                    <a:pos x="638" y="595"/>
                  </a:cxn>
                  <a:cxn ang="0">
                    <a:pos x="641" y="618"/>
                  </a:cxn>
                  <a:cxn ang="0">
                    <a:pos x="653" y="646"/>
                  </a:cxn>
                  <a:cxn ang="0">
                    <a:pos x="676" y="679"/>
                  </a:cxn>
                  <a:cxn ang="0">
                    <a:pos x="714" y="719"/>
                  </a:cxn>
                  <a:cxn ang="0">
                    <a:pos x="652" y="713"/>
                  </a:cxn>
                  <a:cxn ang="0">
                    <a:pos x="598" y="711"/>
                  </a:cxn>
                  <a:cxn ang="0">
                    <a:pos x="548" y="709"/>
                  </a:cxn>
                  <a:cxn ang="0">
                    <a:pos x="502" y="709"/>
                  </a:cxn>
                  <a:cxn ang="0">
                    <a:pos x="454" y="708"/>
                  </a:cxn>
                  <a:cxn ang="0">
                    <a:pos x="405" y="707"/>
                  </a:cxn>
                  <a:cxn ang="0">
                    <a:pos x="350" y="704"/>
                  </a:cxn>
                  <a:cxn ang="0">
                    <a:pos x="289" y="700"/>
                  </a:cxn>
                  <a:cxn ang="0">
                    <a:pos x="209" y="632"/>
                  </a:cxn>
                  <a:cxn ang="0">
                    <a:pos x="156" y="579"/>
                  </a:cxn>
                  <a:cxn ang="0">
                    <a:pos x="121" y="530"/>
                  </a:cxn>
                  <a:cxn ang="0">
                    <a:pos x="100" y="483"/>
                  </a:cxn>
                  <a:cxn ang="0">
                    <a:pos x="83" y="426"/>
                  </a:cxn>
                  <a:cxn ang="0">
                    <a:pos x="66" y="356"/>
                  </a:cxn>
                  <a:cxn ang="0">
                    <a:pos x="42" y="264"/>
                  </a:cxn>
                  <a:cxn ang="0">
                    <a:pos x="3" y="146"/>
                  </a:cxn>
                  <a:cxn ang="0">
                    <a:pos x="0" y="78"/>
                  </a:cxn>
                  <a:cxn ang="0">
                    <a:pos x="9" y="33"/>
                  </a:cxn>
                  <a:cxn ang="0">
                    <a:pos x="27" y="7"/>
                  </a:cxn>
                  <a:cxn ang="0">
                    <a:pos x="54" y="0"/>
                  </a:cxn>
                  <a:cxn ang="0">
                    <a:pos x="88" y="8"/>
                  </a:cxn>
                  <a:cxn ang="0">
                    <a:pos x="132" y="33"/>
                  </a:cxn>
                  <a:cxn ang="0">
                    <a:pos x="180" y="69"/>
                  </a:cxn>
                  <a:cxn ang="0">
                    <a:pos x="237" y="117"/>
                  </a:cxn>
                </a:cxnLst>
                <a:rect l="0" t="0" r="r" b="b"/>
                <a:pathLst>
                  <a:path w="714" h="719">
                    <a:moveTo>
                      <a:pt x="237" y="117"/>
                    </a:moveTo>
                    <a:lnTo>
                      <a:pt x="275" y="187"/>
                    </a:lnTo>
                    <a:lnTo>
                      <a:pt x="299" y="251"/>
                    </a:lnTo>
                    <a:lnTo>
                      <a:pt x="309" y="307"/>
                    </a:lnTo>
                    <a:lnTo>
                      <a:pt x="312" y="358"/>
                    </a:lnTo>
                    <a:lnTo>
                      <a:pt x="304" y="398"/>
                    </a:lnTo>
                    <a:lnTo>
                      <a:pt x="293" y="431"/>
                    </a:lnTo>
                    <a:lnTo>
                      <a:pt x="278" y="454"/>
                    </a:lnTo>
                    <a:lnTo>
                      <a:pt x="264" y="468"/>
                    </a:lnTo>
                    <a:lnTo>
                      <a:pt x="250" y="479"/>
                    </a:lnTo>
                    <a:lnTo>
                      <a:pt x="240" y="489"/>
                    </a:lnTo>
                    <a:lnTo>
                      <a:pt x="233" y="497"/>
                    </a:lnTo>
                    <a:lnTo>
                      <a:pt x="235" y="503"/>
                    </a:lnTo>
                    <a:lnTo>
                      <a:pt x="244" y="505"/>
                    </a:lnTo>
                    <a:lnTo>
                      <a:pt x="267" y="502"/>
                    </a:lnTo>
                    <a:lnTo>
                      <a:pt x="304" y="494"/>
                    </a:lnTo>
                    <a:lnTo>
                      <a:pt x="359" y="480"/>
                    </a:lnTo>
                    <a:lnTo>
                      <a:pt x="397" y="487"/>
                    </a:lnTo>
                    <a:lnTo>
                      <a:pt x="442" y="495"/>
                    </a:lnTo>
                    <a:lnTo>
                      <a:pt x="491" y="501"/>
                    </a:lnTo>
                    <a:lnTo>
                      <a:pt x="540" y="507"/>
                    </a:lnTo>
                    <a:lnTo>
                      <a:pt x="588" y="511"/>
                    </a:lnTo>
                    <a:lnTo>
                      <a:pt x="632" y="516"/>
                    </a:lnTo>
                    <a:lnTo>
                      <a:pt x="668" y="519"/>
                    </a:lnTo>
                    <a:lnTo>
                      <a:pt x="697" y="523"/>
                    </a:lnTo>
                    <a:lnTo>
                      <a:pt x="676" y="539"/>
                    </a:lnTo>
                    <a:lnTo>
                      <a:pt x="657" y="557"/>
                    </a:lnTo>
                    <a:lnTo>
                      <a:pt x="644" y="575"/>
                    </a:lnTo>
                    <a:lnTo>
                      <a:pt x="638" y="595"/>
                    </a:lnTo>
                    <a:lnTo>
                      <a:pt x="641" y="618"/>
                    </a:lnTo>
                    <a:lnTo>
                      <a:pt x="653" y="646"/>
                    </a:lnTo>
                    <a:lnTo>
                      <a:pt x="676" y="679"/>
                    </a:lnTo>
                    <a:lnTo>
                      <a:pt x="714" y="719"/>
                    </a:lnTo>
                    <a:lnTo>
                      <a:pt x="652" y="713"/>
                    </a:lnTo>
                    <a:lnTo>
                      <a:pt x="598" y="711"/>
                    </a:lnTo>
                    <a:lnTo>
                      <a:pt x="548" y="709"/>
                    </a:lnTo>
                    <a:lnTo>
                      <a:pt x="502" y="709"/>
                    </a:lnTo>
                    <a:lnTo>
                      <a:pt x="454" y="708"/>
                    </a:lnTo>
                    <a:lnTo>
                      <a:pt x="405" y="707"/>
                    </a:lnTo>
                    <a:lnTo>
                      <a:pt x="350" y="704"/>
                    </a:lnTo>
                    <a:lnTo>
                      <a:pt x="289" y="700"/>
                    </a:lnTo>
                    <a:lnTo>
                      <a:pt x="209" y="632"/>
                    </a:lnTo>
                    <a:lnTo>
                      <a:pt x="156" y="579"/>
                    </a:lnTo>
                    <a:lnTo>
                      <a:pt x="121" y="530"/>
                    </a:lnTo>
                    <a:lnTo>
                      <a:pt x="100" y="483"/>
                    </a:lnTo>
                    <a:lnTo>
                      <a:pt x="83" y="426"/>
                    </a:lnTo>
                    <a:lnTo>
                      <a:pt x="66" y="356"/>
                    </a:lnTo>
                    <a:lnTo>
                      <a:pt x="42" y="264"/>
                    </a:lnTo>
                    <a:lnTo>
                      <a:pt x="3" y="146"/>
                    </a:lnTo>
                    <a:lnTo>
                      <a:pt x="0" y="78"/>
                    </a:lnTo>
                    <a:lnTo>
                      <a:pt x="9" y="33"/>
                    </a:lnTo>
                    <a:lnTo>
                      <a:pt x="27" y="7"/>
                    </a:lnTo>
                    <a:lnTo>
                      <a:pt x="54" y="0"/>
                    </a:lnTo>
                    <a:lnTo>
                      <a:pt x="88" y="8"/>
                    </a:lnTo>
                    <a:lnTo>
                      <a:pt x="132" y="33"/>
                    </a:lnTo>
                    <a:lnTo>
                      <a:pt x="180" y="69"/>
                    </a:lnTo>
                    <a:lnTo>
                      <a:pt x="237" y="117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4" name="Freeform 25"/>
              <p:cNvSpPr>
                <a:spLocks/>
              </p:cNvSpPr>
              <p:nvPr/>
            </p:nvSpPr>
            <p:spPr bwMode="auto">
              <a:xfrm>
                <a:off x="3495" y="2288"/>
                <a:ext cx="71" cy="80"/>
              </a:xfrm>
              <a:custGeom>
                <a:avLst/>
                <a:gdLst/>
                <a:ahLst/>
                <a:cxnLst>
                  <a:cxn ang="0">
                    <a:pos x="234" y="123"/>
                  </a:cxn>
                  <a:cxn ang="0">
                    <a:pos x="276" y="196"/>
                  </a:cxn>
                  <a:cxn ang="0">
                    <a:pos x="303" y="263"/>
                  </a:cxn>
                  <a:cxn ang="0">
                    <a:pos x="316" y="322"/>
                  </a:cxn>
                  <a:cxn ang="0">
                    <a:pos x="318" y="374"/>
                  </a:cxn>
                  <a:cxn ang="0">
                    <a:pos x="308" y="415"/>
                  </a:cxn>
                  <a:cxn ang="0">
                    <a:pos x="293" y="445"/>
                  </a:cxn>
                  <a:cxn ang="0">
                    <a:pos x="272" y="463"/>
                  </a:cxn>
                  <a:cxn ang="0">
                    <a:pos x="248" y="469"/>
                  </a:cxn>
                  <a:cxn ang="0">
                    <a:pos x="232" y="482"/>
                  </a:cxn>
                  <a:cxn ang="0">
                    <a:pos x="218" y="494"/>
                  </a:cxn>
                  <a:cxn ang="0">
                    <a:pos x="209" y="503"/>
                  </a:cxn>
                  <a:cxn ang="0">
                    <a:pos x="209" y="510"/>
                  </a:cxn>
                  <a:cxn ang="0">
                    <a:pos x="218" y="512"/>
                  </a:cxn>
                  <a:cxn ang="0">
                    <a:pos x="243" y="509"/>
                  </a:cxn>
                  <a:cxn ang="0">
                    <a:pos x="284" y="499"/>
                  </a:cxn>
                  <a:cxn ang="0">
                    <a:pos x="346" y="483"/>
                  </a:cxn>
                  <a:cxn ang="0">
                    <a:pos x="386" y="489"/>
                  </a:cxn>
                  <a:cxn ang="0">
                    <a:pos x="434" y="496"/>
                  </a:cxn>
                  <a:cxn ang="0">
                    <a:pos x="484" y="501"/>
                  </a:cxn>
                  <a:cxn ang="0">
                    <a:pos x="537" y="507"/>
                  </a:cxn>
                  <a:cxn ang="0">
                    <a:pos x="587" y="511"/>
                  </a:cxn>
                  <a:cxn ang="0">
                    <a:pos x="633" y="515"/>
                  </a:cxn>
                  <a:cxn ang="0">
                    <a:pos x="671" y="518"/>
                  </a:cxn>
                  <a:cxn ang="0">
                    <a:pos x="700" y="522"/>
                  </a:cxn>
                  <a:cxn ang="0">
                    <a:pos x="677" y="535"/>
                  </a:cxn>
                  <a:cxn ang="0">
                    <a:pos x="657" y="550"/>
                  </a:cxn>
                  <a:cxn ang="0">
                    <a:pos x="643" y="566"/>
                  </a:cxn>
                  <a:cxn ang="0">
                    <a:pos x="635" y="586"/>
                  </a:cxn>
                  <a:cxn ang="0">
                    <a:pos x="636" y="609"/>
                  </a:cxn>
                  <a:cxn ang="0">
                    <a:pos x="649" y="638"/>
                  </a:cxn>
                  <a:cxn ang="0">
                    <a:pos x="674" y="673"/>
                  </a:cxn>
                  <a:cxn ang="0">
                    <a:pos x="714" y="715"/>
                  </a:cxn>
                  <a:cxn ang="0">
                    <a:pos x="652" y="709"/>
                  </a:cxn>
                  <a:cxn ang="0">
                    <a:pos x="598" y="707"/>
                  </a:cxn>
                  <a:cxn ang="0">
                    <a:pos x="548" y="705"/>
                  </a:cxn>
                  <a:cxn ang="0">
                    <a:pos x="502" y="705"/>
                  </a:cxn>
                  <a:cxn ang="0">
                    <a:pos x="454" y="703"/>
                  </a:cxn>
                  <a:cxn ang="0">
                    <a:pos x="406" y="702"/>
                  </a:cxn>
                  <a:cxn ang="0">
                    <a:pos x="351" y="699"/>
                  </a:cxn>
                  <a:cxn ang="0">
                    <a:pos x="291" y="694"/>
                  </a:cxn>
                  <a:cxn ang="0">
                    <a:pos x="209" y="625"/>
                  </a:cxn>
                  <a:cxn ang="0">
                    <a:pos x="155" y="570"/>
                  </a:cxn>
                  <a:cxn ang="0">
                    <a:pos x="121" y="521"/>
                  </a:cxn>
                  <a:cxn ang="0">
                    <a:pos x="102" y="473"/>
                  </a:cxn>
                  <a:cxn ang="0">
                    <a:pos x="86" y="418"/>
                  </a:cxn>
                  <a:cxn ang="0">
                    <a:pos x="70" y="350"/>
                  </a:cxn>
                  <a:cxn ang="0">
                    <a:pos x="45" y="261"/>
                  </a:cxn>
                  <a:cxn ang="0">
                    <a:pos x="5" y="148"/>
                  </a:cxn>
                  <a:cxn ang="0">
                    <a:pos x="0" y="76"/>
                  </a:cxn>
                  <a:cxn ang="0">
                    <a:pos x="7" y="31"/>
                  </a:cxn>
                  <a:cxn ang="0">
                    <a:pos x="23" y="5"/>
                  </a:cxn>
                  <a:cxn ang="0">
                    <a:pos x="50" y="0"/>
                  </a:cxn>
                  <a:cxn ang="0">
                    <a:pos x="84" y="10"/>
                  </a:cxn>
                  <a:cxn ang="0">
                    <a:pos x="127" y="37"/>
                  </a:cxn>
                  <a:cxn ang="0">
                    <a:pos x="177" y="75"/>
                  </a:cxn>
                  <a:cxn ang="0">
                    <a:pos x="234" y="123"/>
                  </a:cxn>
                </a:cxnLst>
                <a:rect l="0" t="0" r="r" b="b"/>
                <a:pathLst>
                  <a:path w="714" h="715">
                    <a:moveTo>
                      <a:pt x="234" y="123"/>
                    </a:moveTo>
                    <a:lnTo>
                      <a:pt x="276" y="196"/>
                    </a:lnTo>
                    <a:lnTo>
                      <a:pt x="303" y="263"/>
                    </a:lnTo>
                    <a:lnTo>
                      <a:pt x="316" y="322"/>
                    </a:lnTo>
                    <a:lnTo>
                      <a:pt x="318" y="374"/>
                    </a:lnTo>
                    <a:lnTo>
                      <a:pt x="308" y="415"/>
                    </a:lnTo>
                    <a:lnTo>
                      <a:pt x="293" y="445"/>
                    </a:lnTo>
                    <a:lnTo>
                      <a:pt x="272" y="463"/>
                    </a:lnTo>
                    <a:lnTo>
                      <a:pt x="248" y="469"/>
                    </a:lnTo>
                    <a:lnTo>
                      <a:pt x="232" y="482"/>
                    </a:lnTo>
                    <a:lnTo>
                      <a:pt x="218" y="494"/>
                    </a:lnTo>
                    <a:lnTo>
                      <a:pt x="209" y="503"/>
                    </a:lnTo>
                    <a:lnTo>
                      <a:pt x="209" y="510"/>
                    </a:lnTo>
                    <a:lnTo>
                      <a:pt x="218" y="512"/>
                    </a:lnTo>
                    <a:lnTo>
                      <a:pt x="243" y="509"/>
                    </a:lnTo>
                    <a:lnTo>
                      <a:pt x="284" y="499"/>
                    </a:lnTo>
                    <a:lnTo>
                      <a:pt x="346" y="483"/>
                    </a:lnTo>
                    <a:lnTo>
                      <a:pt x="386" y="489"/>
                    </a:lnTo>
                    <a:lnTo>
                      <a:pt x="434" y="496"/>
                    </a:lnTo>
                    <a:lnTo>
                      <a:pt x="484" y="501"/>
                    </a:lnTo>
                    <a:lnTo>
                      <a:pt x="537" y="507"/>
                    </a:lnTo>
                    <a:lnTo>
                      <a:pt x="587" y="511"/>
                    </a:lnTo>
                    <a:lnTo>
                      <a:pt x="633" y="515"/>
                    </a:lnTo>
                    <a:lnTo>
                      <a:pt x="671" y="518"/>
                    </a:lnTo>
                    <a:lnTo>
                      <a:pt x="700" y="522"/>
                    </a:lnTo>
                    <a:lnTo>
                      <a:pt x="677" y="535"/>
                    </a:lnTo>
                    <a:lnTo>
                      <a:pt x="657" y="550"/>
                    </a:lnTo>
                    <a:lnTo>
                      <a:pt x="643" y="566"/>
                    </a:lnTo>
                    <a:lnTo>
                      <a:pt x="635" y="586"/>
                    </a:lnTo>
                    <a:lnTo>
                      <a:pt x="636" y="609"/>
                    </a:lnTo>
                    <a:lnTo>
                      <a:pt x="649" y="638"/>
                    </a:lnTo>
                    <a:lnTo>
                      <a:pt x="674" y="673"/>
                    </a:lnTo>
                    <a:lnTo>
                      <a:pt x="714" y="715"/>
                    </a:lnTo>
                    <a:lnTo>
                      <a:pt x="652" y="709"/>
                    </a:lnTo>
                    <a:lnTo>
                      <a:pt x="598" y="707"/>
                    </a:lnTo>
                    <a:lnTo>
                      <a:pt x="548" y="705"/>
                    </a:lnTo>
                    <a:lnTo>
                      <a:pt x="502" y="705"/>
                    </a:lnTo>
                    <a:lnTo>
                      <a:pt x="454" y="703"/>
                    </a:lnTo>
                    <a:lnTo>
                      <a:pt x="406" y="702"/>
                    </a:lnTo>
                    <a:lnTo>
                      <a:pt x="351" y="699"/>
                    </a:lnTo>
                    <a:lnTo>
                      <a:pt x="291" y="694"/>
                    </a:lnTo>
                    <a:lnTo>
                      <a:pt x="209" y="625"/>
                    </a:lnTo>
                    <a:lnTo>
                      <a:pt x="155" y="570"/>
                    </a:lnTo>
                    <a:lnTo>
                      <a:pt x="121" y="521"/>
                    </a:lnTo>
                    <a:lnTo>
                      <a:pt x="102" y="473"/>
                    </a:lnTo>
                    <a:lnTo>
                      <a:pt x="86" y="418"/>
                    </a:lnTo>
                    <a:lnTo>
                      <a:pt x="70" y="350"/>
                    </a:lnTo>
                    <a:lnTo>
                      <a:pt x="45" y="261"/>
                    </a:lnTo>
                    <a:lnTo>
                      <a:pt x="5" y="148"/>
                    </a:lnTo>
                    <a:lnTo>
                      <a:pt x="0" y="76"/>
                    </a:lnTo>
                    <a:lnTo>
                      <a:pt x="7" y="31"/>
                    </a:lnTo>
                    <a:lnTo>
                      <a:pt x="23" y="5"/>
                    </a:lnTo>
                    <a:lnTo>
                      <a:pt x="50" y="0"/>
                    </a:lnTo>
                    <a:lnTo>
                      <a:pt x="84" y="10"/>
                    </a:lnTo>
                    <a:lnTo>
                      <a:pt x="127" y="37"/>
                    </a:lnTo>
                    <a:lnTo>
                      <a:pt x="177" y="75"/>
                    </a:lnTo>
                    <a:lnTo>
                      <a:pt x="234" y="12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5" name="Freeform 26"/>
              <p:cNvSpPr>
                <a:spLocks/>
              </p:cNvSpPr>
              <p:nvPr/>
            </p:nvSpPr>
            <p:spPr bwMode="auto">
              <a:xfrm>
                <a:off x="3449" y="2375"/>
                <a:ext cx="164" cy="160"/>
              </a:xfrm>
              <a:custGeom>
                <a:avLst/>
                <a:gdLst/>
                <a:ahLst/>
                <a:cxnLst>
                  <a:cxn ang="0">
                    <a:pos x="241" y="0"/>
                  </a:cxn>
                  <a:cxn ang="0">
                    <a:pos x="345" y="33"/>
                  </a:cxn>
                  <a:cxn ang="0">
                    <a:pos x="453" y="66"/>
                  </a:cxn>
                  <a:cxn ang="0">
                    <a:pos x="561" y="100"/>
                  </a:cxn>
                  <a:cxn ang="0">
                    <a:pos x="671" y="133"/>
                  </a:cxn>
                  <a:cxn ang="0">
                    <a:pos x="780" y="165"/>
                  </a:cxn>
                  <a:cxn ang="0">
                    <a:pos x="891" y="194"/>
                  </a:cxn>
                  <a:cxn ang="0">
                    <a:pos x="999" y="219"/>
                  </a:cxn>
                  <a:cxn ang="0">
                    <a:pos x="1108" y="243"/>
                  </a:cxn>
                  <a:cxn ang="0">
                    <a:pos x="1177" y="321"/>
                  </a:cxn>
                  <a:cxn ang="0">
                    <a:pos x="1243" y="408"/>
                  </a:cxn>
                  <a:cxn ang="0">
                    <a:pos x="1307" y="500"/>
                  </a:cxn>
                  <a:cxn ang="0">
                    <a:pos x="1370" y="594"/>
                  </a:cxn>
                  <a:cxn ang="0">
                    <a:pos x="1432" y="688"/>
                  </a:cxn>
                  <a:cxn ang="0">
                    <a:pos x="1496" y="779"/>
                  </a:cxn>
                  <a:cxn ang="0">
                    <a:pos x="1562" y="865"/>
                  </a:cxn>
                  <a:cxn ang="0">
                    <a:pos x="1632" y="945"/>
                  </a:cxn>
                  <a:cxn ang="0">
                    <a:pos x="1622" y="1006"/>
                  </a:cxn>
                  <a:cxn ang="0">
                    <a:pos x="1613" y="1067"/>
                  </a:cxn>
                  <a:cxn ang="0">
                    <a:pos x="1602" y="1128"/>
                  </a:cxn>
                  <a:cxn ang="0">
                    <a:pos x="1593" y="1190"/>
                  </a:cxn>
                  <a:cxn ang="0">
                    <a:pos x="1583" y="1251"/>
                  </a:cxn>
                  <a:cxn ang="0">
                    <a:pos x="1573" y="1313"/>
                  </a:cxn>
                  <a:cxn ang="0">
                    <a:pos x="1564" y="1374"/>
                  </a:cxn>
                  <a:cxn ang="0">
                    <a:pos x="1555" y="1436"/>
                  </a:cxn>
                  <a:cxn ang="0">
                    <a:pos x="1462" y="1340"/>
                  </a:cxn>
                  <a:cxn ang="0">
                    <a:pos x="1387" y="1248"/>
                  </a:cxn>
                  <a:cxn ang="0">
                    <a:pos x="1323" y="1156"/>
                  </a:cxn>
                  <a:cxn ang="0">
                    <a:pos x="1265" y="1064"/>
                  </a:cxn>
                  <a:cxn ang="0">
                    <a:pos x="1206" y="972"/>
                  </a:cxn>
                  <a:cxn ang="0">
                    <a:pos x="1142" y="880"/>
                  </a:cxn>
                  <a:cxn ang="0">
                    <a:pos x="1067" y="787"/>
                  </a:cxn>
                  <a:cxn ang="0">
                    <a:pos x="977" y="694"/>
                  </a:cxn>
                  <a:cxn ang="0">
                    <a:pos x="809" y="690"/>
                  </a:cxn>
                  <a:cxn ang="0">
                    <a:pos x="634" y="691"/>
                  </a:cxn>
                  <a:cxn ang="0">
                    <a:pos x="462" y="686"/>
                  </a:cxn>
                  <a:cxn ang="0">
                    <a:pos x="304" y="668"/>
                  </a:cxn>
                  <a:cxn ang="0">
                    <a:pos x="166" y="627"/>
                  </a:cxn>
                  <a:cxn ang="0">
                    <a:pos x="64" y="557"/>
                  </a:cxn>
                  <a:cxn ang="0">
                    <a:pos x="5" y="446"/>
                  </a:cxn>
                  <a:cxn ang="0">
                    <a:pos x="0" y="289"/>
                  </a:cxn>
                  <a:cxn ang="0">
                    <a:pos x="59" y="229"/>
                  </a:cxn>
                  <a:cxn ang="0">
                    <a:pos x="94" y="190"/>
                  </a:cxn>
                  <a:cxn ang="0">
                    <a:pos x="111" y="164"/>
                  </a:cxn>
                  <a:cxn ang="0">
                    <a:pos x="120" y="144"/>
                  </a:cxn>
                  <a:cxn ang="0">
                    <a:pos x="127" y="124"/>
                  </a:cxn>
                  <a:cxn ang="0">
                    <a:pos x="145" y="98"/>
                  </a:cxn>
                  <a:cxn ang="0">
                    <a:pos x="179" y="58"/>
                  </a:cxn>
                  <a:cxn ang="0">
                    <a:pos x="241" y="0"/>
                  </a:cxn>
                </a:cxnLst>
                <a:rect l="0" t="0" r="r" b="b"/>
                <a:pathLst>
                  <a:path w="1632" h="1436">
                    <a:moveTo>
                      <a:pt x="241" y="0"/>
                    </a:moveTo>
                    <a:lnTo>
                      <a:pt x="345" y="33"/>
                    </a:lnTo>
                    <a:lnTo>
                      <a:pt x="453" y="66"/>
                    </a:lnTo>
                    <a:lnTo>
                      <a:pt x="561" y="100"/>
                    </a:lnTo>
                    <a:lnTo>
                      <a:pt x="671" y="133"/>
                    </a:lnTo>
                    <a:lnTo>
                      <a:pt x="780" y="165"/>
                    </a:lnTo>
                    <a:lnTo>
                      <a:pt x="891" y="194"/>
                    </a:lnTo>
                    <a:lnTo>
                      <a:pt x="999" y="219"/>
                    </a:lnTo>
                    <a:lnTo>
                      <a:pt x="1108" y="243"/>
                    </a:lnTo>
                    <a:lnTo>
                      <a:pt x="1177" y="321"/>
                    </a:lnTo>
                    <a:lnTo>
                      <a:pt x="1243" y="408"/>
                    </a:lnTo>
                    <a:lnTo>
                      <a:pt x="1307" y="500"/>
                    </a:lnTo>
                    <a:lnTo>
                      <a:pt x="1370" y="594"/>
                    </a:lnTo>
                    <a:lnTo>
                      <a:pt x="1432" y="688"/>
                    </a:lnTo>
                    <a:lnTo>
                      <a:pt x="1496" y="779"/>
                    </a:lnTo>
                    <a:lnTo>
                      <a:pt x="1562" y="865"/>
                    </a:lnTo>
                    <a:lnTo>
                      <a:pt x="1632" y="945"/>
                    </a:lnTo>
                    <a:lnTo>
                      <a:pt x="1622" y="1006"/>
                    </a:lnTo>
                    <a:lnTo>
                      <a:pt x="1613" y="1067"/>
                    </a:lnTo>
                    <a:lnTo>
                      <a:pt x="1602" y="1128"/>
                    </a:lnTo>
                    <a:lnTo>
                      <a:pt x="1593" y="1190"/>
                    </a:lnTo>
                    <a:lnTo>
                      <a:pt x="1583" y="1251"/>
                    </a:lnTo>
                    <a:lnTo>
                      <a:pt x="1573" y="1313"/>
                    </a:lnTo>
                    <a:lnTo>
                      <a:pt x="1564" y="1374"/>
                    </a:lnTo>
                    <a:lnTo>
                      <a:pt x="1555" y="1436"/>
                    </a:lnTo>
                    <a:lnTo>
                      <a:pt x="1462" y="1340"/>
                    </a:lnTo>
                    <a:lnTo>
                      <a:pt x="1387" y="1248"/>
                    </a:lnTo>
                    <a:lnTo>
                      <a:pt x="1323" y="1156"/>
                    </a:lnTo>
                    <a:lnTo>
                      <a:pt x="1265" y="1064"/>
                    </a:lnTo>
                    <a:lnTo>
                      <a:pt x="1206" y="972"/>
                    </a:lnTo>
                    <a:lnTo>
                      <a:pt x="1142" y="880"/>
                    </a:lnTo>
                    <a:lnTo>
                      <a:pt x="1067" y="787"/>
                    </a:lnTo>
                    <a:lnTo>
                      <a:pt x="977" y="694"/>
                    </a:lnTo>
                    <a:lnTo>
                      <a:pt x="809" y="690"/>
                    </a:lnTo>
                    <a:lnTo>
                      <a:pt x="634" y="691"/>
                    </a:lnTo>
                    <a:lnTo>
                      <a:pt x="462" y="686"/>
                    </a:lnTo>
                    <a:lnTo>
                      <a:pt x="304" y="668"/>
                    </a:lnTo>
                    <a:lnTo>
                      <a:pt x="166" y="627"/>
                    </a:lnTo>
                    <a:lnTo>
                      <a:pt x="64" y="557"/>
                    </a:lnTo>
                    <a:lnTo>
                      <a:pt x="5" y="446"/>
                    </a:lnTo>
                    <a:lnTo>
                      <a:pt x="0" y="289"/>
                    </a:lnTo>
                    <a:lnTo>
                      <a:pt x="59" y="229"/>
                    </a:lnTo>
                    <a:lnTo>
                      <a:pt x="94" y="190"/>
                    </a:lnTo>
                    <a:lnTo>
                      <a:pt x="111" y="164"/>
                    </a:lnTo>
                    <a:lnTo>
                      <a:pt x="120" y="144"/>
                    </a:lnTo>
                    <a:lnTo>
                      <a:pt x="127" y="124"/>
                    </a:lnTo>
                    <a:lnTo>
                      <a:pt x="145" y="98"/>
                    </a:lnTo>
                    <a:lnTo>
                      <a:pt x="179" y="58"/>
                    </a:lnTo>
                    <a:lnTo>
                      <a:pt x="241" y="0"/>
                    </a:lnTo>
                    <a:close/>
                  </a:path>
                </a:pathLst>
              </a:custGeom>
              <a:grpFill/>
              <a:ln w="0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6" name="Freeform 27"/>
              <p:cNvSpPr>
                <a:spLocks/>
              </p:cNvSpPr>
              <p:nvPr/>
            </p:nvSpPr>
            <p:spPr bwMode="auto">
              <a:xfrm>
                <a:off x="3448" y="2270"/>
                <a:ext cx="78" cy="139"/>
              </a:xfrm>
              <a:custGeom>
                <a:avLst/>
                <a:gdLst/>
                <a:ahLst/>
                <a:cxnLst>
                  <a:cxn ang="0">
                    <a:pos x="694" y="214"/>
                  </a:cxn>
                  <a:cxn ang="0">
                    <a:pos x="751" y="335"/>
                  </a:cxn>
                  <a:cxn ang="0">
                    <a:pos x="781" y="453"/>
                  </a:cxn>
                  <a:cxn ang="0">
                    <a:pos x="786" y="566"/>
                  </a:cxn>
                  <a:cxn ang="0">
                    <a:pos x="774" y="678"/>
                  </a:cxn>
                  <a:cxn ang="0">
                    <a:pos x="747" y="787"/>
                  </a:cxn>
                  <a:cxn ang="0">
                    <a:pos x="714" y="894"/>
                  </a:cxn>
                  <a:cxn ang="0">
                    <a:pos x="678" y="1002"/>
                  </a:cxn>
                  <a:cxn ang="0">
                    <a:pos x="647" y="1112"/>
                  </a:cxn>
                  <a:cxn ang="0">
                    <a:pos x="583" y="1155"/>
                  </a:cxn>
                  <a:cxn ang="0">
                    <a:pos x="523" y="1192"/>
                  </a:cxn>
                  <a:cxn ang="0">
                    <a:pos x="464" y="1219"/>
                  </a:cxn>
                  <a:cxn ang="0">
                    <a:pos x="409" y="1239"/>
                  </a:cxn>
                  <a:cxn ang="0">
                    <a:pos x="353" y="1248"/>
                  </a:cxn>
                  <a:cxn ang="0">
                    <a:pos x="301" y="1249"/>
                  </a:cxn>
                  <a:cxn ang="0">
                    <a:pos x="251" y="1241"/>
                  </a:cxn>
                  <a:cxn ang="0">
                    <a:pos x="202" y="1224"/>
                  </a:cxn>
                  <a:cxn ang="0">
                    <a:pos x="143" y="1213"/>
                  </a:cxn>
                  <a:cxn ang="0">
                    <a:pos x="98" y="1205"/>
                  </a:cxn>
                  <a:cxn ang="0">
                    <a:pos x="65" y="1196"/>
                  </a:cxn>
                  <a:cxn ang="0">
                    <a:pos x="43" y="1190"/>
                  </a:cxn>
                  <a:cxn ang="0">
                    <a:pos x="25" y="1184"/>
                  </a:cxn>
                  <a:cxn ang="0">
                    <a:pos x="15" y="1180"/>
                  </a:cxn>
                  <a:cxn ang="0">
                    <a:pos x="6" y="1176"/>
                  </a:cxn>
                  <a:cxn ang="0">
                    <a:pos x="0" y="1175"/>
                  </a:cxn>
                  <a:cxn ang="0">
                    <a:pos x="10" y="1083"/>
                  </a:cxn>
                  <a:cxn ang="0">
                    <a:pos x="26" y="984"/>
                  </a:cxn>
                  <a:cxn ang="0">
                    <a:pos x="45" y="877"/>
                  </a:cxn>
                  <a:cxn ang="0">
                    <a:pos x="67" y="770"/>
                  </a:cxn>
                  <a:cxn ang="0">
                    <a:pos x="89" y="660"/>
                  </a:cxn>
                  <a:cxn ang="0">
                    <a:pos x="111" y="554"/>
                  </a:cxn>
                  <a:cxn ang="0">
                    <a:pos x="130" y="455"/>
                  </a:cxn>
                  <a:cxn ang="0">
                    <a:pos x="145" y="364"/>
                  </a:cxn>
                  <a:cxn ang="0">
                    <a:pos x="164" y="311"/>
                  </a:cxn>
                  <a:cxn ang="0">
                    <a:pos x="180" y="267"/>
                  </a:cxn>
                  <a:cxn ang="0">
                    <a:pos x="193" y="231"/>
                  </a:cxn>
                  <a:cxn ang="0">
                    <a:pos x="204" y="202"/>
                  </a:cxn>
                  <a:cxn ang="0">
                    <a:pos x="214" y="175"/>
                  </a:cxn>
                  <a:cxn ang="0">
                    <a:pos x="227" y="150"/>
                  </a:cxn>
                  <a:cxn ang="0">
                    <a:pos x="241" y="125"/>
                  </a:cxn>
                  <a:cxn ang="0">
                    <a:pos x="261" y="97"/>
                  </a:cxn>
                  <a:cxn ang="0">
                    <a:pos x="277" y="85"/>
                  </a:cxn>
                  <a:cxn ang="0">
                    <a:pos x="292" y="73"/>
                  </a:cxn>
                  <a:cxn ang="0">
                    <a:pos x="302" y="61"/>
                  </a:cxn>
                  <a:cxn ang="0">
                    <a:pos x="313" y="49"/>
                  </a:cxn>
                  <a:cxn ang="0">
                    <a:pos x="321" y="36"/>
                  </a:cxn>
                  <a:cxn ang="0">
                    <a:pos x="332" y="24"/>
                  </a:cxn>
                  <a:cxn ang="0">
                    <a:pos x="345" y="12"/>
                  </a:cxn>
                  <a:cxn ang="0">
                    <a:pos x="364" y="0"/>
                  </a:cxn>
                  <a:cxn ang="0">
                    <a:pos x="378" y="9"/>
                  </a:cxn>
                  <a:cxn ang="0">
                    <a:pos x="415" y="34"/>
                  </a:cxn>
                  <a:cxn ang="0">
                    <a:pos x="467" y="70"/>
                  </a:cxn>
                  <a:cxn ang="0">
                    <a:pos x="528" y="112"/>
                  </a:cxn>
                  <a:cxn ang="0">
                    <a:pos x="587" y="151"/>
                  </a:cxn>
                  <a:cxn ang="0">
                    <a:pos x="641" y="186"/>
                  </a:cxn>
                  <a:cxn ang="0">
                    <a:pos x="678" y="208"/>
                  </a:cxn>
                  <a:cxn ang="0">
                    <a:pos x="694" y="214"/>
                  </a:cxn>
                </a:cxnLst>
                <a:rect l="0" t="0" r="r" b="b"/>
                <a:pathLst>
                  <a:path w="786" h="1249">
                    <a:moveTo>
                      <a:pt x="694" y="214"/>
                    </a:moveTo>
                    <a:lnTo>
                      <a:pt x="751" y="335"/>
                    </a:lnTo>
                    <a:lnTo>
                      <a:pt x="781" y="453"/>
                    </a:lnTo>
                    <a:lnTo>
                      <a:pt x="786" y="566"/>
                    </a:lnTo>
                    <a:lnTo>
                      <a:pt x="774" y="678"/>
                    </a:lnTo>
                    <a:lnTo>
                      <a:pt x="747" y="787"/>
                    </a:lnTo>
                    <a:lnTo>
                      <a:pt x="714" y="894"/>
                    </a:lnTo>
                    <a:lnTo>
                      <a:pt x="678" y="1002"/>
                    </a:lnTo>
                    <a:lnTo>
                      <a:pt x="647" y="1112"/>
                    </a:lnTo>
                    <a:lnTo>
                      <a:pt x="583" y="1155"/>
                    </a:lnTo>
                    <a:lnTo>
                      <a:pt x="523" y="1192"/>
                    </a:lnTo>
                    <a:lnTo>
                      <a:pt x="464" y="1219"/>
                    </a:lnTo>
                    <a:lnTo>
                      <a:pt x="409" y="1239"/>
                    </a:lnTo>
                    <a:lnTo>
                      <a:pt x="353" y="1248"/>
                    </a:lnTo>
                    <a:lnTo>
                      <a:pt x="301" y="1249"/>
                    </a:lnTo>
                    <a:lnTo>
                      <a:pt x="251" y="1241"/>
                    </a:lnTo>
                    <a:lnTo>
                      <a:pt x="202" y="1224"/>
                    </a:lnTo>
                    <a:lnTo>
                      <a:pt x="143" y="1213"/>
                    </a:lnTo>
                    <a:lnTo>
                      <a:pt x="98" y="1205"/>
                    </a:lnTo>
                    <a:lnTo>
                      <a:pt x="65" y="1196"/>
                    </a:lnTo>
                    <a:lnTo>
                      <a:pt x="43" y="1190"/>
                    </a:lnTo>
                    <a:lnTo>
                      <a:pt x="25" y="1184"/>
                    </a:lnTo>
                    <a:lnTo>
                      <a:pt x="15" y="1180"/>
                    </a:lnTo>
                    <a:lnTo>
                      <a:pt x="6" y="1176"/>
                    </a:lnTo>
                    <a:lnTo>
                      <a:pt x="0" y="1175"/>
                    </a:lnTo>
                    <a:lnTo>
                      <a:pt x="10" y="1083"/>
                    </a:lnTo>
                    <a:lnTo>
                      <a:pt x="26" y="984"/>
                    </a:lnTo>
                    <a:lnTo>
                      <a:pt x="45" y="877"/>
                    </a:lnTo>
                    <a:lnTo>
                      <a:pt x="67" y="770"/>
                    </a:lnTo>
                    <a:lnTo>
                      <a:pt x="89" y="660"/>
                    </a:lnTo>
                    <a:lnTo>
                      <a:pt x="111" y="554"/>
                    </a:lnTo>
                    <a:lnTo>
                      <a:pt x="130" y="455"/>
                    </a:lnTo>
                    <a:lnTo>
                      <a:pt x="145" y="364"/>
                    </a:lnTo>
                    <a:lnTo>
                      <a:pt x="164" y="311"/>
                    </a:lnTo>
                    <a:lnTo>
                      <a:pt x="180" y="267"/>
                    </a:lnTo>
                    <a:lnTo>
                      <a:pt x="193" y="231"/>
                    </a:lnTo>
                    <a:lnTo>
                      <a:pt x="204" y="202"/>
                    </a:lnTo>
                    <a:lnTo>
                      <a:pt x="214" y="175"/>
                    </a:lnTo>
                    <a:lnTo>
                      <a:pt x="227" y="150"/>
                    </a:lnTo>
                    <a:lnTo>
                      <a:pt x="241" y="125"/>
                    </a:lnTo>
                    <a:lnTo>
                      <a:pt x="261" y="97"/>
                    </a:lnTo>
                    <a:lnTo>
                      <a:pt x="277" y="85"/>
                    </a:lnTo>
                    <a:lnTo>
                      <a:pt x="292" y="73"/>
                    </a:lnTo>
                    <a:lnTo>
                      <a:pt x="302" y="61"/>
                    </a:lnTo>
                    <a:lnTo>
                      <a:pt x="313" y="49"/>
                    </a:lnTo>
                    <a:lnTo>
                      <a:pt x="321" y="36"/>
                    </a:lnTo>
                    <a:lnTo>
                      <a:pt x="332" y="24"/>
                    </a:lnTo>
                    <a:lnTo>
                      <a:pt x="345" y="12"/>
                    </a:lnTo>
                    <a:lnTo>
                      <a:pt x="364" y="0"/>
                    </a:lnTo>
                    <a:lnTo>
                      <a:pt x="378" y="9"/>
                    </a:lnTo>
                    <a:lnTo>
                      <a:pt x="415" y="34"/>
                    </a:lnTo>
                    <a:lnTo>
                      <a:pt x="467" y="70"/>
                    </a:lnTo>
                    <a:lnTo>
                      <a:pt x="528" y="112"/>
                    </a:lnTo>
                    <a:lnTo>
                      <a:pt x="587" y="151"/>
                    </a:lnTo>
                    <a:lnTo>
                      <a:pt x="641" y="186"/>
                    </a:lnTo>
                    <a:lnTo>
                      <a:pt x="678" y="208"/>
                    </a:lnTo>
                    <a:lnTo>
                      <a:pt x="694" y="21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7" name="Freeform 28"/>
              <p:cNvSpPr>
                <a:spLocks/>
              </p:cNvSpPr>
              <p:nvPr/>
            </p:nvSpPr>
            <p:spPr bwMode="auto">
              <a:xfrm>
                <a:off x="3448" y="2271"/>
                <a:ext cx="78" cy="135"/>
              </a:xfrm>
              <a:custGeom>
                <a:avLst/>
                <a:gdLst/>
                <a:ahLst/>
                <a:cxnLst>
                  <a:cxn ang="0">
                    <a:pos x="688" y="212"/>
                  </a:cxn>
                  <a:cxn ang="0">
                    <a:pos x="745" y="332"/>
                  </a:cxn>
                  <a:cxn ang="0">
                    <a:pos x="774" y="448"/>
                  </a:cxn>
                  <a:cxn ang="0">
                    <a:pos x="778" y="557"/>
                  </a:cxn>
                  <a:cxn ang="0">
                    <a:pos x="765" y="665"/>
                  </a:cxn>
                  <a:cxn ang="0">
                    <a:pos x="737" y="770"/>
                  </a:cxn>
                  <a:cxn ang="0">
                    <a:pos x="703" y="874"/>
                  </a:cxn>
                  <a:cxn ang="0">
                    <a:pos x="667" y="979"/>
                  </a:cxn>
                  <a:cxn ang="0">
                    <a:pos x="635" y="1087"/>
                  </a:cxn>
                  <a:cxn ang="0">
                    <a:pos x="573" y="1129"/>
                  </a:cxn>
                  <a:cxn ang="0">
                    <a:pos x="514" y="1165"/>
                  </a:cxn>
                  <a:cxn ang="0">
                    <a:pos x="458" y="1191"/>
                  </a:cxn>
                  <a:cxn ang="0">
                    <a:pos x="405" y="1210"/>
                  </a:cxn>
                  <a:cxn ang="0">
                    <a:pos x="352" y="1219"/>
                  </a:cxn>
                  <a:cxn ang="0">
                    <a:pos x="301" y="1221"/>
                  </a:cxn>
                  <a:cxn ang="0">
                    <a:pos x="252" y="1214"/>
                  </a:cxn>
                  <a:cxn ang="0">
                    <a:pos x="202" y="1199"/>
                  </a:cxn>
                  <a:cxn ang="0">
                    <a:pos x="147" y="1185"/>
                  </a:cxn>
                  <a:cxn ang="0">
                    <a:pos x="106" y="1174"/>
                  </a:cxn>
                  <a:cxn ang="0">
                    <a:pos x="73" y="1163"/>
                  </a:cxn>
                  <a:cxn ang="0">
                    <a:pos x="49" y="1154"/>
                  </a:cxn>
                  <a:cxn ang="0">
                    <a:pos x="30" y="1145"/>
                  </a:cxn>
                  <a:cxn ang="0">
                    <a:pos x="18" y="1138"/>
                  </a:cxn>
                  <a:cxn ang="0">
                    <a:pos x="8" y="1131"/>
                  </a:cxn>
                  <a:cxn ang="0">
                    <a:pos x="0" y="1125"/>
                  </a:cxn>
                  <a:cxn ang="0">
                    <a:pos x="11" y="1036"/>
                  </a:cxn>
                  <a:cxn ang="0">
                    <a:pos x="26" y="941"/>
                  </a:cxn>
                  <a:cxn ang="0">
                    <a:pos x="44" y="843"/>
                  </a:cxn>
                  <a:cxn ang="0">
                    <a:pos x="66" y="744"/>
                  </a:cxn>
                  <a:cxn ang="0">
                    <a:pos x="86" y="644"/>
                  </a:cxn>
                  <a:cxn ang="0">
                    <a:pos x="107" y="546"/>
                  </a:cxn>
                  <a:cxn ang="0">
                    <a:pos x="125" y="452"/>
                  </a:cxn>
                  <a:cxn ang="0">
                    <a:pos x="139" y="364"/>
                  </a:cxn>
                  <a:cxn ang="0">
                    <a:pos x="157" y="313"/>
                  </a:cxn>
                  <a:cxn ang="0">
                    <a:pos x="171" y="270"/>
                  </a:cxn>
                  <a:cxn ang="0">
                    <a:pos x="182" y="233"/>
                  </a:cxn>
                  <a:cxn ang="0">
                    <a:pos x="195" y="203"/>
                  </a:cxn>
                  <a:cxn ang="0">
                    <a:pos x="205" y="174"/>
                  </a:cxn>
                  <a:cxn ang="0">
                    <a:pos x="219" y="148"/>
                  </a:cxn>
                  <a:cxn ang="0">
                    <a:pos x="234" y="121"/>
                  </a:cxn>
                  <a:cxn ang="0">
                    <a:pos x="255" y="93"/>
                  </a:cxn>
                  <a:cxn ang="0">
                    <a:pos x="271" y="81"/>
                  </a:cxn>
                  <a:cxn ang="0">
                    <a:pos x="286" y="69"/>
                  </a:cxn>
                  <a:cxn ang="0">
                    <a:pos x="296" y="58"/>
                  </a:cxn>
                  <a:cxn ang="0">
                    <a:pos x="307" y="47"/>
                  </a:cxn>
                  <a:cxn ang="0">
                    <a:pos x="315" y="34"/>
                  </a:cxn>
                  <a:cxn ang="0">
                    <a:pos x="326" y="23"/>
                  </a:cxn>
                  <a:cxn ang="0">
                    <a:pos x="339" y="11"/>
                  </a:cxn>
                  <a:cxn ang="0">
                    <a:pos x="358" y="0"/>
                  </a:cxn>
                  <a:cxn ang="0">
                    <a:pos x="372" y="9"/>
                  </a:cxn>
                  <a:cxn ang="0">
                    <a:pos x="409" y="34"/>
                  </a:cxn>
                  <a:cxn ang="0">
                    <a:pos x="461" y="69"/>
                  </a:cxn>
                  <a:cxn ang="0">
                    <a:pos x="522" y="111"/>
                  </a:cxn>
                  <a:cxn ang="0">
                    <a:pos x="581" y="150"/>
                  </a:cxn>
                  <a:cxn ang="0">
                    <a:pos x="635" y="184"/>
                  </a:cxn>
                  <a:cxn ang="0">
                    <a:pos x="672" y="206"/>
                  </a:cxn>
                  <a:cxn ang="0">
                    <a:pos x="688" y="212"/>
                  </a:cxn>
                </a:cxnLst>
                <a:rect l="0" t="0" r="r" b="b"/>
                <a:pathLst>
                  <a:path w="778" h="1221">
                    <a:moveTo>
                      <a:pt x="688" y="212"/>
                    </a:moveTo>
                    <a:lnTo>
                      <a:pt x="745" y="332"/>
                    </a:lnTo>
                    <a:lnTo>
                      <a:pt x="774" y="448"/>
                    </a:lnTo>
                    <a:lnTo>
                      <a:pt x="778" y="557"/>
                    </a:lnTo>
                    <a:lnTo>
                      <a:pt x="765" y="665"/>
                    </a:lnTo>
                    <a:lnTo>
                      <a:pt x="737" y="770"/>
                    </a:lnTo>
                    <a:lnTo>
                      <a:pt x="703" y="874"/>
                    </a:lnTo>
                    <a:lnTo>
                      <a:pt x="667" y="979"/>
                    </a:lnTo>
                    <a:lnTo>
                      <a:pt x="635" y="1087"/>
                    </a:lnTo>
                    <a:lnTo>
                      <a:pt x="573" y="1129"/>
                    </a:lnTo>
                    <a:lnTo>
                      <a:pt x="514" y="1165"/>
                    </a:lnTo>
                    <a:lnTo>
                      <a:pt x="458" y="1191"/>
                    </a:lnTo>
                    <a:lnTo>
                      <a:pt x="405" y="1210"/>
                    </a:lnTo>
                    <a:lnTo>
                      <a:pt x="352" y="1219"/>
                    </a:lnTo>
                    <a:lnTo>
                      <a:pt x="301" y="1221"/>
                    </a:lnTo>
                    <a:lnTo>
                      <a:pt x="252" y="1214"/>
                    </a:lnTo>
                    <a:lnTo>
                      <a:pt x="202" y="1199"/>
                    </a:lnTo>
                    <a:lnTo>
                      <a:pt x="147" y="1185"/>
                    </a:lnTo>
                    <a:lnTo>
                      <a:pt x="106" y="1174"/>
                    </a:lnTo>
                    <a:lnTo>
                      <a:pt x="73" y="1163"/>
                    </a:lnTo>
                    <a:lnTo>
                      <a:pt x="49" y="1154"/>
                    </a:lnTo>
                    <a:lnTo>
                      <a:pt x="30" y="1145"/>
                    </a:lnTo>
                    <a:lnTo>
                      <a:pt x="18" y="1138"/>
                    </a:lnTo>
                    <a:lnTo>
                      <a:pt x="8" y="1131"/>
                    </a:lnTo>
                    <a:lnTo>
                      <a:pt x="0" y="1125"/>
                    </a:lnTo>
                    <a:lnTo>
                      <a:pt x="11" y="1036"/>
                    </a:lnTo>
                    <a:lnTo>
                      <a:pt x="26" y="941"/>
                    </a:lnTo>
                    <a:lnTo>
                      <a:pt x="44" y="843"/>
                    </a:lnTo>
                    <a:lnTo>
                      <a:pt x="66" y="744"/>
                    </a:lnTo>
                    <a:lnTo>
                      <a:pt x="86" y="644"/>
                    </a:lnTo>
                    <a:lnTo>
                      <a:pt x="107" y="546"/>
                    </a:lnTo>
                    <a:lnTo>
                      <a:pt x="125" y="452"/>
                    </a:lnTo>
                    <a:lnTo>
                      <a:pt x="139" y="364"/>
                    </a:lnTo>
                    <a:lnTo>
                      <a:pt x="157" y="313"/>
                    </a:lnTo>
                    <a:lnTo>
                      <a:pt x="171" y="270"/>
                    </a:lnTo>
                    <a:lnTo>
                      <a:pt x="182" y="233"/>
                    </a:lnTo>
                    <a:lnTo>
                      <a:pt x="195" y="203"/>
                    </a:lnTo>
                    <a:lnTo>
                      <a:pt x="205" y="174"/>
                    </a:lnTo>
                    <a:lnTo>
                      <a:pt x="219" y="148"/>
                    </a:lnTo>
                    <a:lnTo>
                      <a:pt x="234" y="121"/>
                    </a:lnTo>
                    <a:lnTo>
                      <a:pt x="255" y="93"/>
                    </a:lnTo>
                    <a:lnTo>
                      <a:pt x="271" y="81"/>
                    </a:lnTo>
                    <a:lnTo>
                      <a:pt x="286" y="69"/>
                    </a:lnTo>
                    <a:lnTo>
                      <a:pt x="296" y="58"/>
                    </a:lnTo>
                    <a:lnTo>
                      <a:pt x="307" y="47"/>
                    </a:lnTo>
                    <a:lnTo>
                      <a:pt x="315" y="34"/>
                    </a:lnTo>
                    <a:lnTo>
                      <a:pt x="326" y="23"/>
                    </a:lnTo>
                    <a:lnTo>
                      <a:pt x="339" y="11"/>
                    </a:lnTo>
                    <a:lnTo>
                      <a:pt x="358" y="0"/>
                    </a:lnTo>
                    <a:lnTo>
                      <a:pt x="372" y="9"/>
                    </a:lnTo>
                    <a:lnTo>
                      <a:pt x="409" y="34"/>
                    </a:lnTo>
                    <a:lnTo>
                      <a:pt x="461" y="69"/>
                    </a:lnTo>
                    <a:lnTo>
                      <a:pt x="522" y="111"/>
                    </a:lnTo>
                    <a:lnTo>
                      <a:pt x="581" y="150"/>
                    </a:lnTo>
                    <a:lnTo>
                      <a:pt x="635" y="184"/>
                    </a:lnTo>
                    <a:lnTo>
                      <a:pt x="672" y="206"/>
                    </a:lnTo>
                    <a:lnTo>
                      <a:pt x="688" y="21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8" name="Freeform 29"/>
              <p:cNvSpPr>
                <a:spLocks/>
              </p:cNvSpPr>
              <p:nvPr/>
            </p:nvSpPr>
            <p:spPr bwMode="auto">
              <a:xfrm>
                <a:off x="3449" y="2271"/>
                <a:ext cx="77" cy="132"/>
              </a:xfrm>
              <a:custGeom>
                <a:avLst/>
                <a:gdLst/>
                <a:ahLst/>
                <a:cxnLst>
                  <a:cxn ang="0">
                    <a:pos x="680" y="211"/>
                  </a:cxn>
                  <a:cxn ang="0">
                    <a:pos x="737" y="330"/>
                  </a:cxn>
                  <a:cxn ang="0">
                    <a:pos x="765" y="443"/>
                  </a:cxn>
                  <a:cxn ang="0">
                    <a:pos x="768" y="549"/>
                  </a:cxn>
                  <a:cxn ang="0">
                    <a:pos x="753" y="653"/>
                  </a:cxn>
                  <a:cxn ang="0">
                    <a:pos x="724" y="753"/>
                  </a:cxn>
                  <a:cxn ang="0">
                    <a:pos x="689" y="855"/>
                  </a:cxn>
                  <a:cxn ang="0">
                    <a:pos x="651" y="956"/>
                  </a:cxn>
                  <a:cxn ang="0">
                    <a:pos x="619" y="1063"/>
                  </a:cxn>
                  <a:cxn ang="0">
                    <a:pos x="559" y="1102"/>
                  </a:cxn>
                  <a:cxn ang="0">
                    <a:pos x="504" y="1135"/>
                  </a:cxn>
                  <a:cxn ang="0">
                    <a:pos x="450" y="1162"/>
                  </a:cxn>
                  <a:cxn ang="0">
                    <a:pos x="400" y="1181"/>
                  </a:cxn>
                  <a:cxn ang="0">
                    <a:pos x="350" y="1191"/>
                  </a:cxn>
                  <a:cxn ang="0">
                    <a:pos x="302" y="1194"/>
                  </a:cxn>
                  <a:cxn ang="0">
                    <a:pos x="252" y="1188"/>
                  </a:cxn>
                  <a:cxn ang="0">
                    <a:pos x="202" y="1175"/>
                  </a:cxn>
                  <a:cxn ang="0">
                    <a:pos x="152" y="1158"/>
                  </a:cxn>
                  <a:cxn ang="0">
                    <a:pos x="110" y="1144"/>
                  </a:cxn>
                  <a:cxn ang="0">
                    <a:pos x="77" y="1131"/>
                  </a:cxn>
                  <a:cxn ang="0">
                    <a:pos x="52" y="1120"/>
                  </a:cxn>
                  <a:cxn ang="0">
                    <a:pos x="32" y="1108"/>
                  </a:cxn>
                  <a:cxn ang="0">
                    <a:pos x="18" y="1097"/>
                  </a:cxn>
                  <a:cxn ang="0">
                    <a:pos x="7" y="1086"/>
                  </a:cxn>
                  <a:cxn ang="0">
                    <a:pos x="0" y="1076"/>
                  </a:cxn>
                  <a:cxn ang="0">
                    <a:pos x="9" y="988"/>
                  </a:cxn>
                  <a:cxn ang="0">
                    <a:pos x="24" y="900"/>
                  </a:cxn>
                  <a:cxn ang="0">
                    <a:pos x="42" y="809"/>
                  </a:cxn>
                  <a:cxn ang="0">
                    <a:pos x="62" y="720"/>
                  </a:cxn>
                  <a:cxn ang="0">
                    <a:pos x="81" y="628"/>
                  </a:cxn>
                  <a:cxn ang="0">
                    <a:pos x="101" y="539"/>
                  </a:cxn>
                  <a:cxn ang="0">
                    <a:pos x="118" y="451"/>
                  </a:cxn>
                  <a:cxn ang="0">
                    <a:pos x="131" y="365"/>
                  </a:cxn>
                  <a:cxn ang="0">
                    <a:pos x="146" y="316"/>
                  </a:cxn>
                  <a:cxn ang="0">
                    <a:pos x="159" y="273"/>
                  </a:cxn>
                  <a:cxn ang="0">
                    <a:pos x="170" y="237"/>
                  </a:cxn>
                  <a:cxn ang="0">
                    <a:pos x="183" y="205"/>
                  </a:cxn>
                  <a:cxn ang="0">
                    <a:pos x="194" y="175"/>
                  </a:cxn>
                  <a:cxn ang="0">
                    <a:pos x="209" y="147"/>
                  </a:cxn>
                  <a:cxn ang="0">
                    <a:pos x="225" y="119"/>
                  </a:cxn>
                  <a:cxn ang="0">
                    <a:pos x="247" y="91"/>
                  </a:cxn>
                  <a:cxn ang="0">
                    <a:pos x="263" y="78"/>
                  </a:cxn>
                  <a:cxn ang="0">
                    <a:pos x="278" y="67"/>
                  </a:cxn>
                  <a:cxn ang="0">
                    <a:pos x="288" y="56"/>
                  </a:cxn>
                  <a:cxn ang="0">
                    <a:pos x="299" y="46"/>
                  </a:cxn>
                  <a:cxn ang="0">
                    <a:pos x="308" y="33"/>
                  </a:cxn>
                  <a:cxn ang="0">
                    <a:pos x="319" y="22"/>
                  </a:cxn>
                  <a:cxn ang="0">
                    <a:pos x="333" y="11"/>
                  </a:cxn>
                  <a:cxn ang="0">
                    <a:pos x="352" y="0"/>
                  </a:cxn>
                  <a:cxn ang="0">
                    <a:pos x="366" y="9"/>
                  </a:cxn>
                  <a:cxn ang="0">
                    <a:pos x="402" y="34"/>
                  </a:cxn>
                  <a:cxn ang="0">
                    <a:pos x="454" y="69"/>
                  </a:cxn>
                  <a:cxn ang="0">
                    <a:pos x="515" y="110"/>
                  </a:cxn>
                  <a:cxn ang="0">
                    <a:pos x="574" y="149"/>
                  </a:cxn>
                  <a:cxn ang="0">
                    <a:pos x="627" y="183"/>
                  </a:cxn>
                  <a:cxn ang="0">
                    <a:pos x="664" y="205"/>
                  </a:cxn>
                  <a:cxn ang="0">
                    <a:pos x="680" y="211"/>
                  </a:cxn>
                </a:cxnLst>
                <a:rect l="0" t="0" r="r" b="b"/>
                <a:pathLst>
                  <a:path w="768" h="1194">
                    <a:moveTo>
                      <a:pt x="680" y="211"/>
                    </a:moveTo>
                    <a:lnTo>
                      <a:pt x="737" y="330"/>
                    </a:lnTo>
                    <a:lnTo>
                      <a:pt x="765" y="443"/>
                    </a:lnTo>
                    <a:lnTo>
                      <a:pt x="768" y="549"/>
                    </a:lnTo>
                    <a:lnTo>
                      <a:pt x="753" y="653"/>
                    </a:lnTo>
                    <a:lnTo>
                      <a:pt x="724" y="753"/>
                    </a:lnTo>
                    <a:lnTo>
                      <a:pt x="689" y="855"/>
                    </a:lnTo>
                    <a:lnTo>
                      <a:pt x="651" y="956"/>
                    </a:lnTo>
                    <a:lnTo>
                      <a:pt x="619" y="1063"/>
                    </a:lnTo>
                    <a:lnTo>
                      <a:pt x="559" y="1102"/>
                    </a:lnTo>
                    <a:lnTo>
                      <a:pt x="504" y="1135"/>
                    </a:lnTo>
                    <a:lnTo>
                      <a:pt x="450" y="1162"/>
                    </a:lnTo>
                    <a:lnTo>
                      <a:pt x="400" y="1181"/>
                    </a:lnTo>
                    <a:lnTo>
                      <a:pt x="350" y="1191"/>
                    </a:lnTo>
                    <a:lnTo>
                      <a:pt x="302" y="1194"/>
                    </a:lnTo>
                    <a:lnTo>
                      <a:pt x="252" y="1188"/>
                    </a:lnTo>
                    <a:lnTo>
                      <a:pt x="202" y="1175"/>
                    </a:lnTo>
                    <a:lnTo>
                      <a:pt x="152" y="1158"/>
                    </a:lnTo>
                    <a:lnTo>
                      <a:pt x="110" y="1144"/>
                    </a:lnTo>
                    <a:lnTo>
                      <a:pt x="77" y="1131"/>
                    </a:lnTo>
                    <a:lnTo>
                      <a:pt x="52" y="1120"/>
                    </a:lnTo>
                    <a:lnTo>
                      <a:pt x="32" y="1108"/>
                    </a:lnTo>
                    <a:lnTo>
                      <a:pt x="18" y="1097"/>
                    </a:lnTo>
                    <a:lnTo>
                      <a:pt x="7" y="1086"/>
                    </a:lnTo>
                    <a:lnTo>
                      <a:pt x="0" y="1076"/>
                    </a:lnTo>
                    <a:lnTo>
                      <a:pt x="9" y="988"/>
                    </a:lnTo>
                    <a:lnTo>
                      <a:pt x="24" y="900"/>
                    </a:lnTo>
                    <a:lnTo>
                      <a:pt x="42" y="809"/>
                    </a:lnTo>
                    <a:lnTo>
                      <a:pt x="62" y="720"/>
                    </a:lnTo>
                    <a:lnTo>
                      <a:pt x="81" y="628"/>
                    </a:lnTo>
                    <a:lnTo>
                      <a:pt x="101" y="539"/>
                    </a:lnTo>
                    <a:lnTo>
                      <a:pt x="118" y="451"/>
                    </a:lnTo>
                    <a:lnTo>
                      <a:pt x="131" y="365"/>
                    </a:lnTo>
                    <a:lnTo>
                      <a:pt x="146" y="316"/>
                    </a:lnTo>
                    <a:lnTo>
                      <a:pt x="159" y="273"/>
                    </a:lnTo>
                    <a:lnTo>
                      <a:pt x="170" y="237"/>
                    </a:lnTo>
                    <a:lnTo>
                      <a:pt x="183" y="205"/>
                    </a:lnTo>
                    <a:lnTo>
                      <a:pt x="194" y="175"/>
                    </a:lnTo>
                    <a:lnTo>
                      <a:pt x="209" y="147"/>
                    </a:lnTo>
                    <a:lnTo>
                      <a:pt x="225" y="119"/>
                    </a:lnTo>
                    <a:lnTo>
                      <a:pt x="247" y="91"/>
                    </a:lnTo>
                    <a:lnTo>
                      <a:pt x="263" y="78"/>
                    </a:lnTo>
                    <a:lnTo>
                      <a:pt x="278" y="67"/>
                    </a:lnTo>
                    <a:lnTo>
                      <a:pt x="288" y="56"/>
                    </a:lnTo>
                    <a:lnTo>
                      <a:pt x="299" y="46"/>
                    </a:lnTo>
                    <a:lnTo>
                      <a:pt x="308" y="33"/>
                    </a:lnTo>
                    <a:lnTo>
                      <a:pt x="319" y="22"/>
                    </a:lnTo>
                    <a:lnTo>
                      <a:pt x="333" y="11"/>
                    </a:lnTo>
                    <a:lnTo>
                      <a:pt x="352" y="0"/>
                    </a:lnTo>
                    <a:lnTo>
                      <a:pt x="366" y="9"/>
                    </a:lnTo>
                    <a:lnTo>
                      <a:pt x="402" y="34"/>
                    </a:lnTo>
                    <a:lnTo>
                      <a:pt x="454" y="69"/>
                    </a:lnTo>
                    <a:lnTo>
                      <a:pt x="515" y="110"/>
                    </a:lnTo>
                    <a:lnTo>
                      <a:pt x="574" y="149"/>
                    </a:lnTo>
                    <a:lnTo>
                      <a:pt x="627" y="183"/>
                    </a:lnTo>
                    <a:lnTo>
                      <a:pt x="664" y="205"/>
                    </a:lnTo>
                    <a:lnTo>
                      <a:pt x="680" y="21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9" name="Freeform 30"/>
              <p:cNvSpPr>
                <a:spLocks/>
              </p:cNvSpPr>
              <p:nvPr/>
            </p:nvSpPr>
            <p:spPr bwMode="auto">
              <a:xfrm>
                <a:off x="3449" y="2271"/>
                <a:ext cx="77" cy="129"/>
              </a:xfrm>
              <a:custGeom>
                <a:avLst/>
                <a:gdLst/>
                <a:ahLst/>
                <a:cxnLst>
                  <a:cxn ang="0">
                    <a:pos x="674" y="209"/>
                  </a:cxn>
                  <a:cxn ang="0">
                    <a:pos x="731" y="327"/>
                  </a:cxn>
                  <a:cxn ang="0">
                    <a:pos x="758" y="438"/>
                  </a:cxn>
                  <a:cxn ang="0">
                    <a:pos x="760" y="540"/>
                  </a:cxn>
                  <a:cxn ang="0">
                    <a:pos x="745" y="640"/>
                  </a:cxn>
                  <a:cxn ang="0">
                    <a:pos x="715" y="736"/>
                  </a:cxn>
                  <a:cxn ang="0">
                    <a:pos x="679" y="834"/>
                  </a:cxn>
                  <a:cxn ang="0">
                    <a:pos x="641" y="933"/>
                  </a:cxn>
                  <a:cxn ang="0">
                    <a:pos x="609" y="1040"/>
                  </a:cxn>
                  <a:cxn ang="0">
                    <a:pos x="549" y="1076"/>
                  </a:cxn>
                  <a:cxn ang="0">
                    <a:pos x="496" y="1107"/>
                  </a:cxn>
                  <a:cxn ang="0">
                    <a:pos x="446" y="1131"/>
                  </a:cxn>
                  <a:cxn ang="0">
                    <a:pos x="398" y="1150"/>
                  </a:cxn>
                  <a:cxn ang="0">
                    <a:pos x="351" y="1162"/>
                  </a:cxn>
                  <a:cxn ang="0">
                    <a:pos x="304" y="1166"/>
                  </a:cxn>
                  <a:cxn ang="0">
                    <a:pos x="255" y="1161"/>
                  </a:cxn>
                  <a:cxn ang="0">
                    <a:pos x="206" y="1148"/>
                  </a:cxn>
                  <a:cxn ang="0">
                    <a:pos x="158" y="1129"/>
                  </a:cxn>
                  <a:cxn ang="0">
                    <a:pos x="118" y="1113"/>
                  </a:cxn>
                  <a:cxn ang="0">
                    <a:pos x="85" y="1097"/>
                  </a:cxn>
                  <a:cxn ang="0">
                    <a:pos x="59" y="1082"/>
                  </a:cxn>
                  <a:cxn ang="0">
                    <a:pos x="37" y="1067"/>
                  </a:cxn>
                  <a:cxn ang="0">
                    <a:pos x="22" y="1053"/>
                  </a:cxn>
                  <a:cxn ang="0">
                    <a:pos x="8" y="1038"/>
                  </a:cxn>
                  <a:cxn ang="0">
                    <a:pos x="0" y="1024"/>
                  </a:cxn>
                  <a:cxn ang="0">
                    <a:pos x="9" y="939"/>
                  </a:cxn>
                  <a:cxn ang="0">
                    <a:pos x="24" y="857"/>
                  </a:cxn>
                  <a:cxn ang="0">
                    <a:pos x="41" y="775"/>
                  </a:cxn>
                  <a:cxn ang="0">
                    <a:pos x="60" y="694"/>
                  </a:cxn>
                  <a:cxn ang="0">
                    <a:pos x="78" y="612"/>
                  </a:cxn>
                  <a:cxn ang="0">
                    <a:pos x="97" y="531"/>
                  </a:cxn>
                  <a:cxn ang="0">
                    <a:pos x="113" y="448"/>
                  </a:cxn>
                  <a:cxn ang="0">
                    <a:pos x="125" y="364"/>
                  </a:cxn>
                  <a:cxn ang="0">
                    <a:pos x="137" y="317"/>
                  </a:cxn>
                  <a:cxn ang="0">
                    <a:pos x="151" y="275"/>
                  </a:cxn>
                  <a:cxn ang="0">
                    <a:pos x="161" y="238"/>
                  </a:cxn>
                  <a:cxn ang="0">
                    <a:pos x="174" y="205"/>
                  </a:cxn>
                  <a:cxn ang="0">
                    <a:pos x="185" y="174"/>
                  </a:cxn>
                  <a:cxn ang="0">
                    <a:pos x="201" y="144"/>
                  </a:cxn>
                  <a:cxn ang="0">
                    <a:pos x="218" y="115"/>
                  </a:cxn>
                  <a:cxn ang="0">
                    <a:pos x="241" y="86"/>
                  </a:cxn>
                  <a:cxn ang="0">
                    <a:pos x="257" y="74"/>
                  </a:cxn>
                  <a:cxn ang="0">
                    <a:pos x="272" y="63"/>
                  </a:cxn>
                  <a:cxn ang="0">
                    <a:pos x="282" y="53"/>
                  </a:cxn>
                  <a:cxn ang="0">
                    <a:pos x="293" y="44"/>
                  </a:cxn>
                  <a:cxn ang="0">
                    <a:pos x="302" y="32"/>
                  </a:cxn>
                  <a:cxn ang="0">
                    <a:pos x="313" y="22"/>
                  </a:cxn>
                  <a:cxn ang="0">
                    <a:pos x="327" y="11"/>
                  </a:cxn>
                  <a:cxn ang="0">
                    <a:pos x="346" y="0"/>
                  </a:cxn>
                  <a:cxn ang="0">
                    <a:pos x="360" y="9"/>
                  </a:cxn>
                  <a:cxn ang="0">
                    <a:pos x="396" y="33"/>
                  </a:cxn>
                  <a:cxn ang="0">
                    <a:pos x="448" y="68"/>
                  </a:cxn>
                  <a:cxn ang="0">
                    <a:pos x="509" y="109"/>
                  </a:cxn>
                  <a:cxn ang="0">
                    <a:pos x="568" y="148"/>
                  </a:cxn>
                  <a:cxn ang="0">
                    <a:pos x="621" y="182"/>
                  </a:cxn>
                  <a:cxn ang="0">
                    <a:pos x="658" y="203"/>
                  </a:cxn>
                  <a:cxn ang="0">
                    <a:pos x="674" y="209"/>
                  </a:cxn>
                </a:cxnLst>
                <a:rect l="0" t="0" r="r" b="b"/>
                <a:pathLst>
                  <a:path w="760" h="1166">
                    <a:moveTo>
                      <a:pt x="674" y="209"/>
                    </a:moveTo>
                    <a:lnTo>
                      <a:pt x="731" y="327"/>
                    </a:lnTo>
                    <a:lnTo>
                      <a:pt x="758" y="438"/>
                    </a:lnTo>
                    <a:lnTo>
                      <a:pt x="760" y="540"/>
                    </a:lnTo>
                    <a:lnTo>
                      <a:pt x="745" y="640"/>
                    </a:lnTo>
                    <a:lnTo>
                      <a:pt x="715" y="736"/>
                    </a:lnTo>
                    <a:lnTo>
                      <a:pt x="679" y="834"/>
                    </a:lnTo>
                    <a:lnTo>
                      <a:pt x="641" y="933"/>
                    </a:lnTo>
                    <a:lnTo>
                      <a:pt x="609" y="1040"/>
                    </a:lnTo>
                    <a:lnTo>
                      <a:pt x="549" y="1076"/>
                    </a:lnTo>
                    <a:lnTo>
                      <a:pt x="496" y="1107"/>
                    </a:lnTo>
                    <a:lnTo>
                      <a:pt x="446" y="1131"/>
                    </a:lnTo>
                    <a:lnTo>
                      <a:pt x="398" y="1150"/>
                    </a:lnTo>
                    <a:lnTo>
                      <a:pt x="351" y="1162"/>
                    </a:lnTo>
                    <a:lnTo>
                      <a:pt x="304" y="1166"/>
                    </a:lnTo>
                    <a:lnTo>
                      <a:pt x="255" y="1161"/>
                    </a:lnTo>
                    <a:lnTo>
                      <a:pt x="206" y="1148"/>
                    </a:lnTo>
                    <a:lnTo>
                      <a:pt x="158" y="1129"/>
                    </a:lnTo>
                    <a:lnTo>
                      <a:pt x="118" y="1113"/>
                    </a:lnTo>
                    <a:lnTo>
                      <a:pt x="85" y="1097"/>
                    </a:lnTo>
                    <a:lnTo>
                      <a:pt x="59" y="1082"/>
                    </a:lnTo>
                    <a:lnTo>
                      <a:pt x="37" y="1067"/>
                    </a:lnTo>
                    <a:lnTo>
                      <a:pt x="22" y="1053"/>
                    </a:lnTo>
                    <a:lnTo>
                      <a:pt x="8" y="1038"/>
                    </a:lnTo>
                    <a:lnTo>
                      <a:pt x="0" y="1024"/>
                    </a:lnTo>
                    <a:lnTo>
                      <a:pt x="9" y="939"/>
                    </a:lnTo>
                    <a:lnTo>
                      <a:pt x="24" y="857"/>
                    </a:lnTo>
                    <a:lnTo>
                      <a:pt x="41" y="775"/>
                    </a:lnTo>
                    <a:lnTo>
                      <a:pt x="60" y="694"/>
                    </a:lnTo>
                    <a:lnTo>
                      <a:pt x="78" y="612"/>
                    </a:lnTo>
                    <a:lnTo>
                      <a:pt x="97" y="531"/>
                    </a:lnTo>
                    <a:lnTo>
                      <a:pt x="113" y="448"/>
                    </a:lnTo>
                    <a:lnTo>
                      <a:pt x="125" y="364"/>
                    </a:lnTo>
                    <a:lnTo>
                      <a:pt x="137" y="317"/>
                    </a:lnTo>
                    <a:lnTo>
                      <a:pt x="151" y="275"/>
                    </a:lnTo>
                    <a:lnTo>
                      <a:pt x="161" y="238"/>
                    </a:lnTo>
                    <a:lnTo>
                      <a:pt x="174" y="205"/>
                    </a:lnTo>
                    <a:lnTo>
                      <a:pt x="185" y="174"/>
                    </a:lnTo>
                    <a:lnTo>
                      <a:pt x="201" y="144"/>
                    </a:lnTo>
                    <a:lnTo>
                      <a:pt x="218" y="115"/>
                    </a:lnTo>
                    <a:lnTo>
                      <a:pt x="241" y="86"/>
                    </a:lnTo>
                    <a:lnTo>
                      <a:pt x="257" y="74"/>
                    </a:lnTo>
                    <a:lnTo>
                      <a:pt x="272" y="63"/>
                    </a:lnTo>
                    <a:lnTo>
                      <a:pt x="282" y="53"/>
                    </a:lnTo>
                    <a:lnTo>
                      <a:pt x="293" y="44"/>
                    </a:lnTo>
                    <a:lnTo>
                      <a:pt x="302" y="32"/>
                    </a:lnTo>
                    <a:lnTo>
                      <a:pt x="313" y="22"/>
                    </a:lnTo>
                    <a:lnTo>
                      <a:pt x="327" y="11"/>
                    </a:lnTo>
                    <a:lnTo>
                      <a:pt x="346" y="0"/>
                    </a:lnTo>
                    <a:lnTo>
                      <a:pt x="360" y="9"/>
                    </a:lnTo>
                    <a:lnTo>
                      <a:pt x="396" y="33"/>
                    </a:lnTo>
                    <a:lnTo>
                      <a:pt x="448" y="68"/>
                    </a:lnTo>
                    <a:lnTo>
                      <a:pt x="509" y="109"/>
                    </a:lnTo>
                    <a:lnTo>
                      <a:pt x="568" y="148"/>
                    </a:lnTo>
                    <a:lnTo>
                      <a:pt x="621" y="182"/>
                    </a:lnTo>
                    <a:lnTo>
                      <a:pt x="658" y="203"/>
                    </a:lnTo>
                    <a:lnTo>
                      <a:pt x="674" y="20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0" name="Freeform 31"/>
              <p:cNvSpPr>
                <a:spLocks/>
              </p:cNvSpPr>
              <p:nvPr/>
            </p:nvSpPr>
            <p:spPr bwMode="auto">
              <a:xfrm>
                <a:off x="3450" y="2271"/>
                <a:ext cx="75" cy="126"/>
              </a:xfrm>
              <a:custGeom>
                <a:avLst/>
                <a:gdLst/>
                <a:ahLst/>
                <a:cxnLst>
                  <a:cxn ang="0">
                    <a:pos x="666" y="207"/>
                  </a:cxn>
                  <a:cxn ang="0">
                    <a:pos x="723" y="324"/>
                  </a:cxn>
                  <a:cxn ang="0">
                    <a:pos x="749" y="432"/>
                  </a:cxn>
                  <a:cxn ang="0">
                    <a:pos x="750" y="530"/>
                  </a:cxn>
                  <a:cxn ang="0">
                    <a:pos x="734" y="625"/>
                  </a:cxn>
                  <a:cxn ang="0">
                    <a:pos x="703" y="718"/>
                  </a:cxn>
                  <a:cxn ang="0">
                    <a:pos x="665" y="812"/>
                  </a:cxn>
                  <a:cxn ang="0">
                    <a:pos x="626" y="909"/>
                  </a:cxn>
                  <a:cxn ang="0">
                    <a:pos x="594" y="1014"/>
                  </a:cxn>
                  <a:cxn ang="0">
                    <a:pos x="536" y="1049"/>
                  </a:cxn>
                  <a:cxn ang="0">
                    <a:pos x="485" y="1078"/>
                  </a:cxn>
                  <a:cxn ang="0">
                    <a:pos x="437" y="1103"/>
                  </a:cxn>
                  <a:cxn ang="0">
                    <a:pos x="392" y="1122"/>
                  </a:cxn>
                  <a:cxn ang="0">
                    <a:pos x="347" y="1133"/>
                  </a:cxn>
                  <a:cxn ang="0">
                    <a:pos x="302" y="1137"/>
                  </a:cxn>
                  <a:cxn ang="0">
                    <a:pos x="255" y="1134"/>
                  </a:cxn>
                  <a:cxn ang="0">
                    <a:pos x="204" y="1123"/>
                  </a:cxn>
                  <a:cxn ang="0">
                    <a:pos x="159" y="1102"/>
                  </a:cxn>
                  <a:cxn ang="0">
                    <a:pos x="122" y="1082"/>
                  </a:cxn>
                  <a:cxn ang="0">
                    <a:pos x="90" y="1064"/>
                  </a:cxn>
                  <a:cxn ang="0">
                    <a:pos x="64" y="1047"/>
                  </a:cxn>
                  <a:cxn ang="0">
                    <a:pos x="42" y="1029"/>
                  </a:cxn>
                  <a:cxn ang="0">
                    <a:pos x="24" y="1010"/>
                  </a:cxn>
                  <a:cxn ang="0">
                    <a:pos x="9" y="992"/>
                  </a:cxn>
                  <a:cxn ang="0">
                    <a:pos x="0" y="975"/>
                  </a:cxn>
                  <a:cxn ang="0">
                    <a:pos x="9" y="891"/>
                  </a:cxn>
                  <a:cxn ang="0">
                    <a:pos x="23" y="814"/>
                  </a:cxn>
                  <a:cxn ang="0">
                    <a:pos x="38" y="740"/>
                  </a:cxn>
                  <a:cxn ang="0">
                    <a:pos x="56" y="669"/>
                  </a:cxn>
                  <a:cxn ang="0">
                    <a:pos x="73" y="597"/>
                  </a:cxn>
                  <a:cxn ang="0">
                    <a:pos x="90" y="523"/>
                  </a:cxn>
                  <a:cxn ang="0">
                    <a:pos x="105" y="446"/>
                  </a:cxn>
                  <a:cxn ang="0">
                    <a:pos x="117" y="365"/>
                  </a:cxn>
                  <a:cxn ang="0">
                    <a:pos x="127" y="319"/>
                  </a:cxn>
                  <a:cxn ang="0">
                    <a:pos x="139" y="278"/>
                  </a:cxn>
                  <a:cxn ang="0">
                    <a:pos x="149" y="241"/>
                  </a:cxn>
                  <a:cxn ang="0">
                    <a:pos x="162" y="206"/>
                  </a:cxn>
                  <a:cxn ang="0">
                    <a:pos x="174" y="173"/>
                  </a:cxn>
                  <a:cxn ang="0">
                    <a:pos x="191" y="142"/>
                  </a:cxn>
                  <a:cxn ang="0">
                    <a:pos x="209" y="112"/>
                  </a:cxn>
                  <a:cxn ang="0">
                    <a:pos x="233" y="82"/>
                  </a:cxn>
                  <a:cxn ang="0">
                    <a:pos x="249" y="69"/>
                  </a:cxn>
                  <a:cxn ang="0">
                    <a:pos x="264" y="59"/>
                  </a:cxn>
                  <a:cxn ang="0">
                    <a:pos x="274" y="50"/>
                  </a:cxn>
                  <a:cxn ang="0">
                    <a:pos x="285" y="41"/>
                  </a:cxn>
                  <a:cxn ang="0">
                    <a:pos x="294" y="30"/>
                  </a:cxn>
                  <a:cxn ang="0">
                    <a:pos x="305" y="21"/>
                  </a:cxn>
                  <a:cxn ang="0">
                    <a:pos x="319" y="11"/>
                  </a:cxn>
                  <a:cxn ang="0">
                    <a:pos x="338" y="0"/>
                  </a:cxn>
                  <a:cxn ang="0">
                    <a:pos x="352" y="9"/>
                  </a:cxn>
                  <a:cxn ang="0">
                    <a:pos x="388" y="34"/>
                  </a:cxn>
                  <a:cxn ang="0">
                    <a:pos x="440" y="68"/>
                  </a:cxn>
                  <a:cxn ang="0">
                    <a:pos x="501" y="108"/>
                  </a:cxn>
                  <a:cxn ang="0">
                    <a:pos x="560" y="146"/>
                  </a:cxn>
                  <a:cxn ang="0">
                    <a:pos x="613" y="180"/>
                  </a:cxn>
                  <a:cxn ang="0">
                    <a:pos x="650" y="201"/>
                  </a:cxn>
                  <a:cxn ang="0">
                    <a:pos x="666" y="207"/>
                  </a:cxn>
                </a:cxnLst>
                <a:rect l="0" t="0" r="r" b="b"/>
                <a:pathLst>
                  <a:path w="750" h="1137">
                    <a:moveTo>
                      <a:pt x="666" y="207"/>
                    </a:moveTo>
                    <a:lnTo>
                      <a:pt x="723" y="324"/>
                    </a:lnTo>
                    <a:lnTo>
                      <a:pt x="749" y="432"/>
                    </a:lnTo>
                    <a:lnTo>
                      <a:pt x="750" y="530"/>
                    </a:lnTo>
                    <a:lnTo>
                      <a:pt x="734" y="625"/>
                    </a:lnTo>
                    <a:lnTo>
                      <a:pt x="703" y="718"/>
                    </a:lnTo>
                    <a:lnTo>
                      <a:pt x="665" y="812"/>
                    </a:lnTo>
                    <a:lnTo>
                      <a:pt x="626" y="909"/>
                    </a:lnTo>
                    <a:lnTo>
                      <a:pt x="594" y="1014"/>
                    </a:lnTo>
                    <a:lnTo>
                      <a:pt x="536" y="1049"/>
                    </a:lnTo>
                    <a:lnTo>
                      <a:pt x="485" y="1078"/>
                    </a:lnTo>
                    <a:lnTo>
                      <a:pt x="437" y="1103"/>
                    </a:lnTo>
                    <a:lnTo>
                      <a:pt x="392" y="1122"/>
                    </a:lnTo>
                    <a:lnTo>
                      <a:pt x="347" y="1133"/>
                    </a:lnTo>
                    <a:lnTo>
                      <a:pt x="302" y="1137"/>
                    </a:lnTo>
                    <a:lnTo>
                      <a:pt x="255" y="1134"/>
                    </a:lnTo>
                    <a:lnTo>
                      <a:pt x="204" y="1123"/>
                    </a:lnTo>
                    <a:lnTo>
                      <a:pt x="159" y="1102"/>
                    </a:lnTo>
                    <a:lnTo>
                      <a:pt x="122" y="1082"/>
                    </a:lnTo>
                    <a:lnTo>
                      <a:pt x="90" y="1064"/>
                    </a:lnTo>
                    <a:lnTo>
                      <a:pt x="64" y="1047"/>
                    </a:lnTo>
                    <a:lnTo>
                      <a:pt x="42" y="1029"/>
                    </a:lnTo>
                    <a:lnTo>
                      <a:pt x="24" y="1010"/>
                    </a:lnTo>
                    <a:lnTo>
                      <a:pt x="9" y="992"/>
                    </a:lnTo>
                    <a:lnTo>
                      <a:pt x="0" y="975"/>
                    </a:lnTo>
                    <a:lnTo>
                      <a:pt x="9" y="891"/>
                    </a:lnTo>
                    <a:lnTo>
                      <a:pt x="23" y="814"/>
                    </a:lnTo>
                    <a:lnTo>
                      <a:pt x="38" y="740"/>
                    </a:lnTo>
                    <a:lnTo>
                      <a:pt x="56" y="669"/>
                    </a:lnTo>
                    <a:lnTo>
                      <a:pt x="73" y="597"/>
                    </a:lnTo>
                    <a:lnTo>
                      <a:pt x="90" y="523"/>
                    </a:lnTo>
                    <a:lnTo>
                      <a:pt x="105" y="446"/>
                    </a:lnTo>
                    <a:lnTo>
                      <a:pt x="117" y="365"/>
                    </a:lnTo>
                    <a:lnTo>
                      <a:pt x="127" y="319"/>
                    </a:lnTo>
                    <a:lnTo>
                      <a:pt x="139" y="278"/>
                    </a:lnTo>
                    <a:lnTo>
                      <a:pt x="149" y="241"/>
                    </a:lnTo>
                    <a:lnTo>
                      <a:pt x="162" y="206"/>
                    </a:lnTo>
                    <a:lnTo>
                      <a:pt x="174" y="173"/>
                    </a:lnTo>
                    <a:lnTo>
                      <a:pt x="191" y="142"/>
                    </a:lnTo>
                    <a:lnTo>
                      <a:pt x="209" y="112"/>
                    </a:lnTo>
                    <a:lnTo>
                      <a:pt x="233" y="82"/>
                    </a:lnTo>
                    <a:lnTo>
                      <a:pt x="249" y="69"/>
                    </a:lnTo>
                    <a:lnTo>
                      <a:pt x="264" y="59"/>
                    </a:lnTo>
                    <a:lnTo>
                      <a:pt x="274" y="50"/>
                    </a:lnTo>
                    <a:lnTo>
                      <a:pt x="285" y="41"/>
                    </a:lnTo>
                    <a:lnTo>
                      <a:pt x="294" y="30"/>
                    </a:lnTo>
                    <a:lnTo>
                      <a:pt x="305" y="21"/>
                    </a:lnTo>
                    <a:lnTo>
                      <a:pt x="319" y="11"/>
                    </a:lnTo>
                    <a:lnTo>
                      <a:pt x="338" y="0"/>
                    </a:lnTo>
                    <a:lnTo>
                      <a:pt x="352" y="9"/>
                    </a:lnTo>
                    <a:lnTo>
                      <a:pt x="388" y="34"/>
                    </a:lnTo>
                    <a:lnTo>
                      <a:pt x="440" y="68"/>
                    </a:lnTo>
                    <a:lnTo>
                      <a:pt x="501" y="108"/>
                    </a:lnTo>
                    <a:lnTo>
                      <a:pt x="560" y="146"/>
                    </a:lnTo>
                    <a:lnTo>
                      <a:pt x="613" y="180"/>
                    </a:lnTo>
                    <a:lnTo>
                      <a:pt x="650" y="201"/>
                    </a:lnTo>
                    <a:lnTo>
                      <a:pt x="666" y="207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1" name="Freeform 32"/>
              <p:cNvSpPr>
                <a:spLocks/>
              </p:cNvSpPr>
              <p:nvPr/>
            </p:nvSpPr>
            <p:spPr bwMode="auto">
              <a:xfrm>
                <a:off x="3451" y="2271"/>
                <a:ext cx="74" cy="124"/>
              </a:xfrm>
              <a:custGeom>
                <a:avLst/>
                <a:gdLst/>
                <a:ahLst/>
                <a:cxnLst>
                  <a:cxn ang="0">
                    <a:pos x="659" y="206"/>
                  </a:cxn>
                  <a:cxn ang="0">
                    <a:pos x="715" y="322"/>
                  </a:cxn>
                  <a:cxn ang="0">
                    <a:pos x="741" y="427"/>
                  </a:cxn>
                  <a:cxn ang="0">
                    <a:pos x="741" y="523"/>
                  </a:cxn>
                  <a:cxn ang="0">
                    <a:pos x="723" y="614"/>
                  </a:cxn>
                  <a:cxn ang="0">
                    <a:pos x="690" y="702"/>
                  </a:cxn>
                  <a:cxn ang="0">
                    <a:pos x="653" y="793"/>
                  </a:cxn>
                  <a:cxn ang="0">
                    <a:pos x="614" y="887"/>
                  </a:cxn>
                  <a:cxn ang="0">
                    <a:pos x="581" y="992"/>
                  </a:cxn>
                  <a:cxn ang="0">
                    <a:pos x="525" y="1022"/>
                  </a:cxn>
                  <a:cxn ang="0">
                    <a:pos x="476" y="1051"/>
                  </a:cxn>
                  <a:cxn ang="0">
                    <a:pos x="431" y="1074"/>
                  </a:cxn>
                  <a:cxn ang="0">
                    <a:pos x="389" y="1093"/>
                  </a:cxn>
                  <a:cxn ang="0">
                    <a:pos x="347" y="1105"/>
                  </a:cxn>
                  <a:cxn ang="0">
                    <a:pos x="304" y="1111"/>
                  </a:cxn>
                  <a:cxn ang="0">
                    <a:pos x="256" y="1109"/>
                  </a:cxn>
                  <a:cxn ang="0">
                    <a:pos x="205" y="1100"/>
                  </a:cxn>
                  <a:cxn ang="0">
                    <a:pos x="165" y="1075"/>
                  </a:cxn>
                  <a:cxn ang="0">
                    <a:pos x="130" y="1054"/>
                  </a:cxn>
                  <a:cxn ang="0">
                    <a:pos x="98" y="1033"/>
                  </a:cxn>
                  <a:cxn ang="0">
                    <a:pos x="70" y="1012"/>
                  </a:cxn>
                  <a:cxn ang="0">
                    <a:pos x="45" y="991"/>
                  </a:cxn>
                  <a:cxn ang="0">
                    <a:pos x="25" y="971"/>
                  </a:cxn>
                  <a:cxn ang="0">
                    <a:pos x="10" y="948"/>
                  </a:cxn>
                  <a:cxn ang="0">
                    <a:pos x="0" y="926"/>
                  </a:cxn>
                  <a:cxn ang="0">
                    <a:pos x="9" y="845"/>
                  </a:cxn>
                  <a:cxn ang="0">
                    <a:pos x="22" y="774"/>
                  </a:cxn>
                  <a:cxn ang="0">
                    <a:pos x="37" y="708"/>
                  </a:cxn>
                  <a:cxn ang="0">
                    <a:pos x="53" y="645"/>
                  </a:cxn>
                  <a:cxn ang="0">
                    <a:pos x="69" y="582"/>
                  </a:cxn>
                  <a:cxn ang="0">
                    <a:pos x="84" y="516"/>
                  </a:cxn>
                  <a:cxn ang="0">
                    <a:pos x="99" y="444"/>
                  </a:cxn>
                  <a:cxn ang="0">
                    <a:pos x="110" y="365"/>
                  </a:cxn>
                  <a:cxn ang="0">
                    <a:pos x="118" y="321"/>
                  </a:cxn>
                  <a:cxn ang="0">
                    <a:pos x="129" y="280"/>
                  </a:cxn>
                  <a:cxn ang="0">
                    <a:pos x="138" y="243"/>
                  </a:cxn>
                  <a:cxn ang="0">
                    <a:pos x="150" y="207"/>
                  </a:cxn>
                  <a:cxn ang="0">
                    <a:pos x="164" y="173"/>
                  </a:cxn>
                  <a:cxn ang="0">
                    <a:pos x="181" y="141"/>
                  </a:cxn>
                  <a:cxn ang="0">
                    <a:pos x="201" y="110"/>
                  </a:cxn>
                  <a:cxn ang="0">
                    <a:pos x="226" y="79"/>
                  </a:cxn>
                  <a:cxn ang="0">
                    <a:pos x="242" y="67"/>
                  </a:cxn>
                  <a:cxn ang="0">
                    <a:pos x="257" y="57"/>
                  </a:cxn>
                  <a:cxn ang="0">
                    <a:pos x="267" y="48"/>
                  </a:cxn>
                  <a:cxn ang="0">
                    <a:pos x="278" y="40"/>
                  </a:cxn>
                  <a:cxn ang="0">
                    <a:pos x="287" y="30"/>
                  </a:cxn>
                  <a:cxn ang="0">
                    <a:pos x="298" y="21"/>
                  </a:cxn>
                  <a:cxn ang="0">
                    <a:pos x="312" y="11"/>
                  </a:cxn>
                  <a:cxn ang="0">
                    <a:pos x="331" y="0"/>
                  </a:cxn>
                  <a:cxn ang="0">
                    <a:pos x="345" y="9"/>
                  </a:cxn>
                  <a:cxn ang="0">
                    <a:pos x="381" y="34"/>
                  </a:cxn>
                  <a:cxn ang="0">
                    <a:pos x="433" y="68"/>
                  </a:cxn>
                  <a:cxn ang="0">
                    <a:pos x="494" y="108"/>
                  </a:cxn>
                  <a:cxn ang="0">
                    <a:pos x="553" y="145"/>
                  </a:cxn>
                  <a:cxn ang="0">
                    <a:pos x="606" y="179"/>
                  </a:cxn>
                  <a:cxn ang="0">
                    <a:pos x="643" y="200"/>
                  </a:cxn>
                  <a:cxn ang="0">
                    <a:pos x="659" y="206"/>
                  </a:cxn>
                </a:cxnLst>
                <a:rect l="0" t="0" r="r" b="b"/>
                <a:pathLst>
                  <a:path w="741" h="1111">
                    <a:moveTo>
                      <a:pt x="659" y="206"/>
                    </a:moveTo>
                    <a:lnTo>
                      <a:pt x="715" y="322"/>
                    </a:lnTo>
                    <a:lnTo>
                      <a:pt x="741" y="427"/>
                    </a:lnTo>
                    <a:lnTo>
                      <a:pt x="741" y="523"/>
                    </a:lnTo>
                    <a:lnTo>
                      <a:pt x="723" y="614"/>
                    </a:lnTo>
                    <a:lnTo>
                      <a:pt x="690" y="702"/>
                    </a:lnTo>
                    <a:lnTo>
                      <a:pt x="653" y="793"/>
                    </a:lnTo>
                    <a:lnTo>
                      <a:pt x="614" y="887"/>
                    </a:lnTo>
                    <a:lnTo>
                      <a:pt x="581" y="992"/>
                    </a:lnTo>
                    <a:lnTo>
                      <a:pt x="525" y="1022"/>
                    </a:lnTo>
                    <a:lnTo>
                      <a:pt x="476" y="1051"/>
                    </a:lnTo>
                    <a:lnTo>
                      <a:pt x="431" y="1074"/>
                    </a:lnTo>
                    <a:lnTo>
                      <a:pt x="389" y="1093"/>
                    </a:lnTo>
                    <a:lnTo>
                      <a:pt x="347" y="1105"/>
                    </a:lnTo>
                    <a:lnTo>
                      <a:pt x="304" y="1111"/>
                    </a:lnTo>
                    <a:lnTo>
                      <a:pt x="256" y="1109"/>
                    </a:lnTo>
                    <a:lnTo>
                      <a:pt x="205" y="1100"/>
                    </a:lnTo>
                    <a:lnTo>
                      <a:pt x="165" y="1075"/>
                    </a:lnTo>
                    <a:lnTo>
                      <a:pt x="130" y="1054"/>
                    </a:lnTo>
                    <a:lnTo>
                      <a:pt x="98" y="1033"/>
                    </a:lnTo>
                    <a:lnTo>
                      <a:pt x="70" y="1012"/>
                    </a:lnTo>
                    <a:lnTo>
                      <a:pt x="45" y="991"/>
                    </a:lnTo>
                    <a:lnTo>
                      <a:pt x="25" y="971"/>
                    </a:lnTo>
                    <a:lnTo>
                      <a:pt x="10" y="948"/>
                    </a:lnTo>
                    <a:lnTo>
                      <a:pt x="0" y="926"/>
                    </a:lnTo>
                    <a:lnTo>
                      <a:pt x="9" y="845"/>
                    </a:lnTo>
                    <a:lnTo>
                      <a:pt x="22" y="774"/>
                    </a:lnTo>
                    <a:lnTo>
                      <a:pt x="37" y="708"/>
                    </a:lnTo>
                    <a:lnTo>
                      <a:pt x="53" y="645"/>
                    </a:lnTo>
                    <a:lnTo>
                      <a:pt x="69" y="582"/>
                    </a:lnTo>
                    <a:lnTo>
                      <a:pt x="84" y="516"/>
                    </a:lnTo>
                    <a:lnTo>
                      <a:pt x="99" y="444"/>
                    </a:lnTo>
                    <a:lnTo>
                      <a:pt x="110" y="365"/>
                    </a:lnTo>
                    <a:lnTo>
                      <a:pt x="118" y="321"/>
                    </a:lnTo>
                    <a:lnTo>
                      <a:pt x="129" y="280"/>
                    </a:lnTo>
                    <a:lnTo>
                      <a:pt x="138" y="243"/>
                    </a:lnTo>
                    <a:lnTo>
                      <a:pt x="150" y="207"/>
                    </a:lnTo>
                    <a:lnTo>
                      <a:pt x="164" y="173"/>
                    </a:lnTo>
                    <a:lnTo>
                      <a:pt x="181" y="141"/>
                    </a:lnTo>
                    <a:lnTo>
                      <a:pt x="201" y="110"/>
                    </a:lnTo>
                    <a:lnTo>
                      <a:pt x="226" y="79"/>
                    </a:lnTo>
                    <a:lnTo>
                      <a:pt x="242" y="67"/>
                    </a:lnTo>
                    <a:lnTo>
                      <a:pt x="257" y="57"/>
                    </a:lnTo>
                    <a:lnTo>
                      <a:pt x="267" y="48"/>
                    </a:lnTo>
                    <a:lnTo>
                      <a:pt x="278" y="40"/>
                    </a:lnTo>
                    <a:lnTo>
                      <a:pt x="287" y="30"/>
                    </a:lnTo>
                    <a:lnTo>
                      <a:pt x="298" y="21"/>
                    </a:lnTo>
                    <a:lnTo>
                      <a:pt x="312" y="11"/>
                    </a:lnTo>
                    <a:lnTo>
                      <a:pt x="331" y="0"/>
                    </a:lnTo>
                    <a:lnTo>
                      <a:pt x="345" y="9"/>
                    </a:lnTo>
                    <a:lnTo>
                      <a:pt x="381" y="34"/>
                    </a:lnTo>
                    <a:lnTo>
                      <a:pt x="433" y="68"/>
                    </a:lnTo>
                    <a:lnTo>
                      <a:pt x="494" y="108"/>
                    </a:lnTo>
                    <a:lnTo>
                      <a:pt x="553" y="145"/>
                    </a:lnTo>
                    <a:lnTo>
                      <a:pt x="606" y="179"/>
                    </a:lnTo>
                    <a:lnTo>
                      <a:pt x="643" y="200"/>
                    </a:lnTo>
                    <a:lnTo>
                      <a:pt x="659" y="20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2" name="Freeform 33"/>
              <p:cNvSpPr>
                <a:spLocks/>
              </p:cNvSpPr>
              <p:nvPr/>
            </p:nvSpPr>
            <p:spPr bwMode="auto">
              <a:xfrm>
                <a:off x="3452" y="2271"/>
                <a:ext cx="73" cy="121"/>
              </a:xfrm>
              <a:custGeom>
                <a:avLst/>
                <a:gdLst/>
                <a:ahLst/>
                <a:cxnLst>
                  <a:cxn ang="0">
                    <a:pos x="652" y="204"/>
                  </a:cxn>
                  <a:cxn ang="0">
                    <a:pos x="708" y="319"/>
                  </a:cxn>
                  <a:cxn ang="0">
                    <a:pos x="733" y="422"/>
                  </a:cxn>
                  <a:cxn ang="0">
                    <a:pos x="732" y="514"/>
                  </a:cxn>
                  <a:cxn ang="0">
                    <a:pos x="713" y="601"/>
                  </a:cxn>
                  <a:cxn ang="0">
                    <a:pos x="680" y="685"/>
                  </a:cxn>
                  <a:cxn ang="0">
                    <a:pos x="641" y="772"/>
                  </a:cxn>
                  <a:cxn ang="0">
                    <a:pos x="602" y="864"/>
                  </a:cxn>
                  <a:cxn ang="0">
                    <a:pos x="569" y="967"/>
                  </a:cxn>
                  <a:cxn ang="0">
                    <a:pos x="515" y="995"/>
                  </a:cxn>
                  <a:cxn ang="0">
                    <a:pos x="467" y="1021"/>
                  </a:cxn>
                  <a:cxn ang="0">
                    <a:pos x="425" y="1044"/>
                  </a:cxn>
                  <a:cxn ang="0">
                    <a:pos x="385" y="1063"/>
                  </a:cxn>
                  <a:cxn ang="0">
                    <a:pos x="345" y="1075"/>
                  </a:cxn>
                  <a:cxn ang="0">
                    <a:pos x="304" y="1082"/>
                  </a:cxn>
                  <a:cxn ang="0">
                    <a:pos x="258" y="1081"/>
                  </a:cxn>
                  <a:cxn ang="0">
                    <a:pos x="207" y="1074"/>
                  </a:cxn>
                  <a:cxn ang="0">
                    <a:pos x="169" y="1048"/>
                  </a:cxn>
                  <a:cxn ang="0">
                    <a:pos x="135" y="1023"/>
                  </a:cxn>
                  <a:cxn ang="0">
                    <a:pos x="102" y="998"/>
                  </a:cxn>
                  <a:cxn ang="0">
                    <a:pos x="74" y="975"/>
                  </a:cxn>
                  <a:cxn ang="0">
                    <a:pos x="48" y="950"/>
                  </a:cxn>
                  <a:cxn ang="0">
                    <a:pos x="28" y="927"/>
                  </a:cxn>
                  <a:cxn ang="0">
                    <a:pos x="10" y="902"/>
                  </a:cxn>
                  <a:cxn ang="0">
                    <a:pos x="0" y="876"/>
                  </a:cxn>
                  <a:cxn ang="0">
                    <a:pos x="8" y="798"/>
                  </a:cxn>
                  <a:cxn ang="0">
                    <a:pos x="20" y="732"/>
                  </a:cxn>
                  <a:cxn ang="0">
                    <a:pos x="35" y="674"/>
                  </a:cxn>
                  <a:cxn ang="0">
                    <a:pos x="50" y="620"/>
                  </a:cxn>
                  <a:cxn ang="0">
                    <a:pos x="65" y="566"/>
                  </a:cxn>
                  <a:cxn ang="0">
                    <a:pos x="79" y="508"/>
                  </a:cxn>
                  <a:cxn ang="0">
                    <a:pos x="92" y="442"/>
                  </a:cxn>
                  <a:cxn ang="0">
                    <a:pos x="103" y="365"/>
                  </a:cxn>
                  <a:cxn ang="0">
                    <a:pos x="109" y="323"/>
                  </a:cxn>
                  <a:cxn ang="0">
                    <a:pos x="118" y="283"/>
                  </a:cxn>
                  <a:cxn ang="0">
                    <a:pos x="127" y="245"/>
                  </a:cxn>
                  <a:cxn ang="0">
                    <a:pos x="140" y="208"/>
                  </a:cxn>
                  <a:cxn ang="0">
                    <a:pos x="154" y="172"/>
                  </a:cxn>
                  <a:cxn ang="0">
                    <a:pos x="172" y="138"/>
                  </a:cxn>
                  <a:cxn ang="0">
                    <a:pos x="193" y="105"/>
                  </a:cxn>
                  <a:cxn ang="0">
                    <a:pos x="219" y="74"/>
                  </a:cxn>
                  <a:cxn ang="0">
                    <a:pos x="235" y="62"/>
                  </a:cxn>
                  <a:cxn ang="0">
                    <a:pos x="250" y="53"/>
                  </a:cxn>
                  <a:cxn ang="0">
                    <a:pos x="261" y="44"/>
                  </a:cxn>
                  <a:cxn ang="0">
                    <a:pos x="272" y="37"/>
                  </a:cxn>
                  <a:cxn ang="0">
                    <a:pos x="281" y="28"/>
                  </a:cxn>
                  <a:cxn ang="0">
                    <a:pos x="293" y="20"/>
                  </a:cxn>
                  <a:cxn ang="0">
                    <a:pos x="307" y="10"/>
                  </a:cxn>
                  <a:cxn ang="0">
                    <a:pos x="327" y="0"/>
                  </a:cxn>
                  <a:cxn ang="0">
                    <a:pos x="340" y="9"/>
                  </a:cxn>
                  <a:cxn ang="0">
                    <a:pos x="376" y="34"/>
                  </a:cxn>
                  <a:cxn ang="0">
                    <a:pos x="428" y="67"/>
                  </a:cxn>
                  <a:cxn ang="0">
                    <a:pos x="488" y="107"/>
                  </a:cxn>
                  <a:cxn ang="0">
                    <a:pos x="547" y="144"/>
                  </a:cxn>
                  <a:cxn ang="0">
                    <a:pos x="600" y="177"/>
                  </a:cxn>
                  <a:cxn ang="0">
                    <a:pos x="637" y="198"/>
                  </a:cxn>
                  <a:cxn ang="0">
                    <a:pos x="652" y="204"/>
                  </a:cxn>
                </a:cxnLst>
                <a:rect l="0" t="0" r="r" b="b"/>
                <a:pathLst>
                  <a:path w="733" h="1082">
                    <a:moveTo>
                      <a:pt x="652" y="204"/>
                    </a:moveTo>
                    <a:lnTo>
                      <a:pt x="708" y="319"/>
                    </a:lnTo>
                    <a:lnTo>
                      <a:pt x="733" y="422"/>
                    </a:lnTo>
                    <a:lnTo>
                      <a:pt x="732" y="514"/>
                    </a:lnTo>
                    <a:lnTo>
                      <a:pt x="713" y="601"/>
                    </a:lnTo>
                    <a:lnTo>
                      <a:pt x="680" y="685"/>
                    </a:lnTo>
                    <a:lnTo>
                      <a:pt x="641" y="772"/>
                    </a:lnTo>
                    <a:lnTo>
                      <a:pt x="602" y="864"/>
                    </a:lnTo>
                    <a:lnTo>
                      <a:pt x="569" y="967"/>
                    </a:lnTo>
                    <a:lnTo>
                      <a:pt x="515" y="995"/>
                    </a:lnTo>
                    <a:lnTo>
                      <a:pt x="467" y="1021"/>
                    </a:lnTo>
                    <a:lnTo>
                      <a:pt x="425" y="1044"/>
                    </a:lnTo>
                    <a:lnTo>
                      <a:pt x="385" y="1063"/>
                    </a:lnTo>
                    <a:lnTo>
                      <a:pt x="345" y="1075"/>
                    </a:lnTo>
                    <a:lnTo>
                      <a:pt x="304" y="1082"/>
                    </a:lnTo>
                    <a:lnTo>
                      <a:pt x="258" y="1081"/>
                    </a:lnTo>
                    <a:lnTo>
                      <a:pt x="207" y="1074"/>
                    </a:lnTo>
                    <a:lnTo>
                      <a:pt x="169" y="1048"/>
                    </a:lnTo>
                    <a:lnTo>
                      <a:pt x="135" y="1023"/>
                    </a:lnTo>
                    <a:lnTo>
                      <a:pt x="102" y="998"/>
                    </a:lnTo>
                    <a:lnTo>
                      <a:pt x="74" y="975"/>
                    </a:lnTo>
                    <a:lnTo>
                      <a:pt x="48" y="950"/>
                    </a:lnTo>
                    <a:lnTo>
                      <a:pt x="28" y="927"/>
                    </a:lnTo>
                    <a:lnTo>
                      <a:pt x="10" y="902"/>
                    </a:lnTo>
                    <a:lnTo>
                      <a:pt x="0" y="876"/>
                    </a:lnTo>
                    <a:lnTo>
                      <a:pt x="8" y="798"/>
                    </a:lnTo>
                    <a:lnTo>
                      <a:pt x="20" y="732"/>
                    </a:lnTo>
                    <a:lnTo>
                      <a:pt x="35" y="674"/>
                    </a:lnTo>
                    <a:lnTo>
                      <a:pt x="50" y="620"/>
                    </a:lnTo>
                    <a:lnTo>
                      <a:pt x="65" y="566"/>
                    </a:lnTo>
                    <a:lnTo>
                      <a:pt x="79" y="508"/>
                    </a:lnTo>
                    <a:lnTo>
                      <a:pt x="92" y="442"/>
                    </a:lnTo>
                    <a:lnTo>
                      <a:pt x="103" y="365"/>
                    </a:lnTo>
                    <a:lnTo>
                      <a:pt x="109" y="323"/>
                    </a:lnTo>
                    <a:lnTo>
                      <a:pt x="118" y="283"/>
                    </a:lnTo>
                    <a:lnTo>
                      <a:pt x="127" y="245"/>
                    </a:lnTo>
                    <a:lnTo>
                      <a:pt x="140" y="208"/>
                    </a:lnTo>
                    <a:lnTo>
                      <a:pt x="154" y="172"/>
                    </a:lnTo>
                    <a:lnTo>
                      <a:pt x="172" y="138"/>
                    </a:lnTo>
                    <a:lnTo>
                      <a:pt x="193" y="105"/>
                    </a:lnTo>
                    <a:lnTo>
                      <a:pt x="219" y="74"/>
                    </a:lnTo>
                    <a:lnTo>
                      <a:pt x="235" y="62"/>
                    </a:lnTo>
                    <a:lnTo>
                      <a:pt x="250" y="53"/>
                    </a:lnTo>
                    <a:lnTo>
                      <a:pt x="261" y="44"/>
                    </a:lnTo>
                    <a:lnTo>
                      <a:pt x="272" y="37"/>
                    </a:lnTo>
                    <a:lnTo>
                      <a:pt x="281" y="28"/>
                    </a:lnTo>
                    <a:lnTo>
                      <a:pt x="293" y="20"/>
                    </a:lnTo>
                    <a:lnTo>
                      <a:pt x="307" y="10"/>
                    </a:lnTo>
                    <a:lnTo>
                      <a:pt x="327" y="0"/>
                    </a:lnTo>
                    <a:lnTo>
                      <a:pt x="340" y="9"/>
                    </a:lnTo>
                    <a:lnTo>
                      <a:pt x="376" y="34"/>
                    </a:lnTo>
                    <a:lnTo>
                      <a:pt x="428" y="67"/>
                    </a:lnTo>
                    <a:lnTo>
                      <a:pt x="488" y="107"/>
                    </a:lnTo>
                    <a:lnTo>
                      <a:pt x="547" y="144"/>
                    </a:lnTo>
                    <a:lnTo>
                      <a:pt x="600" y="177"/>
                    </a:lnTo>
                    <a:lnTo>
                      <a:pt x="637" y="198"/>
                    </a:lnTo>
                    <a:lnTo>
                      <a:pt x="652" y="20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3" name="Freeform 34"/>
              <p:cNvSpPr>
                <a:spLocks/>
              </p:cNvSpPr>
              <p:nvPr/>
            </p:nvSpPr>
            <p:spPr bwMode="auto">
              <a:xfrm>
                <a:off x="3452" y="2272"/>
                <a:ext cx="73" cy="117"/>
              </a:xfrm>
              <a:custGeom>
                <a:avLst/>
                <a:gdLst/>
                <a:ahLst/>
                <a:cxnLst>
                  <a:cxn ang="0">
                    <a:pos x="645" y="202"/>
                  </a:cxn>
                  <a:cxn ang="0">
                    <a:pos x="701" y="317"/>
                  </a:cxn>
                  <a:cxn ang="0">
                    <a:pos x="725" y="416"/>
                  </a:cxn>
                  <a:cxn ang="0">
                    <a:pos x="723" y="505"/>
                  </a:cxn>
                  <a:cxn ang="0">
                    <a:pos x="703" y="588"/>
                  </a:cxn>
                  <a:cxn ang="0">
                    <a:pos x="668" y="668"/>
                  </a:cxn>
                  <a:cxn ang="0">
                    <a:pos x="629" y="751"/>
                  </a:cxn>
                  <a:cxn ang="0">
                    <a:pos x="587" y="841"/>
                  </a:cxn>
                  <a:cxn ang="0">
                    <a:pos x="554" y="943"/>
                  </a:cxn>
                  <a:cxn ang="0">
                    <a:pos x="503" y="970"/>
                  </a:cxn>
                  <a:cxn ang="0">
                    <a:pos x="458" y="994"/>
                  </a:cxn>
                  <a:cxn ang="0">
                    <a:pos x="418" y="1015"/>
                  </a:cxn>
                  <a:cxn ang="0">
                    <a:pos x="382" y="1034"/>
                  </a:cxn>
                  <a:cxn ang="0">
                    <a:pos x="343" y="1046"/>
                  </a:cxn>
                  <a:cxn ang="0">
                    <a:pos x="304" y="1054"/>
                  </a:cxn>
                  <a:cxn ang="0">
                    <a:pos x="258" y="1055"/>
                  </a:cxn>
                  <a:cxn ang="0">
                    <a:pos x="207" y="1049"/>
                  </a:cxn>
                  <a:cxn ang="0">
                    <a:pos x="174" y="1021"/>
                  </a:cxn>
                  <a:cxn ang="0">
                    <a:pos x="141" y="993"/>
                  </a:cxn>
                  <a:cxn ang="0">
                    <a:pos x="108" y="966"/>
                  </a:cxn>
                  <a:cxn ang="0">
                    <a:pos x="79" y="939"/>
                  </a:cxn>
                  <a:cxn ang="0">
                    <a:pos x="53" y="912"/>
                  </a:cxn>
                  <a:cxn ang="0">
                    <a:pos x="30" y="884"/>
                  </a:cxn>
                  <a:cxn ang="0">
                    <a:pos x="11" y="855"/>
                  </a:cxn>
                  <a:cxn ang="0">
                    <a:pos x="0" y="825"/>
                  </a:cxn>
                  <a:cxn ang="0">
                    <a:pos x="8" y="748"/>
                  </a:cxn>
                  <a:cxn ang="0">
                    <a:pos x="19" y="688"/>
                  </a:cxn>
                  <a:cxn ang="0">
                    <a:pos x="32" y="638"/>
                  </a:cxn>
                  <a:cxn ang="0">
                    <a:pos x="47" y="594"/>
                  </a:cxn>
                  <a:cxn ang="0">
                    <a:pos x="61" y="549"/>
                  </a:cxn>
                  <a:cxn ang="0">
                    <a:pos x="74" y="500"/>
                  </a:cxn>
                  <a:cxn ang="0">
                    <a:pos x="86" y="440"/>
                  </a:cxn>
                  <a:cxn ang="0">
                    <a:pos x="96" y="365"/>
                  </a:cxn>
                  <a:cxn ang="0">
                    <a:pos x="100" y="325"/>
                  </a:cxn>
                  <a:cxn ang="0">
                    <a:pos x="107" y="285"/>
                  </a:cxn>
                  <a:cxn ang="0">
                    <a:pos x="117" y="246"/>
                  </a:cxn>
                  <a:cxn ang="0">
                    <a:pos x="130" y="209"/>
                  </a:cxn>
                  <a:cxn ang="0">
                    <a:pos x="145" y="172"/>
                  </a:cxn>
                  <a:cxn ang="0">
                    <a:pos x="163" y="136"/>
                  </a:cxn>
                  <a:cxn ang="0">
                    <a:pos x="185" y="102"/>
                  </a:cxn>
                  <a:cxn ang="0">
                    <a:pos x="212" y="70"/>
                  </a:cxn>
                  <a:cxn ang="0">
                    <a:pos x="228" y="59"/>
                  </a:cxn>
                  <a:cxn ang="0">
                    <a:pos x="243" y="50"/>
                  </a:cxn>
                  <a:cxn ang="0">
                    <a:pos x="254" y="42"/>
                  </a:cxn>
                  <a:cxn ang="0">
                    <a:pos x="265" y="36"/>
                  </a:cxn>
                  <a:cxn ang="0">
                    <a:pos x="274" y="27"/>
                  </a:cxn>
                  <a:cxn ang="0">
                    <a:pos x="286" y="19"/>
                  </a:cxn>
                  <a:cxn ang="0">
                    <a:pos x="300" y="10"/>
                  </a:cxn>
                  <a:cxn ang="0">
                    <a:pos x="320" y="0"/>
                  </a:cxn>
                  <a:cxn ang="0">
                    <a:pos x="333" y="8"/>
                  </a:cxn>
                  <a:cxn ang="0">
                    <a:pos x="369" y="33"/>
                  </a:cxn>
                  <a:cxn ang="0">
                    <a:pos x="421" y="66"/>
                  </a:cxn>
                  <a:cxn ang="0">
                    <a:pos x="481" y="106"/>
                  </a:cxn>
                  <a:cxn ang="0">
                    <a:pos x="540" y="142"/>
                  </a:cxn>
                  <a:cxn ang="0">
                    <a:pos x="593" y="175"/>
                  </a:cxn>
                  <a:cxn ang="0">
                    <a:pos x="630" y="196"/>
                  </a:cxn>
                  <a:cxn ang="0">
                    <a:pos x="645" y="202"/>
                  </a:cxn>
                </a:cxnLst>
                <a:rect l="0" t="0" r="r" b="b"/>
                <a:pathLst>
                  <a:path w="725" h="1055">
                    <a:moveTo>
                      <a:pt x="645" y="202"/>
                    </a:moveTo>
                    <a:lnTo>
                      <a:pt x="701" y="317"/>
                    </a:lnTo>
                    <a:lnTo>
                      <a:pt x="725" y="416"/>
                    </a:lnTo>
                    <a:lnTo>
                      <a:pt x="723" y="505"/>
                    </a:lnTo>
                    <a:lnTo>
                      <a:pt x="703" y="588"/>
                    </a:lnTo>
                    <a:lnTo>
                      <a:pt x="668" y="668"/>
                    </a:lnTo>
                    <a:lnTo>
                      <a:pt x="629" y="751"/>
                    </a:lnTo>
                    <a:lnTo>
                      <a:pt x="587" y="841"/>
                    </a:lnTo>
                    <a:lnTo>
                      <a:pt x="554" y="943"/>
                    </a:lnTo>
                    <a:lnTo>
                      <a:pt x="503" y="970"/>
                    </a:lnTo>
                    <a:lnTo>
                      <a:pt x="458" y="994"/>
                    </a:lnTo>
                    <a:lnTo>
                      <a:pt x="418" y="1015"/>
                    </a:lnTo>
                    <a:lnTo>
                      <a:pt x="382" y="1034"/>
                    </a:lnTo>
                    <a:lnTo>
                      <a:pt x="343" y="1046"/>
                    </a:lnTo>
                    <a:lnTo>
                      <a:pt x="304" y="1054"/>
                    </a:lnTo>
                    <a:lnTo>
                      <a:pt x="258" y="1055"/>
                    </a:lnTo>
                    <a:lnTo>
                      <a:pt x="207" y="1049"/>
                    </a:lnTo>
                    <a:lnTo>
                      <a:pt x="174" y="1021"/>
                    </a:lnTo>
                    <a:lnTo>
                      <a:pt x="141" y="993"/>
                    </a:lnTo>
                    <a:lnTo>
                      <a:pt x="108" y="966"/>
                    </a:lnTo>
                    <a:lnTo>
                      <a:pt x="79" y="939"/>
                    </a:lnTo>
                    <a:lnTo>
                      <a:pt x="53" y="912"/>
                    </a:lnTo>
                    <a:lnTo>
                      <a:pt x="30" y="884"/>
                    </a:lnTo>
                    <a:lnTo>
                      <a:pt x="11" y="855"/>
                    </a:lnTo>
                    <a:lnTo>
                      <a:pt x="0" y="825"/>
                    </a:lnTo>
                    <a:lnTo>
                      <a:pt x="8" y="748"/>
                    </a:lnTo>
                    <a:lnTo>
                      <a:pt x="19" y="688"/>
                    </a:lnTo>
                    <a:lnTo>
                      <a:pt x="32" y="638"/>
                    </a:lnTo>
                    <a:lnTo>
                      <a:pt x="47" y="594"/>
                    </a:lnTo>
                    <a:lnTo>
                      <a:pt x="61" y="549"/>
                    </a:lnTo>
                    <a:lnTo>
                      <a:pt x="74" y="500"/>
                    </a:lnTo>
                    <a:lnTo>
                      <a:pt x="86" y="440"/>
                    </a:lnTo>
                    <a:lnTo>
                      <a:pt x="96" y="365"/>
                    </a:lnTo>
                    <a:lnTo>
                      <a:pt x="100" y="325"/>
                    </a:lnTo>
                    <a:lnTo>
                      <a:pt x="107" y="285"/>
                    </a:lnTo>
                    <a:lnTo>
                      <a:pt x="117" y="246"/>
                    </a:lnTo>
                    <a:lnTo>
                      <a:pt x="130" y="209"/>
                    </a:lnTo>
                    <a:lnTo>
                      <a:pt x="145" y="172"/>
                    </a:lnTo>
                    <a:lnTo>
                      <a:pt x="163" y="136"/>
                    </a:lnTo>
                    <a:lnTo>
                      <a:pt x="185" y="102"/>
                    </a:lnTo>
                    <a:lnTo>
                      <a:pt x="212" y="70"/>
                    </a:lnTo>
                    <a:lnTo>
                      <a:pt x="228" y="59"/>
                    </a:lnTo>
                    <a:lnTo>
                      <a:pt x="243" y="50"/>
                    </a:lnTo>
                    <a:lnTo>
                      <a:pt x="254" y="42"/>
                    </a:lnTo>
                    <a:lnTo>
                      <a:pt x="265" y="36"/>
                    </a:lnTo>
                    <a:lnTo>
                      <a:pt x="274" y="27"/>
                    </a:lnTo>
                    <a:lnTo>
                      <a:pt x="286" y="19"/>
                    </a:lnTo>
                    <a:lnTo>
                      <a:pt x="300" y="10"/>
                    </a:lnTo>
                    <a:lnTo>
                      <a:pt x="320" y="0"/>
                    </a:lnTo>
                    <a:lnTo>
                      <a:pt x="333" y="8"/>
                    </a:lnTo>
                    <a:lnTo>
                      <a:pt x="369" y="33"/>
                    </a:lnTo>
                    <a:lnTo>
                      <a:pt x="421" y="66"/>
                    </a:lnTo>
                    <a:lnTo>
                      <a:pt x="481" y="106"/>
                    </a:lnTo>
                    <a:lnTo>
                      <a:pt x="540" y="142"/>
                    </a:lnTo>
                    <a:lnTo>
                      <a:pt x="593" y="175"/>
                    </a:lnTo>
                    <a:lnTo>
                      <a:pt x="630" y="196"/>
                    </a:lnTo>
                    <a:lnTo>
                      <a:pt x="645" y="20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4" name="Freeform 35"/>
              <p:cNvSpPr>
                <a:spLocks/>
              </p:cNvSpPr>
              <p:nvPr/>
            </p:nvSpPr>
            <p:spPr bwMode="auto">
              <a:xfrm>
                <a:off x="3483" y="2253"/>
                <a:ext cx="40" cy="31"/>
              </a:xfrm>
              <a:custGeom>
                <a:avLst/>
                <a:gdLst/>
                <a:ahLst/>
                <a:cxnLst>
                  <a:cxn ang="0">
                    <a:pos x="395" y="143"/>
                  </a:cxn>
                  <a:cxn ang="0">
                    <a:pos x="391" y="152"/>
                  </a:cxn>
                  <a:cxn ang="0">
                    <a:pos x="387" y="162"/>
                  </a:cxn>
                  <a:cxn ang="0">
                    <a:pos x="382" y="171"/>
                  </a:cxn>
                  <a:cxn ang="0">
                    <a:pos x="378" y="180"/>
                  </a:cxn>
                  <a:cxn ang="0">
                    <a:pos x="373" y="188"/>
                  </a:cxn>
                  <a:cxn ang="0">
                    <a:pos x="368" y="198"/>
                  </a:cxn>
                  <a:cxn ang="0">
                    <a:pos x="363" y="207"/>
                  </a:cxn>
                  <a:cxn ang="0">
                    <a:pos x="360" y="218"/>
                  </a:cxn>
                  <a:cxn ang="0">
                    <a:pos x="345" y="227"/>
                  </a:cxn>
                  <a:cxn ang="0">
                    <a:pos x="330" y="236"/>
                  </a:cxn>
                  <a:cxn ang="0">
                    <a:pos x="314" y="244"/>
                  </a:cxn>
                  <a:cxn ang="0">
                    <a:pos x="298" y="251"/>
                  </a:cxn>
                  <a:cxn ang="0">
                    <a:pos x="280" y="257"/>
                  </a:cxn>
                  <a:cxn ang="0">
                    <a:pos x="264" y="264"/>
                  </a:cxn>
                  <a:cxn ang="0">
                    <a:pos x="247" y="269"/>
                  </a:cxn>
                  <a:cxn ang="0">
                    <a:pos x="231" y="274"/>
                  </a:cxn>
                  <a:cxn ang="0">
                    <a:pos x="210" y="270"/>
                  </a:cxn>
                  <a:cxn ang="0">
                    <a:pos x="182" y="258"/>
                  </a:cxn>
                  <a:cxn ang="0">
                    <a:pos x="150" y="241"/>
                  </a:cxn>
                  <a:cxn ang="0">
                    <a:pos x="115" y="222"/>
                  </a:cxn>
                  <a:cxn ang="0">
                    <a:pos x="79" y="202"/>
                  </a:cxn>
                  <a:cxn ang="0">
                    <a:pos x="47" y="185"/>
                  </a:cxn>
                  <a:cxn ang="0">
                    <a:pos x="19" y="173"/>
                  </a:cxn>
                  <a:cxn ang="0">
                    <a:pos x="0" y="171"/>
                  </a:cxn>
                  <a:cxn ang="0">
                    <a:pos x="71" y="0"/>
                  </a:cxn>
                  <a:cxn ang="0">
                    <a:pos x="82" y="6"/>
                  </a:cxn>
                  <a:cxn ang="0">
                    <a:pos x="97" y="22"/>
                  </a:cxn>
                  <a:cxn ang="0">
                    <a:pos x="116" y="42"/>
                  </a:cxn>
                  <a:cxn ang="0">
                    <a:pos x="137" y="67"/>
                  </a:cxn>
                  <a:cxn ang="0">
                    <a:pos x="156" y="90"/>
                  </a:cxn>
                  <a:cxn ang="0">
                    <a:pos x="176" y="110"/>
                  </a:cxn>
                  <a:cxn ang="0">
                    <a:pos x="192" y="125"/>
                  </a:cxn>
                  <a:cxn ang="0">
                    <a:pos x="204" y="134"/>
                  </a:cxn>
                  <a:cxn ang="0">
                    <a:pos x="227" y="134"/>
                  </a:cxn>
                  <a:cxn ang="0">
                    <a:pos x="252" y="136"/>
                  </a:cxn>
                  <a:cxn ang="0">
                    <a:pos x="274" y="136"/>
                  </a:cxn>
                  <a:cxn ang="0">
                    <a:pos x="299" y="138"/>
                  </a:cxn>
                  <a:cxn ang="0">
                    <a:pos x="323" y="139"/>
                  </a:cxn>
                  <a:cxn ang="0">
                    <a:pos x="347" y="140"/>
                  </a:cxn>
                  <a:cxn ang="0">
                    <a:pos x="370" y="141"/>
                  </a:cxn>
                  <a:cxn ang="0">
                    <a:pos x="395" y="143"/>
                  </a:cxn>
                </a:cxnLst>
                <a:rect l="0" t="0" r="r" b="b"/>
                <a:pathLst>
                  <a:path w="395" h="274">
                    <a:moveTo>
                      <a:pt x="395" y="143"/>
                    </a:moveTo>
                    <a:lnTo>
                      <a:pt x="391" y="152"/>
                    </a:lnTo>
                    <a:lnTo>
                      <a:pt x="387" y="162"/>
                    </a:lnTo>
                    <a:lnTo>
                      <a:pt x="382" y="171"/>
                    </a:lnTo>
                    <a:lnTo>
                      <a:pt x="378" y="180"/>
                    </a:lnTo>
                    <a:lnTo>
                      <a:pt x="373" y="188"/>
                    </a:lnTo>
                    <a:lnTo>
                      <a:pt x="368" y="198"/>
                    </a:lnTo>
                    <a:lnTo>
                      <a:pt x="363" y="207"/>
                    </a:lnTo>
                    <a:lnTo>
                      <a:pt x="360" y="218"/>
                    </a:lnTo>
                    <a:lnTo>
                      <a:pt x="345" y="227"/>
                    </a:lnTo>
                    <a:lnTo>
                      <a:pt x="330" y="236"/>
                    </a:lnTo>
                    <a:lnTo>
                      <a:pt x="314" y="244"/>
                    </a:lnTo>
                    <a:lnTo>
                      <a:pt x="298" y="251"/>
                    </a:lnTo>
                    <a:lnTo>
                      <a:pt x="280" y="257"/>
                    </a:lnTo>
                    <a:lnTo>
                      <a:pt x="264" y="264"/>
                    </a:lnTo>
                    <a:lnTo>
                      <a:pt x="247" y="269"/>
                    </a:lnTo>
                    <a:lnTo>
                      <a:pt x="231" y="274"/>
                    </a:lnTo>
                    <a:lnTo>
                      <a:pt x="210" y="270"/>
                    </a:lnTo>
                    <a:lnTo>
                      <a:pt x="182" y="258"/>
                    </a:lnTo>
                    <a:lnTo>
                      <a:pt x="150" y="241"/>
                    </a:lnTo>
                    <a:lnTo>
                      <a:pt x="115" y="222"/>
                    </a:lnTo>
                    <a:lnTo>
                      <a:pt x="79" y="202"/>
                    </a:lnTo>
                    <a:lnTo>
                      <a:pt x="47" y="185"/>
                    </a:lnTo>
                    <a:lnTo>
                      <a:pt x="19" y="173"/>
                    </a:lnTo>
                    <a:lnTo>
                      <a:pt x="0" y="171"/>
                    </a:lnTo>
                    <a:lnTo>
                      <a:pt x="71" y="0"/>
                    </a:lnTo>
                    <a:lnTo>
                      <a:pt x="82" y="6"/>
                    </a:lnTo>
                    <a:lnTo>
                      <a:pt x="97" y="22"/>
                    </a:lnTo>
                    <a:lnTo>
                      <a:pt x="116" y="42"/>
                    </a:lnTo>
                    <a:lnTo>
                      <a:pt x="137" y="67"/>
                    </a:lnTo>
                    <a:lnTo>
                      <a:pt x="156" y="90"/>
                    </a:lnTo>
                    <a:lnTo>
                      <a:pt x="176" y="110"/>
                    </a:lnTo>
                    <a:lnTo>
                      <a:pt x="192" y="125"/>
                    </a:lnTo>
                    <a:lnTo>
                      <a:pt x="204" y="134"/>
                    </a:lnTo>
                    <a:lnTo>
                      <a:pt x="227" y="134"/>
                    </a:lnTo>
                    <a:lnTo>
                      <a:pt x="252" y="136"/>
                    </a:lnTo>
                    <a:lnTo>
                      <a:pt x="274" y="136"/>
                    </a:lnTo>
                    <a:lnTo>
                      <a:pt x="299" y="138"/>
                    </a:lnTo>
                    <a:lnTo>
                      <a:pt x="323" y="139"/>
                    </a:lnTo>
                    <a:lnTo>
                      <a:pt x="347" y="140"/>
                    </a:lnTo>
                    <a:lnTo>
                      <a:pt x="370" y="141"/>
                    </a:lnTo>
                    <a:lnTo>
                      <a:pt x="395" y="14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5" name="Freeform 36"/>
              <p:cNvSpPr>
                <a:spLocks/>
              </p:cNvSpPr>
              <p:nvPr/>
            </p:nvSpPr>
            <p:spPr bwMode="auto">
              <a:xfrm>
                <a:off x="3484" y="2253"/>
                <a:ext cx="38" cy="31"/>
              </a:xfrm>
              <a:custGeom>
                <a:avLst/>
                <a:gdLst/>
                <a:ahLst/>
                <a:cxnLst>
                  <a:cxn ang="0">
                    <a:pos x="383" y="146"/>
                  </a:cxn>
                  <a:cxn ang="0">
                    <a:pos x="378" y="156"/>
                  </a:cxn>
                  <a:cxn ang="0">
                    <a:pos x="374" y="166"/>
                  </a:cxn>
                  <a:cxn ang="0">
                    <a:pos x="370" y="175"/>
                  </a:cxn>
                  <a:cxn ang="0">
                    <a:pos x="366" y="185"/>
                  </a:cxn>
                  <a:cxn ang="0">
                    <a:pos x="360" y="193"/>
                  </a:cxn>
                  <a:cxn ang="0">
                    <a:pos x="355" y="203"/>
                  </a:cxn>
                  <a:cxn ang="0">
                    <a:pos x="350" y="212"/>
                  </a:cxn>
                  <a:cxn ang="0">
                    <a:pos x="347" y="222"/>
                  </a:cxn>
                  <a:cxn ang="0">
                    <a:pos x="332" y="231"/>
                  </a:cxn>
                  <a:cxn ang="0">
                    <a:pos x="318" y="240"/>
                  </a:cxn>
                  <a:cxn ang="0">
                    <a:pos x="302" y="247"/>
                  </a:cxn>
                  <a:cxn ang="0">
                    <a:pos x="288" y="255"/>
                  </a:cxn>
                  <a:cxn ang="0">
                    <a:pos x="271" y="260"/>
                  </a:cxn>
                  <a:cxn ang="0">
                    <a:pos x="256" y="267"/>
                  </a:cxn>
                  <a:cxn ang="0">
                    <a:pos x="239" y="272"/>
                  </a:cxn>
                  <a:cxn ang="0">
                    <a:pos x="224" y="277"/>
                  </a:cxn>
                  <a:cxn ang="0">
                    <a:pos x="203" y="273"/>
                  </a:cxn>
                  <a:cxn ang="0">
                    <a:pos x="177" y="260"/>
                  </a:cxn>
                  <a:cxn ang="0">
                    <a:pos x="145" y="241"/>
                  </a:cxn>
                  <a:cxn ang="0">
                    <a:pos x="112" y="221"/>
                  </a:cxn>
                  <a:cxn ang="0">
                    <a:pos x="77" y="200"/>
                  </a:cxn>
                  <a:cxn ang="0">
                    <a:pos x="46" y="182"/>
                  </a:cxn>
                  <a:cxn ang="0">
                    <a:pos x="19" y="170"/>
                  </a:cxn>
                  <a:cxn ang="0">
                    <a:pos x="0" y="168"/>
                  </a:cxn>
                  <a:cxn ang="0">
                    <a:pos x="8" y="147"/>
                  </a:cxn>
                  <a:cxn ang="0">
                    <a:pos x="16" y="125"/>
                  </a:cxn>
                  <a:cxn ang="0">
                    <a:pos x="24" y="104"/>
                  </a:cxn>
                  <a:cxn ang="0">
                    <a:pos x="33" y="83"/>
                  </a:cxn>
                  <a:cxn ang="0">
                    <a:pos x="42" y="61"/>
                  </a:cxn>
                  <a:cxn ang="0">
                    <a:pos x="50" y="41"/>
                  </a:cxn>
                  <a:cxn ang="0">
                    <a:pos x="58" y="20"/>
                  </a:cxn>
                  <a:cxn ang="0">
                    <a:pos x="68" y="0"/>
                  </a:cxn>
                  <a:cxn ang="0">
                    <a:pos x="78" y="6"/>
                  </a:cxn>
                  <a:cxn ang="0">
                    <a:pos x="94" y="22"/>
                  </a:cxn>
                  <a:cxn ang="0">
                    <a:pos x="112" y="42"/>
                  </a:cxn>
                  <a:cxn ang="0">
                    <a:pos x="134" y="67"/>
                  </a:cxn>
                  <a:cxn ang="0">
                    <a:pos x="153" y="89"/>
                  </a:cxn>
                  <a:cxn ang="0">
                    <a:pos x="172" y="110"/>
                  </a:cxn>
                  <a:cxn ang="0">
                    <a:pos x="188" y="125"/>
                  </a:cxn>
                  <a:cxn ang="0">
                    <a:pos x="200" y="133"/>
                  </a:cxn>
                  <a:cxn ang="0">
                    <a:pos x="223" y="134"/>
                  </a:cxn>
                  <a:cxn ang="0">
                    <a:pos x="246" y="136"/>
                  </a:cxn>
                  <a:cxn ang="0">
                    <a:pos x="268" y="137"/>
                  </a:cxn>
                  <a:cxn ang="0">
                    <a:pos x="291" y="139"/>
                  </a:cxn>
                  <a:cxn ang="0">
                    <a:pos x="313" y="140"/>
                  </a:cxn>
                  <a:cxn ang="0">
                    <a:pos x="337" y="142"/>
                  </a:cxn>
                  <a:cxn ang="0">
                    <a:pos x="359" y="144"/>
                  </a:cxn>
                  <a:cxn ang="0">
                    <a:pos x="383" y="146"/>
                  </a:cxn>
                </a:cxnLst>
                <a:rect l="0" t="0" r="r" b="b"/>
                <a:pathLst>
                  <a:path w="383" h="277">
                    <a:moveTo>
                      <a:pt x="383" y="146"/>
                    </a:moveTo>
                    <a:lnTo>
                      <a:pt x="378" y="156"/>
                    </a:lnTo>
                    <a:lnTo>
                      <a:pt x="374" y="166"/>
                    </a:lnTo>
                    <a:lnTo>
                      <a:pt x="370" y="175"/>
                    </a:lnTo>
                    <a:lnTo>
                      <a:pt x="366" y="185"/>
                    </a:lnTo>
                    <a:lnTo>
                      <a:pt x="360" y="193"/>
                    </a:lnTo>
                    <a:lnTo>
                      <a:pt x="355" y="203"/>
                    </a:lnTo>
                    <a:lnTo>
                      <a:pt x="350" y="212"/>
                    </a:lnTo>
                    <a:lnTo>
                      <a:pt x="347" y="222"/>
                    </a:lnTo>
                    <a:lnTo>
                      <a:pt x="332" y="231"/>
                    </a:lnTo>
                    <a:lnTo>
                      <a:pt x="318" y="240"/>
                    </a:lnTo>
                    <a:lnTo>
                      <a:pt x="302" y="247"/>
                    </a:lnTo>
                    <a:lnTo>
                      <a:pt x="288" y="255"/>
                    </a:lnTo>
                    <a:lnTo>
                      <a:pt x="271" y="260"/>
                    </a:lnTo>
                    <a:lnTo>
                      <a:pt x="256" y="267"/>
                    </a:lnTo>
                    <a:lnTo>
                      <a:pt x="239" y="272"/>
                    </a:lnTo>
                    <a:lnTo>
                      <a:pt x="224" y="277"/>
                    </a:lnTo>
                    <a:lnTo>
                      <a:pt x="203" y="273"/>
                    </a:lnTo>
                    <a:lnTo>
                      <a:pt x="177" y="260"/>
                    </a:lnTo>
                    <a:lnTo>
                      <a:pt x="145" y="241"/>
                    </a:lnTo>
                    <a:lnTo>
                      <a:pt x="112" y="221"/>
                    </a:lnTo>
                    <a:lnTo>
                      <a:pt x="77" y="200"/>
                    </a:lnTo>
                    <a:lnTo>
                      <a:pt x="46" y="182"/>
                    </a:lnTo>
                    <a:lnTo>
                      <a:pt x="19" y="170"/>
                    </a:lnTo>
                    <a:lnTo>
                      <a:pt x="0" y="168"/>
                    </a:lnTo>
                    <a:lnTo>
                      <a:pt x="8" y="147"/>
                    </a:lnTo>
                    <a:lnTo>
                      <a:pt x="16" y="125"/>
                    </a:lnTo>
                    <a:lnTo>
                      <a:pt x="24" y="104"/>
                    </a:lnTo>
                    <a:lnTo>
                      <a:pt x="33" y="83"/>
                    </a:lnTo>
                    <a:lnTo>
                      <a:pt x="42" y="61"/>
                    </a:lnTo>
                    <a:lnTo>
                      <a:pt x="50" y="41"/>
                    </a:lnTo>
                    <a:lnTo>
                      <a:pt x="58" y="20"/>
                    </a:lnTo>
                    <a:lnTo>
                      <a:pt x="68" y="0"/>
                    </a:lnTo>
                    <a:lnTo>
                      <a:pt x="78" y="6"/>
                    </a:lnTo>
                    <a:lnTo>
                      <a:pt x="94" y="22"/>
                    </a:lnTo>
                    <a:lnTo>
                      <a:pt x="112" y="42"/>
                    </a:lnTo>
                    <a:lnTo>
                      <a:pt x="134" y="67"/>
                    </a:lnTo>
                    <a:lnTo>
                      <a:pt x="153" y="89"/>
                    </a:lnTo>
                    <a:lnTo>
                      <a:pt x="172" y="110"/>
                    </a:lnTo>
                    <a:lnTo>
                      <a:pt x="188" y="125"/>
                    </a:lnTo>
                    <a:lnTo>
                      <a:pt x="200" y="133"/>
                    </a:lnTo>
                    <a:lnTo>
                      <a:pt x="223" y="134"/>
                    </a:lnTo>
                    <a:lnTo>
                      <a:pt x="246" y="136"/>
                    </a:lnTo>
                    <a:lnTo>
                      <a:pt x="268" y="137"/>
                    </a:lnTo>
                    <a:lnTo>
                      <a:pt x="291" y="139"/>
                    </a:lnTo>
                    <a:lnTo>
                      <a:pt x="313" y="140"/>
                    </a:lnTo>
                    <a:lnTo>
                      <a:pt x="337" y="142"/>
                    </a:lnTo>
                    <a:lnTo>
                      <a:pt x="359" y="144"/>
                    </a:lnTo>
                    <a:lnTo>
                      <a:pt x="383" y="14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6" name="Freeform 37"/>
              <p:cNvSpPr>
                <a:spLocks/>
              </p:cNvSpPr>
              <p:nvPr/>
            </p:nvSpPr>
            <p:spPr bwMode="auto">
              <a:xfrm>
                <a:off x="3485" y="2253"/>
                <a:ext cx="36" cy="31"/>
              </a:xfrm>
              <a:custGeom>
                <a:avLst/>
                <a:gdLst/>
                <a:ahLst/>
                <a:cxnLst>
                  <a:cxn ang="0">
                    <a:pos x="368" y="154"/>
                  </a:cxn>
                  <a:cxn ang="0">
                    <a:pos x="363" y="163"/>
                  </a:cxn>
                  <a:cxn ang="0">
                    <a:pos x="359" y="172"/>
                  </a:cxn>
                  <a:cxn ang="0">
                    <a:pos x="353" y="181"/>
                  </a:cxn>
                  <a:cxn ang="0">
                    <a:pos x="349" y="191"/>
                  </a:cxn>
                  <a:cxn ang="0">
                    <a:pos x="343" y="199"/>
                  </a:cxn>
                  <a:cxn ang="0">
                    <a:pos x="338" y="209"/>
                  </a:cxn>
                  <a:cxn ang="0">
                    <a:pos x="333" y="218"/>
                  </a:cxn>
                  <a:cxn ang="0">
                    <a:pos x="329" y="228"/>
                  </a:cxn>
                  <a:cxn ang="0">
                    <a:pos x="314" y="236"/>
                  </a:cxn>
                  <a:cxn ang="0">
                    <a:pos x="301" y="244"/>
                  </a:cxn>
                  <a:cxn ang="0">
                    <a:pos x="287" y="251"/>
                  </a:cxn>
                  <a:cxn ang="0">
                    <a:pos x="274" y="258"/>
                  </a:cxn>
                  <a:cxn ang="0">
                    <a:pos x="259" y="264"/>
                  </a:cxn>
                  <a:cxn ang="0">
                    <a:pos x="245" y="271"/>
                  </a:cxn>
                  <a:cxn ang="0">
                    <a:pos x="229" y="276"/>
                  </a:cxn>
                  <a:cxn ang="0">
                    <a:pos x="215" y="281"/>
                  </a:cxn>
                  <a:cxn ang="0">
                    <a:pos x="194" y="276"/>
                  </a:cxn>
                  <a:cxn ang="0">
                    <a:pos x="168" y="262"/>
                  </a:cxn>
                  <a:cxn ang="0">
                    <a:pos x="138" y="243"/>
                  </a:cxn>
                  <a:cxn ang="0">
                    <a:pos x="106" y="221"/>
                  </a:cxn>
                  <a:cxn ang="0">
                    <a:pos x="73" y="198"/>
                  </a:cxn>
                  <a:cxn ang="0">
                    <a:pos x="43" y="179"/>
                  </a:cxn>
                  <a:cxn ang="0">
                    <a:pos x="17" y="166"/>
                  </a:cxn>
                  <a:cxn ang="0">
                    <a:pos x="0" y="163"/>
                  </a:cxn>
                  <a:cxn ang="0">
                    <a:pos x="6" y="142"/>
                  </a:cxn>
                  <a:cxn ang="0">
                    <a:pos x="14" y="121"/>
                  </a:cxn>
                  <a:cxn ang="0">
                    <a:pos x="21" y="101"/>
                  </a:cxn>
                  <a:cxn ang="0">
                    <a:pos x="30" y="82"/>
                  </a:cxn>
                  <a:cxn ang="0">
                    <a:pos x="37" y="60"/>
                  </a:cxn>
                  <a:cxn ang="0">
                    <a:pos x="45" y="40"/>
                  </a:cxn>
                  <a:cxn ang="0">
                    <a:pos x="52" y="20"/>
                  </a:cxn>
                  <a:cxn ang="0">
                    <a:pos x="62" y="0"/>
                  </a:cxn>
                  <a:cxn ang="0">
                    <a:pos x="72" y="7"/>
                  </a:cxn>
                  <a:cxn ang="0">
                    <a:pos x="89" y="23"/>
                  </a:cxn>
                  <a:cxn ang="0">
                    <a:pos x="107" y="43"/>
                  </a:cxn>
                  <a:cxn ang="0">
                    <a:pos x="128" y="66"/>
                  </a:cxn>
                  <a:cxn ang="0">
                    <a:pos x="148" y="90"/>
                  </a:cxn>
                  <a:cxn ang="0">
                    <a:pos x="166" y="110"/>
                  </a:cxn>
                  <a:cxn ang="0">
                    <a:pos x="182" y="125"/>
                  </a:cxn>
                  <a:cxn ang="0">
                    <a:pos x="194" y="133"/>
                  </a:cxn>
                  <a:cxn ang="0">
                    <a:pos x="215" y="135"/>
                  </a:cxn>
                  <a:cxn ang="0">
                    <a:pos x="237" y="138"/>
                  </a:cxn>
                  <a:cxn ang="0">
                    <a:pos x="258" y="141"/>
                  </a:cxn>
                  <a:cxn ang="0">
                    <a:pos x="280" y="144"/>
                  </a:cxn>
                  <a:cxn ang="0">
                    <a:pos x="301" y="146"/>
                  </a:cxn>
                  <a:cxn ang="0">
                    <a:pos x="322" y="149"/>
                  </a:cxn>
                  <a:cxn ang="0">
                    <a:pos x="344" y="151"/>
                  </a:cxn>
                  <a:cxn ang="0">
                    <a:pos x="368" y="154"/>
                  </a:cxn>
                </a:cxnLst>
                <a:rect l="0" t="0" r="r" b="b"/>
                <a:pathLst>
                  <a:path w="368" h="281">
                    <a:moveTo>
                      <a:pt x="368" y="154"/>
                    </a:moveTo>
                    <a:lnTo>
                      <a:pt x="363" y="163"/>
                    </a:lnTo>
                    <a:lnTo>
                      <a:pt x="359" y="172"/>
                    </a:lnTo>
                    <a:lnTo>
                      <a:pt x="353" y="181"/>
                    </a:lnTo>
                    <a:lnTo>
                      <a:pt x="349" y="191"/>
                    </a:lnTo>
                    <a:lnTo>
                      <a:pt x="343" y="199"/>
                    </a:lnTo>
                    <a:lnTo>
                      <a:pt x="338" y="209"/>
                    </a:lnTo>
                    <a:lnTo>
                      <a:pt x="333" y="218"/>
                    </a:lnTo>
                    <a:lnTo>
                      <a:pt x="329" y="228"/>
                    </a:lnTo>
                    <a:lnTo>
                      <a:pt x="314" y="236"/>
                    </a:lnTo>
                    <a:lnTo>
                      <a:pt x="301" y="244"/>
                    </a:lnTo>
                    <a:lnTo>
                      <a:pt x="287" y="251"/>
                    </a:lnTo>
                    <a:lnTo>
                      <a:pt x="274" y="258"/>
                    </a:lnTo>
                    <a:lnTo>
                      <a:pt x="259" y="264"/>
                    </a:lnTo>
                    <a:lnTo>
                      <a:pt x="245" y="271"/>
                    </a:lnTo>
                    <a:lnTo>
                      <a:pt x="229" y="276"/>
                    </a:lnTo>
                    <a:lnTo>
                      <a:pt x="215" y="281"/>
                    </a:lnTo>
                    <a:lnTo>
                      <a:pt x="194" y="276"/>
                    </a:lnTo>
                    <a:lnTo>
                      <a:pt x="168" y="262"/>
                    </a:lnTo>
                    <a:lnTo>
                      <a:pt x="138" y="243"/>
                    </a:lnTo>
                    <a:lnTo>
                      <a:pt x="106" y="221"/>
                    </a:lnTo>
                    <a:lnTo>
                      <a:pt x="73" y="198"/>
                    </a:lnTo>
                    <a:lnTo>
                      <a:pt x="43" y="179"/>
                    </a:lnTo>
                    <a:lnTo>
                      <a:pt x="17" y="166"/>
                    </a:lnTo>
                    <a:lnTo>
                      <a:pt x="0" y="163"/>
                    </a:lnTo>
                    <a:lnTo>
                      <a:pt x="6" y="142"/>
                    </a:lnTo>
                    <a:lnTo>
                      <a:pt x="14" y="121"/>
                    </a:lnTo>
                    <a:lnTo>
                      <a:pt x="21" y="101"/>
                    </a:lnTo>
                    <a:lnTo>
                      <a:pt x="30" y="82"/>
                    </a:lnTo>
                    <a:lnTo>
                      <a:pt x="37" y="60"/>
                    </a:lnTo>
                    <a:lnTo>
                      <a:pt x="45" y="40"/>
                    </a:lnTo>
                    <a:lnTo>
                      <a:pt x="52" y="20"/>
                    </a:lnTo>
                    <a:lnTo>
                      <a:pt x="62" y="0"/>
                    </a:lnTo>
                    <a:lnTo>
                      <a:pt x="72" y="7"/>
                    </a:lnTo>
                    <a:lnTo>
                      <a:pt x="89" y="23"/>
                    </a:lnTo>
                    <a:lnTo>
                      <a:pt x="107" y="43"/>
                    </a:lnTo>
                    <a:lnTo>
                      <a:pt x="128" y="66"/>
                    </a:lnTo>
                    <a:lnTo>
                      <a:pt x="148" y="90"/>
                    </a:lnTo>
                    <a:lnTo>
                      <a:pt x="166" y="110"/>
                    </a:lnTo>
                    <a:lnTo>
                      <a:pt x="182" y="125"/>
                    </a:lnTo>
                    <a:lnTo>
                      <a:pt x="194" y="133"/>
                    </a:lnTo>
                    <a:lnTo>
                      <a:pt x="215" y="135"/>
                    </a:lnTo>
                    <a:lnTo>
                      <a:pt x="237" y="138"/>
                    </a:lnTo>
                    <a:lnTo>
                      <a:pt x="258" y="141"/>
                    </a:lnTo>
                    <a:lnTo>
                      <a:pt x="280" y="144"/>
                    </a:lnTo>
                    <a:lnTo>
                      <a:pt x="301" y="146"/>
                    </a:lnTo>
                    <a:lnTo>
                      <a:pt x="322" y="149"/>
                    </a:lnTo>
                    <a:lnTo>
                      <a:pt x="344" y="151"/>
                    </a:lnTo>
                    <a:lnTo>
                      <a:pt x="368" y="15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7" name="Freeform 38"/>
              <p:cNvSpPr>
                <a:spLocks/>
              </p:cNvSpPr>
              <p:nvPr/>
            </p:nvSpPr>
            <p:spPr bwMode="auto">
              <a:xfrm>
                <a:off x="3485" y="2252"/>
                <a:ext cx="36" cy="32"/>
              </a:xfrm>
              <a:custGeom>
                <a:avLst/>
                <a:gdLst/>
                <a:ahLst/>
                <a:cxnLst>
                  <a:cxn ang="0">
                    <a:pos x="355" y="158"/>
                  </a:cxn>
                  <a:cxn ang="0">
                    <a:pos x="350" y="168"/>
                  </a:cxn>
                  <a:cxn ang="0">
                    <a:pos x="345" y="178"/>
                  </a:cxn>
                  <a:cxn ang="0">
                    <a:pos x="341" y="187"/>
                  </a:cxn>
                  <a:cxn ang="0">
                    <a:pos x="337" y="197"/>
                  </a:cxn>
                  <a:cxn ang="0">
                    <a:pos x="331" y="207"/>
                  </a:cxn>
                  <a:cxn ang="0">
                    <a:pos x="326" y="216"/>
                  </a:cxn>
                  <a:cxn ang="0">
                    <a:pos x="321" y="225"/>
                  </a:cxn>
                  <a:cxn ang="0">
                    <a:pos x="316" y="235"/>
                  </a:cxn>
                  <a:cxn ang="0">
                    <a:pos x="303" y="242"/>
                  </a:cxn>
                  <a:cxn ang="0">
                    <a:pos x="290" y="249"/>
                  </a:cxn>
                  <a:cxn ang="0">
                    <a:pos x="276" y="256"/>
                  </a:cxn>
                  <a:cxn ang="0">
                    <a:pos x="264" y="263"/>
                  </a:cxn>
                  <a:cxn ang="0">
                    <a:pos x="249" y="268"/>
                  </a:cxn>
                  <a:cxn ang="0">
                    <a:pos x="236" y="275"/>
                  </a:cxn>
                  <a:cxn ang="0">
                    <a:pos x="222" y="280"/>
                  </a:cxn>
                  <a:cxn ang="0">
                    <a:pos x="209" y="285"/>
                  </a:cxn>
                  <a:cxn ang="0">
                    <a:pos x="189" y="280"/>
                  </a:cxn>
                  <a:cxn ang="0">
                    <a:pos x="164" y="265"/>
                  </a:cxn>
                  <a:cxn ang="0">
                    <a:pos x="134" y="245"/>
                  </a:cxn>
                  <a:cxn ang="0">
                    <a:pos x="104" y="222"/>
                  </a:cxn>
                  <a:cxn ang="0">
                    <a:pos x="72" y="196"/>
                  </a:cxn>
                  <a:cxn ang="0">
                    <a:pos x="43" y="176"/>
                  </a:cxn>
                  <a:cxn ang="0">
                    <a:pos x="17" y="162"/>
                  </a:cxn>
                  <a:cxn ang="0">
                    <a:pos x="0" y="159"/>
                  </a:cxn>
                  <a:cxn ang="0">
                    <a:pos x="7" y="139"/>
                  </a:cxn>
                  <a:cxn ang="0">
                    <a:pos x="14" y="119"/>
                  </a:cxn>
                  <a:cxn ang="0">
                    <a:pos x="22" y="99"/>
                  </a:cxn>
                  <a:cxn ang="0">
                    <a:pos x="29" y="80"/>
                  </a:cxn>
                  <a:cxn ang="0">
                    <a:pos x="36" y="59"/>
                  </a:cxn>
                  <a:cxn ang="0">
                    <a:pos x="43" y="40"/>
                  </a:cxn>
                  <a:cxn ang="0">
                    <a:pos x="51" y="20"/>
                  </a:cxn>
                  <a:cxn ang="0">
                    <a:pos x="59" y="0"/>
                  </a:cxn>
                  <a:cxn ang="0">
                    <a:pos x="69" y="7"/>
                  </a:cxn>
                  <a:cxn ang="0">
                    <a:pos x="85" y="23"/>
                  </a:cxn>
                  <a:cxn ang="0">
                    <a:pos x="103" y="44"/>
                  </a:cxn>
                  <a:cxn ang="0">
                    <a:pos x="124" y="68"/>
                  </a:cxn>
                  <a:cxn ang="0">
                    <a:pos x="144" y="91"/>
                  </a:cxn>
                  <a:cxn ang="0">
                    <a:pos x="162" y="112"/>
                  </a:cxn>
                  <a:cxn ang="0">
                    <a:pos x="178" y="128"/>
                  </a:cxn>
                  <a:cxn ang="0">
                    <a:pos x="190" y="136"/>
                  </a:cxn>
                  <a:cxn ang="0">
                    <a:pos x="211" y="136"/>
                  </a:cxn>
                  <a:cxn ang="0">
                    <a:pos x="232" y="140"/>
                  </a:cxn>
                  <a:cxn ang="0">
                    <a:pos x="252" y="143"/>
                  </a:cxn>
                  <a:cxn ang="0">
                    <a:pos x="273" y="147"/>
                  </a:cxn>
                  <a:cxn ang="0">
                    <a:pos x="293" y="150"/>
                  </a:cxn>
                  <a:cxn ang="0">
                    <a:pos x="312" y="153"/>
                  </a:cxn>
                  <a:cxn ang="0">
                    <a:pos x="333" y="155"/>
                  </a:cxn>
                  <a:cxn ang="0">
                    <a:pos x="355" y="158"/>
                  </a:cxn>
                </a:cxnLst>
                <a:rect l="0" t="0" r="r" b="b"/>
                <a:pathLst>
                  <a:path w="355" h="285">
                    <a:moveTo>
                      <a:pt x="355" y="158"/>
                    </a:moveTo>
                    <a:lnTo>
                      <a:pt x="350" y="168"/>
                    </a:lnTo>
                    <a:lnTo>
                      <a:pt x="345" y="178"/>
                    </a:lnTo>
                    <a:lnTo>
                      <a:pt x="341" y="187"/>
                    </a:lnTo>
                    <a:lnTo>
                      <a:pt x="337" y="197"/>
                    </a:lnTo>
                    <a:lnTo>
                      <a:pt x="331" y="207"/>
                    </a:lnTo>
                    <a:lnTo>
                      <a:pt x="326" y="216"/>
                    </a:lnTo>
                    <a:lnTo>
                      <a:pt x="321" y="225"/>
                    </a:lnTo>
                    <a:lnTo>
                      <a:pt x="316" y="235"/>
                    </a:lnTo>
                    <a:lnTo>
                      <a:pt x="303" y="242"/>
                    </a:lnTo>
                    <a:lnTo>
                      <a:pt x="290" y="249"/>
                    </a:lnTo>
                    <a:lnTo>
                      <a:pt x="276" y="256"/>
                    </a:lnTo>
                    <a:lnTo>
                      <a:pt x="264" y="263"/>
                    </a:lnTo>
                    <a:lnTo>
                      <a:pt x="249" y="268"/>
                    </a:lnTo>
                    <a:lnTo>
                      <a:pt x="236" y="275"/>
                    </a:lnTo>
                    <a:lnTo>
                      <a:pt x="222" y="280"/>
                    </a:lnTo>
                    <a:lnTo>
                      <a:pt x="209" y="285"/>
                    </a:lnTo>
                    <a:lnTo>
                      <a:pt x="189" y="280"/>
                    </a:lnTo>
                    <a:lnTo>
                      <a:pt x="164" y="265"/>
                    </a:lnTo>
                    <a:lnTo>
                      <a:pt x="134" y="245"/>
                    </a:lnTo>
                    <a:lnTo>
                      <a:pt x="104" y="222"/>
                    </a:lnTo>
                    <a:lnTo>
                      <a:pt x="72" y="196"/>
                    </a:lnTo>
                    <a:lnTo>
                      <a:pt x="43" y="176"/>
                    </a:lnTo>
                    <a:lnTo>
                      <a:pt x="17" y="162"/>
                    </a:lnTo>
                    <a:lnTo>
                      <a:pt x="0" y="159"/>
                    </a:lnTo>
                    <a:lnTo>
                      <a:pt x="7" y="139"/>
                    </a:lnTo>
                    <a:lnTo>
                      <a:pt x="14" y="119"/>
                    </a:lnTo>
                    <a:lnTo>
                      <a:pt x="22" y="99"/>
                    </a:lnTo>
                    <a:lnTo>
                      <a:pt x="29" y="80"/>
                    </a:lnTo>
                    <a:lnTo>
                      <a:pt x="36" y="59"/>
                    </a:lnTo>
                    <a:lnTo>
                      <a:pt x="43" y="40"/>
                    </a:lnTo>
                    <a:lnTo>
                      <a:pt x="51" y="20"/>
                    </a:lnTo>
                    <a:lnTo>
                      <a:pt x="59" y="0"/>
                    </a:lnTo>
                    <a:lnTo>
                      <a:pt x="69" y="7"/>
                    </a:lnTo>
                    <a:lnTo>
                      <a:pt x="85" y="23"/>
                    </a:lnTo>
                    <a:lnTo>
                      <a:pt x="103" y="44"/>
                    </a:lnTo>
                    <a:lnTo>
                      <a:pt x="124" y="68"/>
                    </a:lnTo>
                    <a:lnTo>
                      <a:pt x="144" y="91"/>
                    </a:lnTo>
                    <a:lnTo>
                      <a:pt x="162" y="112"/>
                    </a:lnTo>
                    <a:lnTo>
                      <a:pt x="178" y="128"/>
                    </a:lnTo>
                    <a:lnTo>
                      <a:pt x="190" y="136"/>
                    </a:lnTo>
                    <a:lnTo>
                      <a:pt x="211" y="136"/>
                    </a:lnTo>
                    <a:lnTo>
                      <a:pt x="232" y="140"/>
                    </a:lnTo>
                    <a:lnTo>
                      <a:pt x="252" y="143"/>
                    </a:lnTo>
                    <a:lnTo>
                      <a:pt x="273" y="147"/>
                    </a:lnTo>
                    <a:lnTo>
                      <a:pt x="293" y="150"/>
                    </a:lnTo>
                    <a:lnTo>
                      <a:pt x="312" y="153"/>
                    </a:lnTo>
                    <a:lnTo>
                      <a:pt x="333" y="155"/>
                    </a:lnTo>
                    <a:lnTo>
                      <a:pt x="355" y="15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8" name="Freeform 39"/>
              <p:cNvSpPr>
                <a:spLocks/>
              </p:cNvSpPr>
              <p:nvPr/>
            </p:nvSpPr>
            <p:spPr bwMode="auto">
              <a:xfrm>
                <a:off x="3486" y="2252"/>
                <a:ext cx="34" cy="32"/>
              </a:xfrm>
              <a:custGeom>
                <a:avLst/>
                <a:gdLst/>
                <a:ahLst/>
                <a:cxnLst>
                  <a:cxn ang="0">
                    <a:pos x="339" y="164"/>
                  </a:cxn>
                  <a:cxn ang="0">
                    <a:pos x="334" y="173"/>
                  </a:cxn>
                  <a:cxn ang="0">
                    <a:pos x="330" y="183"/>
                  </a:cxn>
                  <a:cxn ang="0">
                    <a:pos x="325" y="192"/>
                  </a:cxn>
                  <a:cxn ang="0">
                    <a:pos x="321" y="202"/>
                  </a:cxn>
                  <a:cxn ang="0">
                    <a:pos x="316" y="212"/>
                  </a:cxn>
                  <a:cxn ang="0">
                    <a:pos x="311" y="221"/>
                  </a:cxn>
                  <a:cxn ang="0">
                    <a:pos x="304" y="230"/>
                  </a:cxn>
                  <a:cxn ang="0">
                    <a:pos x="299" y="240"/>
                  </a:cxn>
                  <a:cxn ang="0">
                    <a:pos x="287" y="246"/>
                  </a:cxn>
                  <a:cxn ang="0">
                    <a:pos x="274" y="253"/>
                  </a:cxn>
                  <a:cxn ang="0">
                    <a:pos x="262" y="259"/>
                  </a:cxn>
                  <a:cxn ang="0">
                    <a:pos x="251" y="266"/>
                  </a:cxn>
                  <a:cxn ang="0">
                    <a:pos x="238" y="271"/>
                  </a:cxn>
                  <a:cxn ang="0">
                    <a:pos x="226" y="278"/>
                  </a:cxn>
                  <a:cxn ang="0">
                    <a:pos x="212" y="283"/>
                  </a:cxn>
                  <a:cxn ang="0">
                    <a:pos x="200" y="288"/>
                  </a:cxn>
                  <a:cxn ang="0">
                    <a:pos x="180" y="283"/>
                  </a:cxn>
                  <a:cxn ang="0">
                    <a:pos x="156" y="267"/>
                  </a:cxn>
                  <a:cxn ang="0">
                    <a:pos x="127" y="245"/>
                  </a:cxn>
                  <a:cxn ang="0">
                    <a:pos x="98" y="221"/>
                  </a:cxn>
                  <a:cxn ang="0">
                    <a:pos x="68" y="194"/>
                  </a:cxn>
                  <a:cxn ang="0">
                    <a:pos x="42" y="172"/>
                  </a:cxn>
                  <a:cxn ang="0">
                    <a:pos x="18" y="157"/>
                  </a:cxn>
                  <a:cxn ang="0">
                    <a:pos x="0" y="154"/>
                  </a:cxn>
                  <a:cxn ang="0">
                    <a:pos x="6" y="133"/>
                  </a:cxn>
                  <a:cxn ang="0">
                    <a:pos x="13" y="115"/>
                  </a:cxn>
                  <a:cxn ang="0">
                    <a:pos x="19" y="95"/>
                  </a:cxn>
                  <a:cxn ang="0">
                    <a:pos x="26" y="77"/>
                  </a:cxn>
                  <a:cxn ang="0">
                    <a:pos x="32" y="57"/>
                  </a:cxn>
                  <a:cxn ang="0">
                    <a:pos x="39" y="38"/>
                  </a:cxn>
                  <a:cxn ang="0">
                    <a:pos x="47" y="19"/>
                  </a:cxn>
                  <a:cxn ang="0">
                    <a:pos x="54" y="0"/>
                  </a:cxn>
                  <a:cxn ang="0">
                    <a:pos x="64" y="6"/>
                  </a:cxn>
                  <a:cxn ang="0">
                    <a:pos x="80" y="23"/>
                  </a:cxn>
                  <a:cxn ang="0">
                    <a:pos x="98" y="43"/>
                  </a:cxn>
                  <a:cxn ang="0">
                    <a:pos x="119" y="67"/>
                  </a:cxn>
                  <a:cxn ang="0">
                    <a:pos x="139" y="91"/>
                  </a:cxn>
                  <a:cxn ang="0">
                    <a:pos x="157" y="112"/>
                  </a:cxn>
                  <a:cxn ang="0">
                    <a:pos x="172" y="127"/>
                  </a:cxn>
                  <a:cxn ang="0">
                    <a:pos x="184" y="135"/>
                  </a:cxn>
                  <a:cxn ang="0">
                    <a:pos x="205" y="136"/>
                  </a:cxn>
                  <a:cxn ang="0">
                    <a:pos x="225" y="139"/>
                  </a:cxn>
                  <a:cxn ang="0">
                    <a:pos x="243" y="144"/>
                  </a:cxn>
                  <a:cxn ang="0">
                    <a:pos x="262" y="148"/>
                  </a:cxn>
                  <a:cxn ang="0">
                    <a:pos x="281" y="152"/>
                  </a:cxn>
                  <a:cxn ang="0">
                    <a:pos x="299" y="156"/>
                  </a:cxn>
                  <a:cxn ang="0">
                    <a:pos x="318" y="160"/>
                  </a:cxn>
                  <a:cxn ang="0">
                    <a:pos x="339" y="164"/>
                  </a:cxn>
                </a:cxnLst>
                <a:rect l="0" t="0" r="r" b="b"/>
                <a:pathLst>
                  <a:path w="339" h="288">
                    <a:moveTo>
                      <a:pt x="339" y="164"/>
                    </a:moveTo>
                    <a:lnTo>
                      <a:pt x="334" y="173"/>
                    </a:lnTo>
                    <a:lnTo>
                      <a:pt x="330" y="183"/>
                    </a:lnTo>
                    <a:lnTo>
                      <a:pt x="325" y="192"/>
                    </a:lnTo>
                    <a:lnTo>
                      <a:pt x="321" y="202"/>
                    </a:lnTo>
                    <a:lnTo>
                      <a:pt x="316" y="212"/>
                    </a:lnTo>
                    <a:lnTo>
                      <a:pt x="311" y="221"/>
                    </a:lnTo>
                    <a:lnTo>
                      <a:pt x="304" y="230"/>
                    </a:lnTo>
                    <a:lnTo>
                      <a:pt x="299" y="240"/>
                    </a:lnTo>
                    <a:lnTo>
                      <a:pt x="287" y="246"/>
                    </a:lnTo>
                    <a:lnTo>
                      <a:pt x="274" y="253"/>
                    </a:lnTo>
                    <a:lnTo>
                      <a:pt x="262" y="259"/>
                    </a:lnTo>
                    <a:lnTo>
                      <a:pt x="251" y="266"/>
                    </a:lnTo>
                    <a:lnTo>
                      <a:pt x="238" y="271"/>
                    </a:lnTo>
                    <a:lnTo>
                      <a:pt x="226" y="278"/>
                    </a:lnTo>
                    <a:lnTo>
                      <a:pt x="212" y="283"/>
                    </a:lnTo>
                    <a:lnTo>
                      <a:pt x="200" y="288"/>
                    </a:lnTo>
                    <a:lnTo>
                      <a:pt x="180" y="283"/>
                    </a:lnTo>
                    <a:lnTo>
                      <a:pt x="156" y="267"/>
                    </a:lnTo>
                    <a:lnTo>
                      <a:pt x="127" y="245"/>
                    </a:lnTo>
                    <a:lnTo>
                      <a:pt x="98" y="221"/>
                    </a:lnTo>
                    <a:lnTo>
                      <a:pt x="68" y="194"/>
                    </a:lnTo>
                    <a:lnTo>
                      <a:pt x="42" y="172"/>
                    </a:lnTo>
                    <a:lnTo>
                      <a:pt x="18" y="157"/>
                    </a:lnTo>
                    <a:lnTo>
                      <a:pt x="0" y="154"/>
                    </a:lnTo>
                    <a:lnTo>
                      <a:pt x="6" y="133"/>
                    </a:lnTo>
                    <a:lnTo>
                      <a:pt x="13" y="115"/>
                    </a:lnTo>
                    <a:lnTo>
                      <a:pt x="19" y="95"/>
                    </a:lnTo>
                    <a:lnTo>
                      <a:pt x="26" y="77"/>
                    </a:lnTo>
                    <a:lnTo>
                      <a:pt x="32" y="57"/>
                    </a:lnTo>
                    <a:lnTo>
                      <a:pt x="39" y="38"/>
                    </a:lnTo>
                    <a:lnTo>
                      <a:pt x="47" y="19"/>
                    </a:lnTo>
                    <a:lnTo>
                      <a:pt x="54" y="0"/>
                    </a:lnTo>
                    <a:lnTo>
                      <a:pt x="64" y="6"/>
                    </a:lnTo>
                    <a:lnTo>
                      <a:pt x="80" y="23"/>
                    </a:lnTo>
                    <a:lnTo>
                      <a:pt x="98" y="43"/>
                    </a:lnTo>
                    <a:lnTo>
                      <a:pt x="119" y="67"/>
                    </a:lnTo>
                    <a:lnTo>
                      <a:pt x="139" y="91"/>
                    </a:lnTo>
                    <a:lnTo>
                      <a:pt x="157" y="112"/>
                    </a:lnTo>
                    <a:lnTo>
                      <a:pt x="172" y="127"/>
                    </a:lnTo>
                    <a:lnTo>
                      <a:pt x="184" y="135"/>
                    </a:lnTo>
                    <a:lnTo>
                      <a:pt x="205" y="136"/>
                    </a:lnTo>
                    <a:lnTo>
                      <a:pt x="225" y="139"/>
                    </a:lnTo>
                    <a:lnTo>
                      <a:pt x="243" y="144"/>
                    </a:lnTo>
                    <a:lnTo>
                      <a:pt x="262" y="148"/>
                    </a:lnTo>
                    <a:lnTo>
                      <a:pt x="281" y="152"/>
                    </a:lnTo>
                    <a:lnTo>
                      <a:pt x="299" y="156"/>
                    </a:lnTo>
                    <a:lnTo>
                      <a:pt x="318" y="160"/>
                    </a:lnTo>
                    <a:lnTo>
                      <a:pt x="339" y="16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9" name="Freeform 40"/>
              <p:cNvSpPr>
                <a:spLocks/>
              </p:cNvSpPr>
              <p:nvPr/>
            </p:nvSpPr>
            <p:spPr bwMode="auto">
              <a:xfrm>
                <a:off x="3487" y="2251"/>
                <a:ext cx="33" cy="33"/>
              </a:xfrm>
              <a:custGeom>
                <a:avLst/>
                <a:gdLst/>
                <a:ahLst/>
                <a:cxnLst>
                  <a:cxn ang="0">
                    <a:pos x="328" y="167"/>
                  </a:cxn>
                  <a:cxn ang="0">
                    <a:pos x="323" y="177"/>
                  </a:cxn>
                  <a:cxn ang="0">
                    <a:pos x="318" y="188"/>
                  </a:cxn>
                  <a:cxn ang="0">
                    <a:pos x="313" y="198"/>
                  </a:cxn>
                  <a:cxn ang="0">
                    <a:pos x="309" y="208"/>
                  </a:cxn>
                  <a:cxn ang="0">
                    <a:pos x="302" y="217"/>
                  </a:cxn>
                  <a:cxn ang="0">
                    <a:pos x="297" y="226"/>
                  </a:cxn>
                  <a:cxn ang="0">
                    <a:pos x="291" y="235"/>
                  </a:cxn>
                  <a:cxn ang="0">
                    <a:pos x="286" y="244"/>
                  </a:cxn>
                  <a:cxn ang="0">
                    <a:pos x="273" y="249"/>
                  </a:cxn>
                  <a:cxn ang="0">
                    <a:pos x="263" y="255"/>
                  </a:cxn>
                  <a:cxn ang="0">
                    <a:pos x="251" y="261"/>
                  </a:cxn>
                  <a:cxn ang="0">
                    <a:pos x="240" y="268"/>
                  </a:cxn>
                  <a:cxn ang="0">
                    <a:pos x="229" y="274"/>
                  </a:cxn>
                  <a:cxn ang="0">
                    <a:pos x="218" y="281"/>
                  </a:cxn>
                  <a:cxn ang="0">
                    <a:pos x="205" y="286"/>
                  </a:cxn>
                  <a:cxn ang="0">
                    <a:pos x="194" y="291"/>
                  </a:cxn>
                  <a:cxn ang="0">
                    <a:pos x="174" y="285"/>
                  </a:cxn>
                  <a:cxn ang="0">
                    <a:pos x="151" y="269"/>
                  </a:cxn>
                  <a:cxn ang="0">
                    <a:pos x="125" y="246"/>
                  </a:cxn>
                  <a:cxn ang="0">
                    <a:pos x="97" y="220"/>
                  </a:cxn>
                  <a:cxn ang="0">
                    <a:pos x="68" y="191"/>
                  </a:cxn>
                  <a:cxn ang="0">
                    <a:pos x="41" y="169"/>
                  </a:cxn>
                  <a:cxn ang="0">
                    <a:pos x="17" y="153"/>
                  </a:cxn>
                  <a:cxn ang="0">
                    <a:pos x="0" y="149"/>
                  </a:cxn>
                  <a:cxn ang="0">
                    <a:pos x="7" y="129"/>
                  </a:cxn>
                  <a:cxn ang="0">
                    <a:pos x="13" y="111"/>
                  </a:cxn>
                  <a:cxn ang="0">
                    <a:pos x="19" y="93"/>
                  </a:cxn>
                  <a:cxn ang="0">
                    <a:pos x="25" y="74"/>
                  </a:cxn>
                  <a:cxn ang="0">
                    <a:pos x="30" y="55"/>
                  </a:cxn>
                  <a:cxn ang="0">
                    <a:pos x="37" y="37"/>
                  </a:cxn>
                  <a:cxn ang="0">
                    <a:pos x="43" y="19"/>
                  </a:cxn>
                  <a:cxn ang="0">
                    <a:pos x="49" y="0"/>
                  </a:cxn>
                  <a:cxn ang="0">
                    <a:pos x="59" y="6"/>
                  </a:cxn>
                  <a:cxn ang="0">
                    <a:pos x="76" y="23"/>
                  </a:cxn>
                  <a:cxn ang="0">
                    <a:pos x="94" y="43"/>
                  </a:cxn>
                  <a:cxn ang="0">
                    <a:pos x="115" y="67"/>
                  </a:cxn>
                  <a:cxn ang="0">
                    <a:pos x="135" y="91"/>
                  </a:cxn>
                  <a:cxn ang="0">
                    <a:pos x="155" y="112"/>
                  </a:cxn>
                  <a:cxn ang="0">
                    <a:pos x="170" y="127"/>
                  </a:cxn>
                  <a:cxn ang="0">
                    <a:pos x="182" y="135"/>
                  </a:cxn>
                  <a:cxn ang="0">
                    <a:pos x="201" y="137"/>
                  </a:cxn>
                  <a:cxn ang="0">
                    <a:pos x="220" y="141"/>
                  </a:cxn>
                  <a:cxn ang="0">
                    <a:pos x="237" y="146"/>
                  </a:cxn>
                  <a:cxn ang="0">
                    <a:pos x="255" y="151"/>
                  </a:cxn>
                  <a:cxn ang="0">
                    <a:pos x="271" y="155"/>
                  </a:cxn>
                  <a:cxn ang="0">
                    <a:pos x="290" y="160"/>
                  </a:cxn>
                  <a:cxn ang="0">
                    <a:pos x="308" y="163"/>
                  </a:cxn>
                  <a:cxn ang="0">
                    <a:pos x="328" y="167"/>
                  </a:cxn>
                </a:cxnLst>
                <a:rect l="0" t="0" r="r" b="b"/>
                <a:pathLst>
                  <a:path w="328" h="291">
                    <a:moveTo>
                      <a:pt x="328" y="167"/>
                    </a:moveTo>
                    <a:lnTo>
                      <a:pt x="323" y="177"/>
                    </a:lnTo>
                    <a:lnTo>
                      <a:pt x="318" y="188"/>
                    </a:lnTo>
                    <a:lnTo>
                      <a:pt x="313" y="198"/>
                    </a:lnTo>
                    <a:lnTo>
                      <a:pt x="309" y="208"/>
                    </a:lnTo>
                    <a:lnTo>
                      <a:pt x="302" y="217"/>
                    </a:lnTo>
                    <a:lnTo>
                      <a:pt x="297" y="226"/>
                    </a:lnTo>
                    <a:lnTo>
                      <a:pt x="291" y="235"/>
                    </a:lnTo>
                    <a:lnTo>
                      <a:pt x="286" y="244"/>
                    </a:lnTo>
                    <a:lnTo>
                      <a:pt x="273" y="249"/>
                    </a:lnTo>
                    <a:lnTo>
                      <a:pt x="263" y="255"/>
                    </a:lnTo>
                    <a:lnTo>
                      <a:pt x="251" y="261"/>
                    </a:lnTo>
                    <a:lnTo>
                      <a:pt x="240" y="268"/>
                    </a:lnTo>
                    <a:lnTo>
                      <a:pt x="229" y="274"/>
                    </a:lnTo>
                    <a:lnTo>
                      <a:pt x="218" y="281"/>
                    </a:lnTo>
                    <a:lnTo>
                      <a:pt x="205" y="286"/>
                    </a:lnTo>
                    <a:lnTo>
                      <a:pt x="194" y="291"/>
                    </a:lnTo>
                    <a:lnTo>
                      <a:pt x="174" y="285"/>
                    </a:lnTo>
                    <a:lnTo>
                      <a:pt x="151" y="269"/>
                    </a:lnTo>
                    <a:lnTo>
                      <a:pt x="125" y="246"/>
                    </a:lnTo>
                    <a:lnTo>
                      <a:pt x="97" y="220"/>
                    </a:lnTo>
                    <a:lnTo>
                      <a:pt x="68" y="191"/>
                    </a:lnTo>
                    <a:lnTo>
                      <a:pt x="41" y="169"/>
                    </a:lnTo>
                    <a:lnTo>
                      <a:pt x="17" y="153"/>
                    </a:lnTo>
                    <a:lnTo>
                      <a:pt x="0" y="149"/>
                    </a:lnTo>
                    <a:lnTo>
                      <a:pt x="7" y="129"/>
                    </a:lnTo>
                    <a:lnTo>
                      <a:pt x="13" y="111"/>
                    </a:lnTo>
                    <a:lnTo>
                      <a:pt x="19" y="93"/>
                    </a:lnTo>
                    <a:lnTo>
                      <a:pt x="25" y="74"/>
                    </a:lnTo>
                    <a:lnTo>
                      <a:pt x="30" y="55"/>
                    </a:lnTo>
                    <a:lnTo>
                      <a:pt x="37" y="37"/>
                    </a:lnTo>
                    <a:lnTo>
                      <a:pt x="43" y="19"/>
                    </a:lnTo>
                    <a:lnTo>
                      <a:pt x="49" y="0"/>
                    </a:lnTo>
                    <a:lnTo>
                      <a:pt x="59" y="6"/>
                    </a:lnTo>
                    <a:lnTo>
                      <a:pt x="76" y="23"/>
                    </a:lnTo>
                    <a:lnTo>
                      <a:pt x="94" y="43"/>
                    </a:lnTo>
                    <a:lnTo>
                      <a:pt x="115" y="67"/>
                    </a:lnTo>
                    <a:lnTo>
                      <a:pt x="135" y="91"/>
                    </a:lnTo>
                    <a:lnTo>
                      <a:pt x="155" y="112"/>
                    </a:lnTo>
                    <a:lnTo>
                      <a:pt x="170" y="127"/>
                    </a:lnTo>
                    <a:lnTo>
                      <a:pt x="182" y="135"/>
                    </a:lnTo>
                    <a:lnTo>
                      <a:pt x="201" y="137"/>
                    </a:lnTo>
                    <a:lnTo>
                      <a:pt x="220" y="141"/>
                    </a:lnTo>
                    <a:lnTo>
                      <a:pt x="237" y="146"/>
                    </a:lnTo>
                    <a:lnTo>
                      <a:pt x="255" y="151"/>
                    </a:lnTo>
                    <a:lnTo>
                      <a:pt x="271" y="155"/>
                    </a:lnTo>
                    <a:lnTo>
                      <a:pt x="290" y="160"/>
                    </a:lnTo>
                    <a:lnTo>
                      <a:pt x="308" y="163"/>
                    </a:lnTo>
                    <a:lnTo>
                      <a:pt x="328" y="167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30" name="Freeform 41"/>
              <p:cNvSpPr>
                <a:spLocks/>
              </p:cNvSpPr>
              <p:nvPr/>
            </p:nvSpPr>
            <p:spPr bwMode="auto">
              <a:xfrm>
                <a:off x="3488" y="2251"/>
                <a:ext cx="31" cy="33"/>
              </a:xfrm>
              <a:custGeom>
                <a:avLst/>
                <a:gdLst/>
                <a:ahLst/>
                <a:cxnLst>
                  <a:cxn ang="0">
                    <a:pos x="312" y="173"/>
                  </a:cxn>
                  <a:cxn ang="0">
                    <a:pos x="307" y="183"/>
                  </a:cxn>
                  <a:cxn ang="0">
                    <a:pos x="302" y="193"/>
                  </a:cxn>
                  <a:cxn ang="0">
                    <a:pos x="297" y="203"/>
                  </a:cxn>
                  <a:cxn ang="0">
                    <a:pos x="292" y="214"/>
                  </a:cxn>
                  <a:cxn ang="0">
                    <a:pos x="287" y="223"/>
                  </a:cxn>
                  <a:cxn ang="0">
                    <a:pos x="282" y="232"/>
                  </a:cxn>
                  <a:cxn ang="0">
                    <a:pos x="276" y="241"/>
                  </a:cxn>
                  <a:cxn ang="0">
                    <a:pos x="271" y="251"/>
                  </a:cxn>
                  <a:cxn ang="0">
                    <a:pos x="258" y="254"/>
                  </a:cxn>
                  <a:cxn ang="0">
                    <a:pos x="248" y="260"/>
                  </a:cxn>
                  <a:cxn ang="0">
                    <a:pos x="238" y="266"/>
                  </a:cxn>
                  <a:cxn ang="0">
                    <a:pos x="227" y="272"/>
                  </a:cxn>
                  <a:cxn ang="0">
                    <a:pos x="216" y="277"/>
                  </a:cxn>
                  <a:cxn ang="0">
                    <a:pos x="206" y="284"/>
                  </a:cxn>
                  <a:cxn ang="0">
                    <a:pos x="195" y="289"/>
                  </a:cxn>
                  <a:cxn ang="0">
                    <a:pos x="185" y="294"/>
                  </a:cxn>
                  <a:cxn ang="0">
                    <a:pos x="166" y="288"/>
                  </a:cxn>
                  <a:cxn ang="0">
                    <a:pos x="143" y="271"/>
                  </a:cxn>
                  <a:cxn ang="0">
                    <a:pos x="118" y="246"/>
                  </a:cxn>
                  <a:cxn ang="0">
                    <a:pos x="92" y="219"/>
                  </a:cxn>
                  <a:cxn ang="0">
                    <a:pos x="64" y="190"/>
                  </a:cxn>
                  <a:cxn ang="0">
                    <a:pos x="39" y="166"/>
                  </a:cxn>
                  <a:cxn ang="0">
                    <a:pos x="16" y="150"/>
                  </a:cxn>
                  <a:cxn ang="0">
                    <a:pos x="0" y="145"/>
                  </a:cxn>
                  <a:cxn ang="0">
                    <a:pos x="4" y="127"/>
                  </a:cxn>
                  <a:cxn ang="0">
                    <a:pos x="9" y="109"/>
                  </a:cxn>
                  <a:cxn ang="0">
                    <a:pos x="14" y="91"/>
                  </a:cxn>
                  <a:cxn ang="0">
                    <a:pos x="20" y="72"/>
                  </a:cxn>
                  <a:cxn ang="0">
                    <a:pos x="25" y="54"/>
                  </a:cxn>
                  <a:cxn ang="0">
                    <a:pos x="32" y="36"/>
                  </a:cxn>
                  <a:cxn ang="0">
                    <a:pos x="37" y="18"/>
                  </a:cxn>
                  <a:cxn ang="0">
                    <a:pos x="43" y="0"/>
                  </a:cxn>
                  <a:cxn ang="0">
                    <a:pos x="53" y="6"/>
                  </a:cxn>
                  <a:cxn ang="0">
                    <a:pos x="70" y="23"/>
                  </a:cxn>
                  <a:cxn ang="0">
                    <a:pos x="89" y="43"/>
                  </a:cxn>
                  <a:cxn ang="0">
                    <a:pos x="109" y="67"/>
                  </a:cxn>
                  <a:cxn ang="0">
                    <a:pos x="129" y="90"/>
                  </a:cxn>
                  <a:cxn ang="0">
                    <a:pos x="149" y="111"/>
                  </a:cxn>
                  <a:cxn ang="0">
                    <a:pos x="164" y="127"/>
                  </a:cxn>
                  <a:cxn ang="0">
                    <a:pos x="177" y="135"/>
                  </a:cxn>
                  <a:cxn ang="0">
                    <a:pos x="194" y="137"/>
                  </a:cxn>
                  <a:cxn ang="0">
                    <a:pos x="212" y="141"/>
                  </a:cxn>
                  <a:cxn ang="0">
                    <a:pos x="227" y="148"/>
                  </a:cxn>
                  <a:cxn ang="0">
                    <a:pos x="244" y="154"/>
                  </a:cxn>
                  <a:cxn ang="0">
                    <a:pos x="259" y="159"/>
                  </a:cxn>
                  <a:cxn ang="0">
                    <a:pos x="276" y="165"/>
                  </a:cxn>
                  <a:cxn ang="0">
                    <a:pos x="292" y="169"/>
                  </a:cxn>
                  <a:cxn ang="0">
                    <a:pos x="312" y="173"/>
                  </a:cxn>
                </a:cxnLst>
                <a:rect l="0" t="0" r="r" b="b"/>
                <a:pathLst>
                  <a:path w="312" h="294">
                    <a:moveTo>
                      <a:pt x="312" y="173"/>
                    </a:moveTo>
                    <a:lnTo>
                      <a:pt x="307" y="183"/>
                    </a:lnTo>
                    <a:lnTo>
                      <a:pt x="302" y="193"/>
                    </a:lnTo>
                    <a:lnTo>
                      <a:pt x="297" y="203"/>
                    </a:lnTo>
                    <a:lnTo>
                      <a:pt x="292" y="214"/>
                    </a:lnTo>
                    <a:lnTo>
                      <a:pt x="287" y="223"/>
                    </a:lnTo>
                    <a:lnTo>
                      <a:pt x="282" y="232"/>
                    </a:lnTo>
                    <a:lnTo>
                      <a:pt x="276" y="241"/>
                    </a:lnTo>
                    <a:lnTo>
                      <a:pt x="271" y="251"/>
                    </a:lnTo>
                    <a:lnTo>
                      <a:pt x="258" y="254"/>
                    </a:lnTo>
                    <a:lnTo>
                      <a:pt x="248" y="260"/>
                    </a:lnTo>
                    <a:lnTo>
                      <a:pt x="238" y="266"/>
                    </a:lnTo>
                    <a:lnTo>
                      <a:pt x="227" y="272"/>
                    </a:lnTo>
                    <a:lnTo>
                      <a:pt x="216" y="277"/>
                    </a:lnTo>
                    <a:lnTo>
                      <a:pt x="206" y="284"/>
                    </a:lnTo>
                    <a:lnTo>
                      <a:pt x="195" y="289"/>
                    </a:lnTo>
                    <a:lnTo>
                      <a:pt x="185" y="294"/>
                    </a:lnTo>
                    <a:lnTo>
                      <a:pt x="166" y="288"/>
                    </a:lnTo>
                    <a:lnTo>
                      <a:pt x="143" y="271"/>
                    </a:lnTo>
                    <a:lnTo>
                      <a:pt x="118" y="246"/>
                    </a:lnTo>
                    <a:lnTo>
                      <a:pt x="92" y="219"/>
                    </a:lnTo>
                    <a:lnTo>
                      <a:pt x="64" y="190"/>
                    </a:lnTo>
                    <a:lnTo>
                      <a:pt x="39" y="166"/>
                    </a:lnTo>
                    <a:lnTo>
                      <a:pt x="16" y="150"/>
                    </a:lnTo>
                    <a:lnTo>
                      <a:pt x="0" y="145"/>
                    </a:lnTo>
                    <a:lnTo>
                      <a:pt x="4" y="127"/>
                    </a:lnTo>
                    <a:lnTo>
                      <a:pt x="9" y="109"/>
                    </a:lnTo>
                    <a:lnTo>
                      <a:pt x="14" y="91"/>
                    </a:lnTo>
                    <a:lnTo>
                      <a:pt x="20" y="72"/>
                    </a:lnTo>
                    <a:lnTo>
                      <a:pt x="25" y="54"/>
                    </a:lnTo>
                    <a:lnTo>
                      <a:pt x="32" y="36"/>
                    </a:lnTo>
                    <a:lnTo>
                      <a:pt x="37" y="18"/>
                    </a:lnTo>
                    <a:lnTo>
                      <a:pt x="43" y="0"/>
                    </a:lnTo>
                    <a:lnTo>
                      <a:pt x="53" y="6"/>
                    </a:lnTo>
                    <a:lnTo>
                      <a:pt x="70" y="23"/>
                    </a:lnTo>
                    <a:lnTo>
                      <a:pt x="89" y="43"/>
                    </a:lnTo>
                    <a:lnTo>
                      <a:pt x="109" y="67"/>
                    </a:lnTo>
                    <a:lnTo>
                      <a:pt x="129" y="90"/>
                    </a:lnTo>
                    <a:lnTo>
                      <a:pt x="149" y="111"/>
                    </a:lnTo>
                    <a:lnTo>
                      <a:pt x="164" y="127"/>
                    </a:lnTo>
                    <a:lnTo>
                      <a:pt x="177" y="135"/>
                    </a:lnTo>
                    <a:lnTo>
                      <a:pt x="194" y="137"/>
                    </a:lnTo>
                    <a:lnTo>
                      <a:pt x="212" y="141"/>
                    </a:lnTo>
                    <a:lnTo>
                      <a:pt x="227" y="148"/>
                    </a:lnTo>
                    <a:lnTo>
                      <a:pt x="244" y="154"/>
                    </a:lnTo>
                    <a:lnTo>
                      <a:pt x="259" y="159"/>
                    </a:lnTo>
                    <a:lnTo>
                      <a:pt x="276" y="165"/>
                    </a:lnTo>
                    <a:lnTo>
                      <a:pt x="292" y="169"/>
                    </a:lnTo>
                    <a:lnTo>
                      <a:pt x="312" y="17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31" name="Freeform 42"/>
              <p:cNvSpPr>
                <a:spLocks/>
              </p:cNvSpPr>
              <p:nvPr/>
            </p:nvSpPr>
            <p:spPr bwMode="auto">
              <a:xfrm>
                <a:off x="3488" y="2251"/>
                <a:ext cx="30" cy="33"/>
              </a:xfrm>
              <a:custGeom>
                <a:avLst/>
                <a:gdLst/>
                <a:ahLst/>
                <a:cxnLst>
                  <a:cxn ang="0">
                    <a:pos x="299" y="177"/>
                  </a:cxn>
                  <a:cxn ang="0">
                    <a:pos x="294" y="187"/>
                  </a:cxn>
                  <a:cxn ang="0">
                    <a:pos x="290" y="198"/>
                  </a:cxn>
                  <a:cxn ang="0">
                    <a:pos x="284" y="208"/>
                  </a:cxn>
                  <a:cxn ang="0">
                    <a:pos x="280" y="220"/>
                  </a:cxn>
                  <a:cxn ang="0">
                    <a:pos x="274" y="229"/>
                  </a:cxn>
                  <a:cxn ang="0">
                    <a:pos x="268" y="238"/>
                  </a:cxn>
                  <a:cxn ang="0">
                    <a:pos x="262" y="247"/>
                  </a:cxn>
                  <a:cxn ang="0">
                    <a:pos x="255" y="256"/>
                  </a:cxn>
                  <a:cxn ang="0">
                    <a:pos x="244" y="259"/>
                  </a:cxn>
                  <a:cxn ang="0">
                    <a:pos x="235" y="264"/>
                  </a:cxn>
                  <a:cxn ang="0">
                    <a:pos x="225" y="269"/>
                  </a:cxn>
                  <a:cxn ang="0">
                    <a:pos x="216" y="275"/>
                  </a:cxn>
                  <a:cxn ang="0">
                    <a:pos x="207" y="281"/>
                  </a:cxn>
                  <a:cxn ang="0">
                    <a:pos x="197" y="288"/>
                  </a:cxn>
                  <a:cxn ang="0">
                    <a:pos x="187" y="293"/>
                  </a:cxn>
                  <a:cxn ang="0">
                    <a:pos x="178" y="298"/>
                  </a:cxn>
                  <a:cxn ang="0">
                    <a:pos x="159" y="292"/>
                  </a:cxn>
                  <a:cxn ang="0">
                    <a:pos x="137" y="273"/>
                  </a:cxn>
                  <a:cxn ang="0">
                    <a:pos x="114" y="248"/>
                  </a:cxn>
                  <a:cxn ang="0">
                    <a:pos x="89" y="219"/>
                  </a:cxn>
                  <a:cxn ang="0">
                    <a:pos x="62" y="188"/>
                  </a:cxn>
                  <a:cxn ang="0">
                    <a:pos x="38" y="164"/>
                  </a:cxn>
                  <a:cxn ang="0">
                    <a:pos x="16" y="145"/>
                  </a:cxn>
                  <a:cxn ang="0">
                    <a:pos x="0" y="140"/>
                  </a:cxn>
                  <a:cxn ang="0">
                    <a:pos x="40" y="0"/>
                  </a:cxn>
                  <a:cxn ang="0">
                    <a:pos x="51" y="6"/>
                  </a:cxn>
                  <a:cxn ang="0">
                    <a:pos x="66" y="23"/>
                  </a:cxn>
                  <a:cxn ang="0">
                    <a:pos x="85" y="44"/>
                  </a:cxn>
                  <a:cxn ang="0">
                    <a:pos x="105" y="68"/>
                  </a:cxn>
                  <a:cxn ang="0">
                    <a:pos x="125" y="91"/>
                  </a:cxn>
                  <a:cxn ang="0">
                    <a:pos x="145" y="112"/>
                  </a:cxn>
                  <a:cxn ang="0">
                    <a:pos x="160" y="128"/>
                  </a:cxn>
                  <a:cxn ang="0">
                    <a:pos x="173" y="136"/>
                  </a:cxn>
                  <a:cxn ang="0">
                    <a:pos x="189" y="138"/>
                  </a:cxn>
                  <a:cxn ang="0">
                    <a:pos x="206" y="143"/>
                  </a:cxn>
                  <a:cxn ang="0">
                    <a:pos x="220" y="149"/>
                  </a:cxn>
                  <a:cxn ang="0">
                    <a:pos x="236" y="157"/>
                  </a:cxn>
                  <a:cxn ang="0">
                    <a:pos x="249" y="162"/>
                  </a:cxn>
                  <a:cxn ang="0">
                    <a:pos x="265" y="168"/>
                  </a:cxn>
                  <a:cxn ang="0">
                    <a:pos x="280" y="173"/>
                  </a:cxn>
                  <a:cxn ang="0">
                    <a:pos x="299" y="177"/>
                  </a:cxn>
                </a:cxnLst>
                <a:rect l="0" t="0" r="r" b="b"/>
                <a:pathLst>
                  <a:path w="299" h="298">
                    <a:moveTo>
                      <a:pt x="299" y="177"/>
                    </a:moveTo>
                    <a:lnTo>
                      <a:pt x="294" y="187"/>
                    </a:lnTo>
                    <a:lnTo>
                      <a:pt x="290" y="198"/>
                    </a:lnTo>
                    <a:lnTo>
                      <a:pt x="284" y="208"/>
                    </a:lnTo>
                    <a:lnTo>
                      <a:pt x="280" y="220"/>
                    </a:lnTo>
                    <a:lnTo>
                      <a:pt x="274" y="229"/>
                    </a:lnTo>
                    <a:lnTo>
                      <a:pt x="268" y="238"/>
                    </a:lnTo>
                    <a:lnTo>
                      <a:pt x="262" y="247"/>
                    </a:lnTo>
                    <a:lnTo>
                      <a:pt x="255" y="256"/>
                    </a:lnTo>
                    <a:lnTo>
                      <a:pt x="244" y="259"/>
                    </a:lnTo>
                    <a:lnTo>
                      <a:pt x="235" y="264"/>
                    </a:lnTo>
                    <a:lnTo>
                      <a:pt x="225" y="269"/>
                    </a:lnTo>
                    <a:lnTo>
                      <a:pt x="216" y="275"/>
                    </a:lnTo>
                    <a:lnTo>
                      <a:pt x="207" y="281"/>
                    </a:lnTo>
                    <a:lnTo>
                      <a:pt x="197" y="288"/>
                    </a:lnTo>
                    <a:lnTo>
                      <a:pt x="187" y="293"/>
                    </a:lnTo>
                    <a:lnTo>
                      <a:pt x="178" y="298"/>
                    </a:lnTo>
                    <a:lnTo>
                      <a:pt x="159" y="292"/>
                    </a:lnTo>
                    <a:lnTo>
                      <a:pt x="137" y="273"/>
                    </a:lnTo>
                    <a:lnTo>
                      <a:pt x="114" y="248"/>
                    </a:lnTo>
                    <a:lnTo>
                      <a:pt x="89" y="219"/>
                    </a:lnTo>
                    <a:lnTo>
                      <a:pt x="62" y="188"/>
                    </a:lnTo>
                    <a:lnTo>
                      <a:pt x="38" y="164"/>
                    </a:lnTo>
                    <a:lnTo>
                      <a:pt x="16" y="145"/>
                    </a:lnTo>
                    <a:lnTo>
                      <a:pt x="0" y="140"/>
                    </a:lnTo>
                    <a:lnTo>
                      <a:pt x="40" y="0"/>
                    </a:lnTo>
                    <a:lnTo>
                      <a:pt x="51" y="6"/>
                    </a:lnTo>
                    <a:lnTo>
                      <a:pt x="66" y="23"/>
                    </a:lnTo>
                    <a:lnTo>
                      <a:pt x="85" y="44"/>
                    </a:lnTo>
                    <a:lnTo>
                      <a:pt x="105" y="68"/>
                    </a:lnTo>
                    <a:lnTo>
                      <a:pt x="125" y="91"/>
                    </a:lnTo>
                    <a:lnTo>
                      <a:pt x="145" y="112"/>
                    </a:lnTo>
                    <a:lnTo>
                      <a:pt x="160" y="128"/>
                    </a:lnTo>
                    <a:lnTo>
                      <a:pt x="173" y="136"/>
                    </a:lnTo>
                    <a:lnTo>
                      <a:pt x="189" y="138"/>
                    </a:lnTo>
                    <a:lnTo>
                      <a:pt x="206" y="143"/>
                    </a:lnTo>
                    <a:lnTo>
                      <a:pt x="220" y="149"/>
                    </a:lnTo>
                    <a:lnTo>
                      <a:pt x="236" y="157"/>
                    </a:lnTo>
                    <a:lnTo>
                      <a:pt x="249" y="162"/>
                    </a:lnTo>
                    <a:lnTo>
                      <a:pt x="265" y="168"/>
                    </a:lnTo>
                    <a:lnTo>
                      <a:pt x="280" y="173"/>
                    </a:lnTo>
                    <a:lnTo>
                      <a:pt x="299" y="177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32" name="Freeform 43"/>
              <p:cNvSpPr>
                <a:spLocks/>
              </p:cNvSpPr>
              <p:nvPr/>
            </p:nvSpPr>
            <p:spPr bwMode="auto">
              <a:xfrm>
                <a:off x="3479" y="2262"/>
                <a:ext cx="42" cy="41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117" y="24"/>
                  </a:cxn>
                  <a:cxn ang="0">
                    <a:pos x="153" y="48"/>
                  </a:cxn>
                  <a:cxn ang="0">
                    <a:pos x="186" y="71"/>
                  </a:cxn>
                  <a:cxn ang="0">
                    <a:pos x="219" y="92"/>
                  </a:cxn>
                  <a:cxn ang="0">
                    <a:pos x="251" y="110"/>
                  </a:cxn>
                  <a:cxn ang="0">
                    <a:pos x="286" y="129"/>
                  </a:cxn>
                  <a:cxn ang="0">
                    <a:pos x="325" y="145"/>
                  </a:cxn>
                  <a:cxn ang="0">
                    <a:pos x="369" y="161"/>
                  </a:cxn>
                  <a:cxn ang="0">
                    <a:pos x="369" y="170"/>
                  </a:cxn>
                  <a:cxn ang="0">
                    <a:pos x="373" y="184"/>
                  </a:cxn>
                  <a:cxn ang="0">
                    <a:pos x="378" y="197"/>
                  </a:cxn>
                  <a:cxn ang="0">
                    <a:pos x="385" y="212"/>
                  </a:cxn>
                  <a:cxn ang="0">
                    <a:pos x="390" y="225"/>
                  </a:cxn>
                  <a:cxn ang="0">
                    <a:pos x="395" y="239"/>
                  </a:cxn>
                  <a:cxn ang="0">
                    <a:pos x="398" y="252"/>
                  </a:cxn>
                  <a:cxn ang="0">
                    <a:pos x="400" y="264"/>
                  </a:cxn>
                  <a:cxn ang="0">
                    <a:pos x="399" y="272"/>
                  </a:cxn>
                  <a:cxn ang="0">
                    <a:pos x="400" y="284"/>
                  </a:cxn>
                  <a:cxn ang="0">
                    <a:pos x="403" y="299"/>
                  </a:cxn>
                  <a:cxn ang="0">
                    <a:pos x="407" y="318"/>
                  </a:cxn>
                  <a:cxn ang="0">
                    <a:pos x="410" y="334"/>
                  </a:cxn>
                  <a:cxn ang="0">
                    <a:pos x="413" y="351"/>
                  </a:cxn>
                  <a:cxn ang="0">
                    <a:pos x="415" y="364"/>
                  </a:cxn>
                  <a:cxn ang="0">
                    <a:pos x="415" y="374"/>
                  </a:cxn>
                  <a:cxn ang="0">
                    <a:pos x="357" y="347"/>
                  </a:cxn>
                  <a:cxn ang="0">
                    <a:pos x="298" y="322"/>
                  </a:cxn>
                  <a:cxn ang="0">
                    <a:pos x="238" y="295"/>
                  </a:cxn>
                  <a:cxn ang="0">
                    <a:pos x="181" y="269"/>
                  </a:cxn>
                  <a:cxn ang="0">
                    <a:pos x="125" y="236"/>
                  </a:cxn>
                  <a:cxn ang="0">
                    <a:pos x="76" y="201"/>
                  </a:cxn>
                  <a:cxn ang="0">
                    <a:pos x="33" y="158"/>
                  </a:cxn>
                  <a:cxn ang="0">
                    <a:pos x="0" y="108"/>
                  </a:cxn>
                  <a:cxn ang="0">
                    <a:pos x="5" y="98"/>
                  </a:cxn>
                  <a:cxn ang="0">
                    <a:pos x="15" y="84"/>
                  </a:cxn>
                  <a:cxn ang="0">
                    <a:pos x="28" y="67"/>
                  </a:cxn>
                  <a:cxn ang="0">
                    <a:pos x="42" y="50"/>
                  </a:cxn>
                  <a:cxn ang="0">
                    <a:pos x="56" y="32"/>
                  </a:cxn>
                  <a:cxn ang="0">
                    <a:pos x="68" y="18"/>
                  </a:cxn>
                  <a:cxn ang="0">
                    <a:pos x="75" y="6"/>
                  </a:cxn>
                  <a:cxn ang="0">
                    <a:pos x="78" y="0"/>
                  </a:cxn>
                </a:cxnLst>
                <a:rect l="0" t="0" r="r" b="b"/>
                <a:pathLst>
                  <a:path w="415" h="374">
                    <a:moveTo>
                      <a:pt x="78" y="0"/>
                    </a:moveTo>
                    <a:lnTo>
                      <a:pt x="117" y="24"/>
                    </a:lnTo>
                    <a:lnTo>
                      <a:pt x="153" y="48"/>
                    </a:lnTo>
                    <a:lnTo>
                      <a:pt x="186" y="71"/>
                    </a:lnTo>
                    <a:lnTo>
                      <a:pt x="219" y="92"/>
                    </a:lnTo>
                    <a:lnTo>
                      <a:pt x="251" y="110"/>
                    </a:lnTo>
                    <a:lnTo>
                      <a:pt x="286" y="129"/>
                    </a:lnTo>
                    <a:lnTo>
                      <a:pt x="325" y="145"/>
                    </a:lnTo>
                    <a:lnTo>
                      <a:pt x="369" y="161"/>
                    </a:lnTo>
                    <a:lnTo>
                      <a:pt x="369" y="170"/>
                    </a:lnTo>
                    <a:lnTo>
                      <a:pt x="373" y="184"/>
                    </a:lnTo>
                    <a:lnTo>
                      <a:pt x="378" y="197"/>
                    </a:lnTo>
                    <a:lnTo>
                      <a:pt x="385" y="212"/>
                    </a:lnTo>
                    <a:lnTo>
                      <a:pt x="390" y="225"/>
                    </a:lnTo>
                    <a:lnTo>
                      <a:pt x="395" y="239"/>
                    </a:lnTo>
                    <a:lnTo>
                      <a:pt x="398" y="252"/>
                    </a:lnTo>
                    <a:lnTo>
                      <a:pt x="400" y="264"/>
                    </a:lnTo>
                    <a:lnTo>
                      <a:pt x="399" y="272"/>
                    </a:lnTo>
                    <a:lnTo>
                      <a:pt x="400" y="284"/>
                    </a:lnTo>
                    <a:lnTo>
                      <a:pt x="403" y="299"/>
                    </a:lnTo>
                    <a:lnTo>
                      <a:pt x="407" y="318"/>
                    </a:lnTo>
                    <a:lnTo>
                      <a:pt x="410" y="334"/>
                    </a:lnTo>
                    <a:lnTo>
                      <a:pt x="413" y="351"/>
                    </a:lnTo>
                    <a:lnTo>
                      <a:pt x="415" y="364"/>
                    </a:lnTo>
                    <a:lnTo>
                      <a:pt x="415" y="374"/>
                    </a:lnTo>
                    <a:lnTo>
                      <a:pt x="357" y="347"/>
                    </a:lnTo>
                    <a:lnTo>
                      <a:pt x="298" y="322"/>
                    </a:lnTo>
                    <a:lnTo>
                      <a:pt x="238" y="295"/>
                    </a:lnTo>
                    <a:lnTo>
                      <a:pt x="181" y="269"/>
                    </a:lnTo>
                    <a:lnTo>
                      <a:pt x="125" y="236"/>
                    </a:lnTo>
                    <a:lnTo>
                      <a:pt x="76" y="201"/>
                    </a:lnTo>
                    <a:lnTo>
                      <a:pt x="33" y="158"/>
                    </a:lnTo>
                    <a:lnTo>
                      <a:pt x="0" y="108"/>
                    </a:lnTo>
                    <a:lnTo>
                      <a:pt x="5" y="98"/>
                    </a:lnTo>
                    <a:lnTo>
                      <a:pt x="15" y="84"/>
                    </a:lnTo>
                    <a:lnTo>
                      <a:pt x="28" y="67"/>
                    </a:lnTo>
                    <a:lnTo>
                      <a:pt x="42" y="50"/>
                    </a:lnTo>
                    <a:lnTo>
                      <a:pt x="56" y="32"/>
                    </a:lnTo>
                    <a:lnTo>
                      <a:pt x="68" y="18"/>
                    </a:lnTo>
                    <a:lnTo>
                      <a:pt x="75" y="6"/>
                    </a:lnTo>
                    <a:lnTo>
                      <a:pt x="7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33" name="Freeform 44"/>
              <p:cNvSpPr>
                <a:spLocks/>
              </p:cNvSpPr>
              <p:nvPr/>
            </p:nvSpPr>
            <p:spPr bwMode="auto">
              <a:xfrm>
                <a:off x="3480" y="2262"/>
                <a:ext cx="40" cy="40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112" y="24"/>
                  </a:cxn>
                  <a:cxn ang="0">
                    <a:pos x="148" y="48"/>
                  </a:cxn>
                  <a:cxn ang="0">
                    <a:pos x="181" y="71"/>
                  </a:cxn>
                  <a:cxn ang="0">
                    <a:pos x="214" y="92"/>
                  </a:cxn>
                  <a:cxn ang="0">
                    <a:pos x="246" y="110"/>
                  </a:cxn>
                  <a:cxn ang="0">
                    <a:pos x="281" y="129"/>
                  </a:cxn>
                  <a:cxn ang="0">
                    <a:pos x="320" y="145"/>
                  </a:cxn>
                  <a:cxn ang="0">
                    <a:pos x="364" y="161"/>
                  </a:cxn>
                  <a:cxn ang="0">
                    <a:pos x="364" y="170"/>
                  </a:cxn>
                  <a:cxn ang="0">
                    <a:pos x="367" y="182"/>
                  </a:cxn>
                  <a:cxn ang="0">
                    <a:pos x="371" y="196"/>
                  </a:cxn>
                  <a:cxn ang="0">
                    <a:pos x="378" y="210"/>
                  </a:cxn>
                  <a:cxn ang="0">
                    <a:pos x="382" y="223"/>
                  </a:cxn>
                  <a:cxn ang="0">
                    <a:pos x="387" y="236"/>
                  </a:cxn>
                  <a:cxn ang="0">
                    <a:pos x="389" y="247"/>
                  </a:cxn>
                  <a:cxn ang="0">
                    <a:pos x="390" y="259"/>
                  </a:cxn>
                  <a:cxn ang="0">
                    <a:pos x="389" y="267"/>
                  </a:cxn>
                  <a:cxn ang="0">
                    <a:pos x="390" y="279"/>
                  </a:cxn>
                  <a:cxn ang="0">
                    <a:pos x="392" y="293"/>
                  </a:cxn>
                  <a:cxn ang="0">
                    <a:pos x="395" y="309"/>
                  </a:cxn>
                  <a:cxn ang="0">
                    <a:pos x="397" y="325"/>
                  </a:cxn>
                  <a:cxn ang="0">
                    <a:pos x="399" y="340"/>
                  </a:cxn>
                  <a:cxn ang="0">
                    <a:pos x="400" y="352"/>
                  </a:cxn>
                  <a:cxn ang="0">
                    <a:pos x="400" y="361"/>
                  </a:cxn>
                  <a:cxn ang="0">
                    <a:pos x="342" y="335"/>
                  </a:cxn>
                  <a:cxn ang="0">
                    <a:pos x="285" y="310"/>
                  </a:cxn>
                  <a:cxn ang="0">
                    <a:pos x="227" y="285"/>
                  </a:cxn>
                  <a:cxn ang="0">
                    <a:pos x="173" y="260"/>
                  </a:cxn>
                  <a:cxn ang="0">
                    <a:pos x="120" y="229"/>
                  </a:cxn>
                  <a:cxn ang="0">
                    <a:pos x="73" y="195"/>
                  </a:cxn>
                  <a:cxn ang="0">
                    <a:pos x="33" y="153"/>
                  </a:cxn>
                  <a:cxn ang="0">
                    <a:pos x="0" y="103"/>
                  </a:cxn>
                  <a:cxn ang="0">
                    <a:pos x="5" y="93"/>
                  </a:cxn>
                  <a:cxn ang="0">
                    <a:pos x="14" y="80"/>
                  </a:cxn>
                  <a:cxn ang="0">
                    <a:pos x="26" y="65"/>
                  </a:cxn>
                  <a:cxn ang="0">
                    <a:pos x="40" y="48"/>
                  </a:cxn>
                  <a:cxn ang="0">
                    <a:pos x="52" y="31"/>
                  </a:cxn>
                  <a:cxn ang="0">
                    <a:pos x="63" y="17"/>
                  </a:cxn>
                  <a:cxn ang="0">
                    <a:pos x="70" y="6"/>
                  </a:cxn>
                  <a:cxn ang="0">
                    <a:pos x="73" y="0"/>
                  </a:cxn>
                </a:cxnLst>
                <a:rect l="0" t="0" r="r" b="b"/>
                <a:pathLst>
                  <a:path w="400" h="361">
                    <a:moveTo>
                      <a:pt x="73" y="0"/>
                    </a:moveTo>
                    <a:lnTo>
                      <a:pt x="112" y="24"/>
                    </a:lnTo>
                    <a:lnTo>
                      <a:pt x="148" y="48"/>
                    </a:lnTo>
                    <a:lnTo>
                      <a:pt x="181" y="71"/>
                    </a:lnTo>
                    <a:lnTo>
                      <a:pt x="214" y="92"/>
                    </a:lnTo>
                    <a:lnTo>
                      <a:pt x="246" y="110"/>
                    </a:lnTo>
                    <a:lnTo>
                      <a:pt x="281" y="129"/>
                    </a:lnTo>
                    <a:lnTo>
                      <a:pt x="320" y="145"/>
                    </a:lnTo>
                    <a:lnTo>
                      <a:pt x="364" y="161"/>
                    </a:lnTo>
                    <a:lnTo>
                      <a:pt x="364" y="170"/>
                    </a:lnTo>
                    <a:lnTo>
                      <a:pt x="367" y="182"/>
                    </a:lnTo>
                    <a:lnTo>
                      <a:pt x="371" y="196"/>
                    </a:lnTo>
                    <a:lnTo>
                      <a:pt x="378" y="210"/>
                    </a:lnTo>
                    <a:lnTo>
                      <a:pt x="382" y="223"/>
                    </a:lnTo>
                    <a:lnTo>
                      <a:pt x="387" y="236"/>
                    </a:lnTo>
                    <a:lnTo>
                      <a:pt x="389" y="247"/>
                    </a:lnTo>
                    <a:lnTo>
                      <a:pt x="390" y="259"/>
                    </a:lnTo>
                    <a:lnTo>
                      <a:pt x="389" y="267"/>
                    </a:lnTo>
                    <a:lnTo>
                      <a:pt x="390" y="279"/>
                    </a:lnTo>
                    <a:lnTo>
                      <a:pt x="392" y="293"/>
                    </a:lnTo>
                    <a:lnTo>
                      <a:pt x="395" y="309"/>
                    </a:lnTo>
                    <a:lnTo>
                      <a:pt x="397" y="325"/>
                    </a:lnTo>
                    <a:lnTo>
                      <a:pt x="399" y="340"/>
                    </a:lnTo>
                    <a:lnTo>
                      <a:pt x="400" y="352"/>
                    </a:lnTo>
                    <a:lnTo>
                      <a:pt x="400" y="361"/>
                    </a:lnTo>
                    <a:lnTo>
                      <a:pt x="342" y="335"/>
                    </a:lnTo>
                    <a:lnTo>
                      <a:pt x="285" y="310"/>
                    </a:lnTo>
                    <a:lnTo>
                      <a:pt x="227" y="285"/>
                    </a:lnTo>
                    <a:lnTo>
                      <a:pt x="173" y="260"/>
                    </a:lnTo>
                    <a:lnTo>
                      <a:pt x="120" y="229"/>
                    </a:lnTo>
                    <a:lnTo>
                      <a:pt x="73" y="195"/>
                    </a:lnTo>
                    <a:lnTo>
                      <a:pt x="33" y="153"/>
                    </a:lnTo>
                    <a:lnTo>
                      <a:pt x="0" y="103"/>
                    </a:lnTo>
                    <a:lnTo>
                      <a:pt x="5" y="93"/>
                    </a:lnTo>
                    <a:lnTo>
                      <a:pt x="14" y="80"/>
                    </a:lnTo>
                    <a:lnTo>
                      <a:pt x="26" y="65"/>
                    </a:lnTo>
                    <a:lnTo>
                      <a:pt x="40" y="48"/>
                    </a:lnTo>
                    <a:lnTo>
                      <a:pt x="52" y="31"/>
                    </a:lnTo>
                    <a:lnTo>
                      <a:pt x="63" y="17"/>
                    </a:lnTo>
                    <a:lnTo>
                      <a:pt x="70" y="6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34" name="Freeform 45"/>
              <p:cNvSpPr>
                <a:spLocks/>
              </p:cNvSpPr>
              <p:nvPr/>
            </p:nvSpPr>
            <p:spPr bwMode="auto">
              <a:xfrm>
                <a:off x="3480" y="2262"/>
                <a:ext cx="39" cy="39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109" y="24"/>
                  </a:cxn>
                  <a:cxn ang="0">
                    <a:pos x="145" y="48"/>
                  </a:cxn>
                  <a:cxn ang="0">
                    <a:pos x="178" y="71"/>
                  </a:cxn>
                  <a:cxn ang="0">
                    <a:pos x="211" y="92"/>
                  </a:cxn>
                  <a:cxn ang="0">
                    <a:pos x="243" y="110"/>
                  </a:cxn>
                  <a:cxn ang="0">
                    <a:pos x="278" y="129"/>
                  </a:cxn>
                  <a:cxn ang="0">
                    <a:pos x="317" y="145"/>
                  </a:cxn>
                  <a:cxn ang="0">
                    <a:pos x="361" y="161"/>
                  </a:cxn>
                  <a:cxn ang="0">
                    <a:pos x="360" y="170"/>
                  </a:cxn>
                  <a:cxn ang="0">
                    <a:pos x="363" y="182"/>
                  </a:cxn>
                  <a:cxn ang="0">
                    <a:pos x="366" y="195"/>
                  </a:cxn>
                  <a:cxn ang="0">
                    <a:pos x="372" y="208"/>
                  </a:cxn>
                  <a:cxn ang="0">
                    <a:pos x="375" y="220"/>
                  </a:cxn>
                  <a:cxn ang="0">
                    <a:pos x="379" y="233"/>
                  </a:cxn>
                  <a:cxn ang="0">
                    <a:pos x="381" y="244"/>
                  </a:cxn>
                  <a:cxn ang="0">
                    <a:pos x="382" y="256"/>
                  </a:cxn>
                  <a:cxn ang="0">
                    <a:pos x="381" y="264"/>
                  </a:cxn>
                  <a:cxn ang="0">
                    <a:pos x="382" y="275"/>
                  </a:cxn>
                  <a:cxn ang="0">
                    <a:pos x="383" y="288"/>
                  </a:cxn>
                  <a:cxn ang="0">
                    <a:pos x="385" y="302"/>
                  </a:cxn>
                  <a:cxn ang="0">
                    <a:pos x="386" y="316"/>
                  </a:cxn>
                  <a:cxn ang="0">
                    <a:pos x="388" y="330"/>
                  </a:cxn>
                  <a:cxn ang="0">
                    <a:pos x="388" y="341"/>
                  </a:cxn>
                  <a:cxn ang="0">
                    <a:pos x="388" y="349"/>
                  </a:cxn>
                  <a:cxn ang="0">
                    <a:pos x="331" y="322"/>
                  </a:cxn>
                  <a:cxn ang="0">
                    <a:pos x="275" y="298"/>
                  </a:cxn>
                  <a:cxn ang="0">
                    <a:pos x="219" y="275"/>
                  </a:cxn>
                  <a:cxn ang="0">
                    <a:pos x="168" y="251"/>
                  </a:cxn>
                  <a:cxn ang="0">
                    <a:pos x="117" y="222"/>
                  </a:cxn>
                  <a:cxn ang="0">
                    <a:pos x="73" y="189"/>
                  </a:cxn>
                  <a:cxn ang="0">
                    <a:pos x="32" y="148"/>
                  </a:cxn>
                  <a:cxn ang="0">
                    <a:pos x="0" y="98"/>
                  </a:cxn>
                  <a:cxn ang="0">
                    <a:pos x="5" y="88"/>
                  </a:cxn>
                  <a:cxn ang="0">
                    <a:pos x="15" y="76"/>
                  </a:cxn>
                  <a:cxn ang="0">
                    <a:pos x="25" y="61"/>
                  </a:cxn>
                  <a:cxn ang="0">
                    <a:pos x="38" y="45"/>
                  </a:cxn>
                  <a:cxn ang="0">
                    <a:pos x="50" y="29"/>
                  </a:cxn>
                  <a:cxn ang="0">
                    <a:pos x="61" y="16"/>
                  </a:cxn>
                  <a:cxn ang="0">
                    <a:pos x="67" y="5"/>
                  </a:cxn>
                  <a:cxn ang="0">
                    <a:pos x="70" y="0"/>
                  </a:cxn>
                </a:cxnLst>
                <a:rect l="0" t="0" r="r" b="b"/>
                <a:pathLst>
                  <a:path w="388" h="349">
                    <a:moveTo>
                      <a:pt x="70" y="0"/>
                    </a:moveTo>
                    <a:lnTo>
                      <a:pt x="109" y="24"/>
                    </a:lnTo>
                    <a:lnTo>
                      <a:pt x="145" y="48"/>
                    </a:lnTo>
                    <a:lnTo>
                      <a:pt x="178" y="71"/>
                    </a:lnTo>
                    <a:lnTo>
                      <a:pt x="211" y="92"/>
                    </a:lnTo>
                    <a:lnTo>
                      <a:pt x="243" y="110"/>
                    </a:lnTo>
                    <a:lnTo>
                      <a:pt x="278" y="129"/>
                    </a:lnTo>
                    <a:lnTo>
                      <a:pt x="317" y="145"/>
                    </a:lnTo>
                    <a:lnTo>
                      <a:pt x="361" y="161"/>
                    </a:lnTo>
                    <a:lnTo>
                      <a:pt x="360" y="170"/>
                    </a:lnTo>
                    <a:lnTo>
                      <a:pt x="363" y="182"/>
                    </a:lnTo>
                    <a:lnTo>
                      <a:pt x="366" y="195"/>
                    </a:lnTo>
                    <a:lnTo>
                      <a:pt x="372" y="208"/>
                    </a:lnTo>
                    <a:lnTo>
                      <a:pt x="375" y="220"/>
                    </a:lnTo>
                    <a:lnTo>
                      <a:pt x="379" y="233"/>
                    </a:lnTo>
                    <a:lnTo>
                      <a:pt x="381" y="244"/>
                    </a:lnTo>
                    <a:lnTo>
                      <a:pt x="382" y="256"/>
                    </a:lnTo>
                    <a:lnTo>
                      <a:pt x="381" y="264"/>
                    </a:lnTo>
                    <a:lnTo>
                      <a:pt x="382" y="275"/>
                    </a:lnTo>
                    <a:lnTo>
                      <a:pt x="383" y="288"/>
                    </a:lnTo>
                    <a:lnTo>
                      <a:pt x="385" y="302"/>
                    </a:lnTo>
                    <a:lnTo>
                      <a:pt x="386" y="316"/>
                    </a:lnTo>
                    <a:lnTo>
                      <a:pt x="388" y="330"/>
                    </a:lnTo>
                    <a:lnTo>
                      <a:pt x="388" y="341"/>
                    </a:lnTo>
                    <a:lnTo>
                      <a:pt x="388" y="349"/>
                    </a:lnTo>
                    <a:lnTo>
                      <a:pt x="331" y="322"/>
                    </a:lnTo>
                    <a:lnTo>
                      <a:pt x="275" y="298"/>
                    </a:lnTo>
                    <a:lnTo>
                      <a:pt x="219" y="275"/>
                    </a:lnTo>
                    <a:lnTo>
                      <a:pt x="168" y="251"/>
                    </a:lnTo>
                    <a:lnTo>
                      <a:pt x="117" y="222"/>
                    </a:lnTo>
                    <a:lnTo>
                      <a:pt x="73" y="189"/>
                    </a:lnTo>
                    <a:lnTo>
                      <a:pt x="32" y="148"/>
                    </a:lnTo>
                    <a:lnTo>
                      <a:pt x="0" y="98"/>
                    </a:lnTo>
                    <a:lnTo>
                      <a:pt x="5" y="88"/>
                    </a:lnTo>
                    <a:lnTo>
                      <a:pt x="15" y="76"/>
                    </a:lnTo>
                    <a:lnTo>
                      <a:pt x="25" y="61"/>
                    </a:lnTo>
                    <a:lnTo>
                      <a:pt x="38" y="45"/>
                    </a:lnTo>
                    <a:lnTo>
                      <a:pt x="50" y="29"/>
                    </a:lnTo>
                    <a:lnTo>
                      <a:pt x="61" y="16"/>
                    </a:lnTo>
                    <a:lnTo>
                      <a:pt x="67" y="5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35" name="Freeform 46"/>
              <p:cNvSpPr>
                <a:spLocks/>
              </p:cNvSpPr>
              <p:nvPr/>
            </p:nvSpPr>
            <p:spPr bwMode="auto">
              <a:xfrm>
                <a:off x="3481" y="2262"/>
                <a:ext cx="37" cy="37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104" y="24"/>
                  </a:cxn>
                  <a:cxn ang="0">
                    <a:pos x="140" y="48"/>
                  </a:cxn>
                  <a:cxn ang="0">
                    <a:pos x="173" y="71"/>
                  </a:cxn>
                  <a:cxn ang="0">
                    <a:pos x="206" y="92"/>
                  </a:cxn>
                  <a:cxn ang="0">
                    <a:pos x="238" y="110"/>
                  </a:cxn>
                  <a:cxn ang="0">
                    <a:pos x="273" y="129"/>
                  </a:cxn>
                  <a:cxn ang="0">
                    <a:pos x="312" y="145"/>
                  </a:cxn>
                  <a:cxn ang="0">
                    <a:pos x="356" y="161"/>
                  </a:cxn>
                  <a:cxn ang="0">
                    <a:pos x="355" y="170"/>
                  </a:cxn>
                  <a:cxn ang="0">
                    <a:pos x="357" y="181"/>
                  </a:cxn>
                  <a:cxn ang="0">
                    <a:pos x="360" y="194"/>
                  </a:cxn>
                  <a:cxn ang="0">
                    <a:pos x="363" y="206"/>
                  </a:cxn>
                  <a:cxn ang="0">
                    <a:pos x="365" y="218"/>
                  </a:cxn>
                  <a:cxn ang="0">
                    <a:pos x="369" y="230"/>
                  </a:cxn>
                  <a:cxn ang="0">
                    <a:pos x="370" y="240"/>
                  </a:cxn>
                  <a:cxn ang="0">
                    <a:pos x="370" y="252"/>
                  </a:cxn>
                  <a:cxn ang="0">
                    <a:pos x="369" y="259"/>
                  </a:cxn>
                  <a:cxn ang="0">
                    <a:pos x="369" y="269"/>
                  </a:cxn>
                  <a:cxn ang="0">
                    <a:pos x="370" y="281"/>
                  </a:cxn>
                  <a:cxn ang="0">
                    <a:pos x="372" y="294"/>
                  </a:cxn>
                  <a:cxn ang="0">
                    <a:pos x="373" y="306"/>
                  </a:cxn>
                  <a:cxn ang="0">
                    <a:pos x="374" y="319"/>
                  </a:cxn>
                  <a:cxn ang="0">
                    <a:pos x="374" y="329"/>
                  </a:cxn>
                  <a:cxn ang="0">
                    <a:pos x="374" y="338"/>
                  </a:cxn>
                  <a:cxn ang="0">
                    <a:pos x="317" y="311"/>
                  </a:cxn>
                  <a:cxn ang="0">
                    <a:pos x="262" y="288"/>
                  </a:cxn>
                  <a:cxn ang="0">
                    <a:pos x="209" y="265"/>
                  </a:cxn>
                  <a:cxn ang="0">
                    <a:pos x="160" y="242"/>
                  </a:cxn>
                  <a:cxn ang="0">
                    <a:pos x="112" y="215"/>
                  </a:cxn>
                  <a:cxn ang="0">
                    <a:pos x="70" y="184"/>
                  </a:cxn>
                  <a:cxn ang="0">
                    <a:pos x="31" y="143"/>
                  </a:cxn>
                  <a:cxn ang="0">
                    <a:pos x="0" y="95"/>
                  </a:cxn>
                  <a:cxn ang="0">
                    <a:pos x="5" y="86"/>
                  </a:cxn>
                  <a:cxn ang="0">
                    <a:pos x="14" y="74"/>
                  </a:cxn>
                  <a:cxn ang="0">
                    <a:pos x="24" y="59"/>
                  </a:cxn>
                  <a:cxn ang="0">
                    <a:pos x="36" y="44"/>
                  </a:cxn>
                  <a:cxn ang="0">
                    <a:pos x="47" y="29"/>
                  </a:cxn>
                  <a:cxn ang="0">
                    <a:pos x="57" y="16"/>
                  </a:cxn>
                  <a:cxn ang="0">
                    <a:pos x="62" y="5"/>
                  </a:cxn>
                  <a:cxn ang="0">
                    <a:pos x="65" y="0"/>
                  </a:cxn>
                </a:cxnLst>
                <a:rect l="0" t="0" r="r" b="b"/>
                <a:pathLst>
                  <a:path w="374" h="338">
                    <a:moveTo>
                      <a:pt x="65" y="0"/>
                    </a:moveTo>
                    <a:lnTo>
                      <a:pt x="104" y="24"/>
                    </a:lnTo>
                    <a:lnTo>
                      <a:pt x="140" y="48"/>
                    </a:lnTo>
                    <a:lnTo>
                      <a:pt x="173" y="71"/>
                    </a:lnTo>
                    <a:lnTo>
                      <a:pt x="206" y="92"/>
                    </a:lnTo>
                    <a:lnTo>
                      <a:pt x="238" y="110"/>
                    </a:lnTo>
                    <a:lnTo>
                      <a:pt x="273" y="129"/>
                    </a:lnTo>
                    <a:lnTo>
                      <a:pt x="312" y="145"/>
                    </a:lnTo>
                    <a:lnTo>
                      <a:pt x="356" y="161"/>
                    </a:lnTo>
                    <a:lnTo>
                      <a:pt x="355" y="170"/>
                    </a:lnTo>
                    <a:lnTo>
                      <a:pt x="357" y="181"/>
                    </a:lnTo>
                    <a:lnTo>
                      <a:pt x="360" y="194"/>
                    </a:lnTo>
                    <a:lnTo>
                      <a:pt x="363" y="206"/>
                    </a:lnTo>
                    <a:lnTo>
                      <a:pt x="365" y="218"/>
                    </a:lnTo>
                    <a:lnTo>
                      <a:pt x="369" y="230"/>
                    </a:lnTo>
                    <a:lnTo>
                      <a:pt x="370" y="240"/>
                    </a:lnTo>
                    <a:lnTo>
                      <a:pt x="370" y="252"/>
                    </a:lnTo>
                    <a:lnTo>
                      <a:pt x="369" y="259"/>
                    </a:lnTo>
                    <a:lnTo>
                      <a:pt x="369" y="269"/>
                    </a:lnTo>
                    <a:lnTo>
                      <a:pt x="370" y="281"/>
                    </a:lnTo>
                    <a:lnTo>
                      <a:pt x="372" y="294"/>
                    </a:lnTo>
                    <a:lnTo>
                      <a:pt x="373" y="306"/>
                    </a:lnTo>
                    <a:lnTo>
                      <a:pt x="374" y="319"/>
                    </a:lnTo>
                    <a:lnTo>
                      <a:pt x="374" y="329"/>
                    </a:lnTo>
                    <a:lnTo>
                      <a:pt x="374" y="338"/>
                    </a:lnTo>
                    <a:lnTo>
                      <a:pt x="317" y="311"/>
                    </a:lnTo>
                    <a:lnTo>
                      <a:pt x="262" y="288"/>
                    </a:lnTo>
                    <a:lnTo>
                      <a:pt x="209" y="265"/>
                    </a:lnTo>
                    <a:lnTo>
                      <a:pt x="160" y="242"/>
                    </a:lnTo>
                    <a:lnTo>
                      <a:pt x="112" y="215"/>
                    </a:lnTo>
                    <a:lnTo>
                      <a:pt x="70" y="184"/>
                    </a:lnTo>
                    <a:lnTo>
                      <a:pt x="31" y="143"/>
                    </a:lnTo>
                    <a:lnTo>
                      <a:pt x="0" y="95"/>
                    </a:lnTo>
                    <a:lnTo>
                      <a:pt x="5" y="86"/>
                    </a:lnTo>
                    <a:lnTo>
                      <a:pt x="14" y="74"/>
                    </a:lnTo>
                    <a:lnTo>
                      <a:pt x="24" y="59"/>
                    </a:lnTo>
                    <a:lnTo>
                      <a:pt x="36" y="44"/>
                    </a:lnTo>
                    <a:lnTo>
                      <a:pt x="47" y="29"/>
                    </a:lnTo>
                    <a:lnTo>
                      <a:pt x="57" y="16"/>
                    </a:lnTo>
                    <a:lnTo>
                      <a:pt x="62" y="5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36" name="Freeform 47"/>
              <p:cNvSpPr>
                <a:spLocks/>
              </p:cNvSpPr>
              <p:nvPr/>
            </p:nvSpPr>
            <p:spPr bwMode="auto">
              <a:xfrm>
                <a:off x="3481" y="2262"/>
                <a:ext cx="36" cy="36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101" y="24"/>
                  </a:cxn>
                  <a:cxn ang="0">
                    <a:pos x="137" y="48"/>
                  </a:cxn>
                  <a:cxn ang="0">
                    <a:pos x="170" y="71"/>
                  </a:cxn>
                  <a:cxn ang="0">
                    <a:pos x="203" y="92"/>
                  </a:cxn>
                  <a:cxn ang="0">
                    <a:pos x="235" y="110"/>
                  </a:cxn>
                  <a:cxn ang="0">
                    <a:pos x="270" y="129"/>
                  </a:cxn>
                  <a:cxn ang="0">
                    <a:pos x="309" y="145"/>
                  </a:cxn>
                  <a:cxn ang="0">
                    <a:pos x="353" y="161"/>
                  </a:cxn>
                  <a:cxn ang="0">
                    <a:pos x="352" y="170"/>
                  </a:cxn>
                  <a:cxn ang="0">
                    <a:pos x="354" y="180"/>
                  </a:cxn>
                  <a:cxn ang="0">
                    <a:pos x="355" y="192"/>
                  </a:cxn>
                  <a:cxn ang="0">
                    <a:pos x="358" y="204"/>
                  </a:cxn>
                  <a:cxn ang="0">
                    <a:pos x="359" y="215"/>
                  </a:cxn>
                  <a:cxn ang="0">
                    <a:pos x="361" y="226"/>
                  </a:cxn>
                  <a:cxn ang="0">
                    <a:pos x="361" y="236"/>
                  </a:cxn>
                  <a:cxn ang="0">
                    <a:pos x="362" y="247"/>
                  </a:cxn>
                  <a:cxn ang="0">
                    <a:pos x="360" y="254"/>
                  </a:cxn>
                  <a:cxn ang="0">
                    <a:pos x="360" y="264"/>
                  </a:cxn>
                  <a:cxn ang="0">
                    <a:pos x="360" y="274"/>
                  </a:cxn>
                  <a:cxn ang="0">
                    <a:pos x="361" y="286"/>
                  </a:cxn>
                  <a:cxn ang="0">
                    <a:pos x="361" y="297"/>
                  </a:cxn>
                  <a:cxn ang="0">
                    <a:pos x="362" y="308"/>
                  </a:cxn>
                  <a:cxn ang="0">
                    <a:pos x="362" y="318"/>
                  </a:cxn>
                  <a:cxn ang="0">
                    <a:pos x="362" y="327"/>
                  </a:cxn>
                  <a:cxn ang="0">
                    <a:pos x="306" y="300"/>
                  </a:cxn>
                  <a:cxn ang="0">
                    <a:pos x="253" y="278"/>
                  </a:cxn>
                  <a:cxn ang="0">
                    <a:pos x="202" y="256"/>
                  </a:cxn>
                  <a:cxn ang="0">
                    <a:pos x="155" y="234"/>
                  </a:cxn>
                  <a:cxn ang="0">
                    <a:pos x="109" y="208"/>
                  </a:cxn>
                  <a:cxn ang="0">
                    <a:pos x="69" y="177"/>
                  </a:cxn>
                  <a:cxn ang="0">
                    <a:pos x="31" y="138"/>
                  </a:cxn>
                  <a:cxn ang="0">
                    <a:pos x="0" y="90"/>
                  </a:cxn>
                  <a:cxn ang="0">
                    <a:pos x="5" y="81"/>
                  </a:cxn>
                  <a:cxn ang="0">
                    <a:pos x="13" y="69"/>
                  </a:cxn>
                  <a:cxn ang="0">
                    <a:pos x="23" y="55"/>
                  </a:cxn>
                  <a:cxn ang="0">
                    <a:pos x="35" y="41"/>
                  </a:cxn>
                  <a:cxn ang="0">
                    <a:pos x="45" y="26"/>
                  </a:cxn>
                  <a:cxn ang="0">
                    <a:pos x="54" y="15"/>
                  </a:cxn>
                  <a:cxn ang="0">
                    <a:pos x="59" y="5"/>
                  </a:cxn>
                  <a:cxn ang="0">
                    <a:pos x="62" y="0"/>
                  </a:cxn>
                </a:cxnLst>
                <a:rect l="0" t="0" r="r" b="b"/>
                <a:pathLst>
                  <a:path w="362" h="327">
                    <a:moveTo>
                      <a:pt x="62" y="0"/>
                    </a:moveTo>
                    <a:lnTo>
                      <a:pt x="101" y="24"/>
                    </a:lnTo>
                    <a:lnTo>
                      <a:pt x="137" y="48"/>
                    </a:lnTo>
                    <a:lnTo>
                      <a:pt x="170" y="71"/>
                    </a:lnTo>
                    <a:lnTo>
                      <a:pt x="203" y="92"/>
                    </a:lnTo>
                    <a:lnTo>
                      <a:pt x="235" y="110"/>
                    </a:lnTo>
                    <a:lnTo>
                      <a:pt x="270" y="129"/>
                    </a:lnTo>
                    <a:lnTo>
                      <a:pt x="309" y="145"/>
                    </a:lnTo>
                    <a:lnTo>
                      <a:pt x="353" y="161"/>
                    </a:lnTo>
                    <a:lnTo>
                      <a:pt x="352" y="170"/>
                    </a:lnTo>
                    <a:lnTo>
                      <a:pt x="354" y="180"/>
                    </a:lnTo>
                    <a:lnTo>
                      <a:pt x="355" y="192"/>
                    </a:lnTo>
                    <a:lnTo>
                      <a:pt x="358" y="204"/>
                    </a:lnTo>
                    <a:lnTo>
                      <a:pt x="359" y="215"/>
                    </a:lnTo>
                    <a:lnTo>
                      <a:pt x="361" y="226"/>
                    </a:lnTo>
                    <a:lnTo>
                      <a:pt x="361" y="236"/>
                    </a:lnTo>
                    <a:lnTo>
                      <a:pt x="362" y="247"/>
                    </a:lnTo>
                    <a:lnTo>
                      <a:pt x="360" y="254"/>
                    </a:lnTo>
                    <a:lnTo>
                      <a:pt x="360" y="264"/>
                    </a:lnTo>
                    <a:lnTo>
                      <a:pt x="360" y="274"/>
                    </a:lnTo>
                    <a:lnTo>
                      <a:pt x="361" y="286"/>
                    </a:lnTo>
                    <a:lnTo>
                      <a:pt x="361" y="297"/>
                    </a:lnTo>
                    <a:lnTo>
                      <a:pt x="362" y="308"/>
                    </a:lnTo>
                    <a:lnTo>
                      <a:pt x="362" y="318"/>
                    </a:lnTo>
                    <a:lnTo>
                      <a:pt x="362" y="327"/>
                    </a:lnTo>
                    <a:lnTo>
                      <a:pt x="306" y="300"/>
                    </a:lnTo>
                    <a:lnTo>
                      <a:pt x="253" y="278"/>
                    </a:lnTo>
                    <a:lnTo>
                      <a:pt x="202" y="256"/>
                    </a:lnTo>
                    <a:lnTo>
                      <a:pt x="155" y="234"/>
                    </a:lnTo>
                    <a:lnTo>
                      <a:pt x="109" y="208"/>
                    </a:lnTo>
                    <a:lnTo>
                      <a:pt x="69" y="177"/>
                    </a:lnTo>
                    <a:lnTo>
                      <a:pt x="31" y="138"/>
                    </a:lnTo>
                    <a:lnTo>
                      <a:pt x="0" y="90"/>
                    </a:lnTo>
                    <a:lnTo>
                      <a:pt x="5" y="81"/>
                    </a:lnTo>
                    <a:lnTo>
                      <a:pt x="13" y="69"/>
                    </a:lnTo>
                    <a:lnTo>
                      <a:pt x="23" y="55"/>
                    </a:lnTo>
                    <a:lnTo>
                      <a:pt x="35" y="41"/>
                    </a:lnTo>
                    <a:lnTo>
                      <a:pt x="45" y="26"/>
                    </a:lnTo>
                    <a:lnTo>
                      <a:pt x="54" y="15"/>
                    </a:lnTo>
                    <a:lnTo>
                      <a:pt x="59" y="5"/>
                    </a:lnTo>
                    <a:lnTo>
                      <a:pt x="6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37" name="Freeform 48"/>
              <p:cNvSpPr>
                <a:spLocks/>
              </p:cNvSpPr>
              <p:nvPr/>
            </p:nvSpPr>
            <p:spPr bwMode="auto">
              <a:xfrm>
                <a:off x="3481" y="2262"/>
                <a:ext cx="36" cy="35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95" y="24"/>
                  </a:cxn>
                  <a:cxn ang="0">
                    <a:pos x="131" y="48"/>
                  </a:cxn>
                  <a:cxn ang="0">
                    <a:pos x="164" y="71"/>
                  </a:cxn>
                  <a:cxn ang="0">
                    <a:pos x="197" y="92"/>
                  </a:cxn>
                  <a:cxn ang="0">
                    <a:pos x="229" y="110"/>
                  </a:cxn>
                  <a:cxn ang="0">
                    <a:pos x="264" y="129"/>
                  </a:cxn>
                  <a:cxn ang="0">
                    <a:pos x="303" y="145"/>
                  </a:cxn>
                  <a:cxn ang="0">
                    <a:pos x="347" y="161"/>
                  </a:cxn>
                  <a:cxn ang="0">
                    <a:pos x="346" y="170"/>
                  </a:cxn>
                  <a:cxn ang="0">
                    <a:pos x="346" y="180"/>
                  </a:cxn>
                  <a:cxn ang="0">
                    <a:pos x="347" y="191"/>
                  </a:cxn>
                  <a:cxn ang="0">
                    <a:pos x="349" y="202"/>
                  </a:cxn>
                  <a:cxn ang="0">
                    <a:pos x="349" y="212"/>
                  </a:cxn>
                  <a:cxn ang="0">
                    <a:pos x="350" y="223"/>
                  </a:cxn>
                  <a:cxn ang="0">
                    <a:pos x="350" y="233"/>
                  </a:cxn>
                  <a:cxn ang="0">
                    <a:pos x="351" y="243"/>
                  </a:cxn>
                  <a:cxn ang="0">
                    <a:pos x="349" y="250"/>
                  </a:cxn>
                  <a:cxn ang="0">
                    <a:pos x="349" y="259"/>
                  </a:cxn>
                  <a:cxn ang="0">
                    <a:pos x="348" y="268"/>
                  </a:cxn>
                  <a:cxn ang="0">
                    <a:pos x="348" y="278"/>
                  </a:cxn>
                  <a:cxn ang="0">
                    <a:pos x="347" y="287"/>
                  </a:cxn>
                  <a:cxn ang="0">
                    <a:pos x="347" y="297"/>
                  </a:cxn>
                  <a:cxn ang="0">
                    <a:pos x="346" y="305"/>
                  </a:cxn>
                  <a:cxn ang="0">
                    <a:pos x="346" y="313"/>
                  </a:cxn>
                  <a:cxn ang="0">
                    <a:pos x="290" y="287"/>
                  </a:cxn>
                  <a:cxn ang="0">
                    <a:pos x="239" y="266"/>
                  </a:cxn>
                  <a:cxn ang="0">
                    <a:pos x="190" y="245"/>
                  </a:cxn>
                  <a:cxn ang="0">
                    <a:pos x="145" y="225"/>
                  </a:cxn>
                  <a:cxn ang="0">
                    <a:pos x="103" y="200"/>
                  </a:cxn>
                  <a:cxn ang="0">
                    <a:pos x="65" y="170"/>
                  </a:cxn>
                  <a:cxn ang="0">
                    <a:pos x="30" y="132"/>
                  </a:cxn>
                  <a:cxn ang="0">
                    <a:pos x="0" y="85"/>
                  </a:cxn>
                  <a:cxn ang="0">
                    <a:pos x="4" y="76"/>
                  </a:cxn>
                  <a:cxn ang="0">
                    <a:pos x="12" y="65"/>
                  </a:cxn>
                  <a:cxn ang="0">
                    <a:pos x="20" y="52"/>
                  </a:cxn>
                  <a:cxn ang="0">
                    <a:pos x="32" y="39"/>
                  </a:cxn>
                  <a:cxn ang="0">
                    <a:pos x="40" y="25"/>
                  </a:cxn>
                  <a:cxn ang="0">
                    <a:pos x="49" y="14"/>
                  </a:cxn>
                  <a:cxn ang="0">
                    <a:pos x="54" y="5"/>
                  </a:cxn>
                  <a:cxn ang="0">
                    <a:pos x="56" y="0"/>
                  </a:cxn>
                </a:cxnLst>
                <a:rect l="0" t="0" r="r" b="b"/>
                <a:pathLst>
                  <a:path w="351" h="313">
                    <a:moveTo>
                      <a:pt x="56" y="0"/>
                    </a:moveTo>
                    <a:lnTo>
                      <a:pt x="95" y="24"/>
                    </a:lnTo>
                    <a:lnTo>
                      <a:pt x="131" y="48"/>
                    </a:lnTo>
                    <a:lnTo>
                      <a:pt x="164" y="71"/>
                    </a:lnTo>
                    <a:lnTo>
                      <a:pt x="197" y="92"/>
                    </a:lnTo>
                    <a:lnTo>
                      <a:pt x="229" y="110"/>
                    </a:lnTo>
                    <a:lnTo>
                      <a:pt x="264" y="129"/>
                    </a:lnTo>
                    <a:lnTo>
                      <a:pt x="303" y="145"/>
                    </a:lnTo>
                    <a:lnTo>
                      <a:pt x="347" y="161"/>
                    </a:lnTo>
                    <a:lnTo>
                      <a:pt x="346" y="170"/>
                    </a:lnTo>
                    <a:lnTo>
                      <a:pt x="346" y="180"/>
                    </a:lnTo>
                    <a:lnTo>
                      <a:pt x="347" y="191"/>
                    </a:lnTo>
                    <a:lnTo>
                      <a:pt x="349" y="202"/>
                    </a:lnTo>
                    <a:lnTo>
                      <a:pt x="349" y="212"/>
                    </a:lnTo>
                    <a:lnTo>
                      <a:pt x="350" y="223"/>
                    </a:lnTo>
                    <a:lnTo>
                      <a:pt x="350" y="233"/>
                    </a:lnTo>
                    <a:lnTo>
                      <a:pt x="351" y="243"/>
                    </a:lnTo>
                    <a:lnTo>
                      <a:pt x="349" y="250"/>
                    </a:lnTo>
                    <a:lnTo>
                      <a:pt x="349" y="259"/>
                    </a:lnTo>
                    <a:lnTo>
                      <a:pt x="348" y="268"/>
                    </a:lnTo>
                    <a:lnTo>
                      <a:pt x="348" y="278"/>
                    </a:lnTo>
                    <a:lnTo>
                      <a:pt x="347" y="287"/>
                    </a:lnTo>
                    <a:lnTo>
                      <a:pt x="347" y="297"/>
                    </a:lnTo>
                    <a:lnTo>
                      <a:pt x="346" y="305"/>
                    </a:lnTo>
                    <a:lnTo>
                      <a:pt x="346" y="313"/>
                    </a:lnTo>
                    <a:lnTo>
                      <a:pt x="290" y="287"/>
                    </a:lnTo>
                    <a:lnTo>
                      <a:pt x="239" y="266"/>
                    </a:lnTo>
                    <a:lnTo>
                      <a:pt x="190" y="245"/>
                    </a:lnTo>
                    <a:lnTo>
                      <a:pt x="145" y="225"/>
                    </a:lnTo>
                    <a:lnTo>
                      <a:pt x="103" y="200"/>
                    </a:lnTo>
                    <a:lnTo>
                      <a:pt x="65" y="170"/>
                    </a:lnTo>
                    <a:lnTo>
                      <a:pt x="30" y="132"/>
                    </a:lnTo>
                    <a:lnTo>
                      <a:pt x="0" y="85"/>
                    </a:lnTo>
                    <a:lnTo>
                      <a:pt x="4" y="76"/>
                    </a:lnTo>
                    <a:lnTo>
                      <a:pt x="12" y="65"/>
                    </a:lnTo>
                    <a:lnTo>
                      <a:pt x="20" y="52"/>
                    </a:lnTo>
                    <a:lnTo>
                      <a:pt x="32" y="39"/>
                    </a:lnTo>
                    <a:lnTo>
                      <a:pt x="40" y="25"/>
                    </a:lnTo>
                    <a:lnTo>
                      <a:pt x="49" y="14"/>
                    </a:lnTo>
                    <a:lnTo>
                      <a:pt x="54" y="5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38" name="Freeform 49"/>
              <p:cNvSpPr>
                <a:spLocks/>
              </p:cNvSpPr>
              <p:nvPr/>
            </p:nvSpPr>
            <p:spPr bwMode="auto">
              <a:xfrm>
                <a:off x="3482" y="2262"/>
                <a:ext cx="34" cy="33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92" y="24"/>
                  </a:cxn>
                  <a:cxn ang="0">
                    <a:pos x="128" y="48"/>
                  </a:cxn>
                  <a:cxn ang="0">
                    <a:pos x="161" y="71"/>
                  </a:cxn>
                  <a:cxn ang="0">
                    <a:pos x="194" y="92"/>
                  </a:cxn>
                  <a:cxn ang="0">
                    <a:pos x="226" y="110"/>
                  </a:cxn>
                  <a:cxn ang="0">
                    <a:pos x="261" y="129"/>
                  </a:cxn>
                  <a:cxn ang="0">
                    <a:pos x="300" y="145"/>
                  </a:cxn>
                  <a:cxn ang="0">
                    <a:pos x="344" y="161"/>
                  </a:cxn>
                  <a:cxn ang="0">
                    <a:pos x="343" y="170"/>
                  </a:cxn>
                  <a:cxn ang="0">
                    <a:pos x="343" y="179"/>
                  </a:cxn>
                  <a:cxn ang="0">
                    <a:pos x="343" y="190"/>
                  </a:cxn>
                  <a:cxn ang="0">
                    <a:pos x="343" y="201"/>
                  </a:cxn>
                  <a:cxn ang="0">
                    <a:pos x="343" y="210"/>
                  </a:cxn>
                  <a:cxn ang="0">
                    <a:pos x="343" y="220"/>
                  </a:cxn>
                  <a:cxn ang="0">
                    <a:pos x="343" y="230"/>
                  </a:cxn>
                  <a:cxn ang="0">
                    <a:pos x="343" y="240"/>
                  </a:cxn>
                  <a:cxn ang="0">
                    <a:pos x="340" y="246"/>
                  </a:cxn>
                  <a:cxn ang="0">
                    <a:pos x="339" y="254"/>
                  </a:cxn>
                  <a:cxn ang="0">
                    <a:pos x="338" y="261"/>
                  </a:cxn>
                  <a:cxn ang="0">
                    <a:pos x="338" y="270"/>
                  </a:cxn>
                  <a:cxn ang="0">
                    <a:pos x="337" y="278"/>
                  </a:cxn>
                  <a:cxn ang="0">
                    <a:pos x="336" y="286"/>
                  </a:cxn>
                  <a:cxn ang="0">
                    <a:pos x="335" y="293"/>
                  </a:cxn>
                  <a:cxn ang="0">
                    <a:pos x="335" y="301"/>
                  </a:cxn>
                  <a:cxn ang="0">
                    <a:pos x="279" y="275"/>
                  </a:cxn>
                  <a:cxn ang="0">
                    <a:pos x="229" y="255"/>
                  </a:cxn>
                  <a:cxn ang="0">
                    <a:pos x="183" y="235"/>
                  </a:cxn>
                  <a:cxn ang="0">
                    <a:pos x="140" y="217"/>
                  </a:cxn>
                  <a:cxn ang="0">
                    <a:pos x="100" y="194"/>
                  </a:cxn>
                  <a:cxn ang="0">
                    <a:pos x="64" y="164"/>
                  </a:cxn>
                  <a:cxn ang="0">
                    <a:pos x="30" y="127"/>
                  </a:cxn>
                  <a:cxn ang="0">
                    <a:pos x="0" y="80"/>
                  </a:cxn>
                  <a:cxn ang="0">
                    <a:pos x="4" y="71"/>
                  </a:cxn>
                  <a:cxn ang="0">
                    <a:pos x="11" y="61"/>
                  </a:cxn>
                  <a:cxn ang="0">
                    <a:pos x="19" y="48"/>
                  </a:cxn>
                  <a:cxn ang="0">
                    <a:pos x="30" y="36"/>
                  </a:cxn>
                  <a:cxn ang="0">
                    <a:pos x="38" y="24"/>
                  </a:cxn>
                  <a:cxn ang="0">
                    <a:pos x="46" y="13"/>
                  </a:cxn>
                  <a:cxn ang="0">
                    <a:pos x="51" y="5"/>
                  </a:cxn>
                  <a:cxn ang="0">
                    <a:pos x="53" y="0"/>
                  </a:cxn>
                </a:cxnLst>
                <a:rect l="0" t="0" r="r" b="b"/>
                <a:pathLst>
                  <a:path w="344" h="301">
                    <a:moveTo>
                      <a:pt x="53" y="0"/>
                    </a:moveTo>
                    <a:lnTo>
                      <a:pt x="92" y="24"/>
                    </a:lnTo>
                    <a:lnTo>
                      <a:pt x="128" y="48"/>
                    </a:lnTo>
                    <a:lnTo>
                      <a:pt x="161" y="71"/>
                    </a:lnTo>
                    <a:lnTo>
                      <a:pt x="194" y="92"/>
                    </a:lnTo>
                    <a:lnTo>
                      <a:pt x="226" y="110"/>
                    </a:lnTo>
                    <a:lnTo>
                      <a:pt x="261" y="129"/>
                    </a:lnTo>
                    <a:lnTo>
                      <a:pt x="300" y="145"/>
                    </a:lnTo>
                    <a:lnTo>
                      <a:pt x="344" y="161"/>
                    </a:lnTo>
                    <a:lnTo>
                      <a:pt x="343" y="170"/>
                    </a:lnTo>
                    <a:lnTo>
                      <a:pt x="343" y="179"/>
                    </a:lnTo>
                    <a:lnTo>
                      <a:pt x="343" y="190"/>
                    </a:lnTo>
                    <a:lnTo>
                      <a:pt x="343" y="201"/>
                    </a:lnTo>
                    <a:lnTo>
                      <a:pt x="343" y="210"/>
                    </a:lnTo>
                    <a:lnTo>
                      <a:pt x="343" y="220"/>
                    </a:lnTo>
                    <a:lnTo>
                      <a:pt x="343" y="230"/>
                    </a:lnTo>
                    <a:lnTo>
                      <a:pt x="343" y="240"/>
                    </a:lnTo>
                    <a:lnTo>
                      <a:pt x="340" y="246"/>
                    </a:lnTo>
                    <a:lnTo>
                      <a:pt x="339" y="254"/>
                    </a:lnTo>
                    <a:lnTo>
                      <a:pt x="338" y="261"/>
                    </a:lnTo>
                    <a:lnTo>
                      <a:pt x="338" y="270"/>
                    </a:lnTo>
                    <a:lnTo>
                      <a:pt x="337" y="278"/>
                    </a:lnTo>
                    <a:lnTo>
                      <a:pt x="336" y="286"/>
                    </a:lnTo>
                    <a:lnTo>
                      <a:pt x="335" y="293"/>
                    </a:lnTo>
                    <a:lnTo>
                      <a:pt x="335" y="301"/>
                    </a:lnTo>
                    <a:lnTo>
                      <a:pt x="279" y="275"/>
                    </a:lnTo>
                    <a:lnTo>
                      <a:pt x="229" y="255"/>
                    </a:lnTo>
                    <a:lnTo>
                      <a:pt x="183" y="235"/>
                    </a:lnTo>
                    <a:lnTo>
                      <a:pt x="140" y="217"/>
                    </a:lnTo>
                    <a:lnTo>
                      <a:pt x="100" y="194"/>
                    </a:lnTo>
                    <a:lnTo>
                      <a:pt x="64" y="164"/>
                    </a:lnTo>
                    <a:lnTo>
                      <a:pt x="30" y="127"/>
                    </a:lnTo>
                    <a:lnTo>
                      <a:pt x="0" y="80"/>
                    </a:lnTo>
                    <a:lnTo>
                      <a:pt x="4" y="71"/>
                    </a:lnTo>
                    <a:lnTo>
                      <a:pt x="11" y="61"/>
                    </a:lnTo>
                    <a:lnTo>
                      <a:pt x="19" y="48"/>
                    </a:lnTo>
                    <a:lnTo>
                      <a:pt x="30" y="36"/>
                    </a:lnTo>
                    <a:lnTo>
                      <a:pt x="38" y="24"/>
                    </a:lnTo>
                    <a:lnTo>
                      <a:pt x="46" y="13"/>
                    </a:lnTo>
                    <a:lnTo>
                      <a:pt x="51" y="5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39" name="Freeform 50"/>
              <p:cNvSpPr>
                <a:spLocks/>
              </p:cNvSpPr>
              <p:nvPr/>
            </p:nvSpPr>
            <p:spPr bwMode="auto">
              <a:xfrm>
                <a:off x="3482" y="2262"/>
                <a:ext cx="34" cy="32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87" y="24"/>
                  </a:cxn>
                  <a:cxn ang="0">
                    <a:pos x="123" y="48"/>
                  </a:cxn>
                  <a:cxn ang="0">
                    <a:pos x="156" y="71"/>
                  </a:cxn>
                  <a:cxn ang="0">
                    <a:pos x="189" y="92"/>
                  </a:cxn>
                  <a:cxn ang="0">
                    <a:pos x="221" y="110"/>
                  </a:cxn>
                  <a:cxn ang="0">
                    <a:pos x="256" y="129"/>
                  </a:cxn>
                  <a:cxn ang="0">
                    <a:pos x="295" y="145"/>
                  </a:cxn>
                  <a:cxn ang="0">
                    <a:pos x="339" y="161"/>
                  </a:cxn>
                  <a:cxn ang="0">
                    <a:pos x="338" y="170"/>
                  </a:cxn>
                  <a:cxn ang="0">
                    <a:pos x="337" y="179"/>
                  </a:cxn>
                  <a:cxn ang="0">
                    <a:pos x="336" y="189"/>
                  </a:cxn>
                  <a:cxn ang="0">
                    <a:pos x="336" y="198"/>
                  </a:cxn>
                  <a:cxn ang="0">
                    <a:pos x="334" y="207"/>
                  </a:cxn>
                  <a:cxn ang="0">
                    <a:pos x="333" y="216"/>
                  </a:cxn>
                  <a:cxn ang="0">
                    <a:pos x="332" y="225"/>
                  </a:cxn>
                  <a:cxn ang="0">
                    <a:pos x="331" y="235"/>
                  </a:cxn>
                  <a:cxn ang="0">
                    <a:pos x="329" y="241"/>
                  </a:cxn>
                  <a:cxn ang="0">
                    <a:pos x="328" y="248"/>
                  </a:cxn>
                  <a:cxn ang="0">
                    <a:pos x="327" y="255"/>
                  </a:cxn>
                  <a:cxn ang="0">
                    <a:pos x="326" y="262"/>
                  </a:cxn>
                  <a:cxn ang="0">
                    <a:pos x="324" y="268"/>
                  </a:cxn>
                  <a:cxn ang="0">
                    <a:pos x="324" y="275"/>
                  </a:cxn>
                  <a:cxn ang="0">
                    <a:pos x="322" y="281"/>
                  </a:cxn>
                  <a:cxn ang="0">
                    <a:pos x="322" y="288"/>
                  </a:cxn>
                  <a:cxn ang="0">
                    <a:pos x="267" y="264"/>
                  </a:cxn>
                  <a:cxn ang="0">
                    <a:pos x="218" y="244"/>
                  </a:cxn>
                  <a:cxn ang="0">
                    <a:pos x="175" y="226"/>
                  </a:cxn>
                  <a:cxn ang="0">
                    <a:pos x="134" y="209"/>
                  </a:cxn>
                  <a:cxn ang="0">
                    <a:pos x="96" y="187"/>
                  </a:cxn>
                  <a:cxn ang="0">
                    <a:pos x="62" y="159"/>
                  </a:cxn>
                  <a:cxn ang="0">
                    <a:pos x="30" y="123"/>
                  </a:cxn>
                  <a:cxn ang="0">
                    <a:pos x="0" y="76"/>
                  </a:cxn>
                  <a:cxn ang="0">
                    <a:pos x="4" y="67"/>
                  </a:cxn>
                  <a:cxn ang="0">
                    <a:pos x="10" y="57"/>
                  </a:cxn>
                  <a:cxn ang="0">
                    <a:pos x="18" y="45"/>
                  </a:cxn>
                  <a:cxn ang="0">
                    <a:pos x="28" y="34"/>
                  </a:cxn>
                  <a:cxn ang="0">
                    <a:pos x="35" y="22"/>
                  </a:cxn>
                  <a:cxn ang="0">
                    <a:pos x="42" y="13"/>
                  </a:cxn>
                  <a:cxn ang="0">
                    <a:pos x="46" y="5"/>
                  </a:cxn>
                  <a:cxn ang="0">
                    <a:pos x="48" y="0"/>
                  </a:cxn>
                </a:cxnLst>
                <a:rect l="0" t="0" r="r" b="b"/>
                <a:pathLst>
                  <a:path w="339" h="288">
                    <a:moveTo>
                      <a:pt x="48" y="0"/>
                    </a:moveTo>
                    <a:lnTo>
                      <a:pt x="87" y="24"/>
                    </a:lnTo>
                    <a:lnTo>
                      <a:pt x="123" y="48"/>
                    </a:lnTo>
                    <a:lnTo>
                      <a:pt x="156" y="71"/>
                    </a:lnTo>
                    <a:lnTo>
                      <a:pt x="189" y="92"/>
                    </a:lnTo>
                    <a:lnTo>
                      <a:pt x="221" y="110"/>
                    </a:lnTo>
                    <a:lnTo>
                      <a:pt x="256" y="129"/>
                    </a:lnTo>
                    <a:lnTo>
                      <a:pt x="295" y="145"/>
                    </a:lnTo>
                    <a:lnTo>
                      <a:pt x="339" y="161"/>
                    </a:lnTo>
                    <a:lnTo>
                      <a:pt x="338" y="170"/>
                    </a:lnTo>
                    <a:lnTo>
                      <a:pt x="337" y="179"/>
                    </a:lnTo>
                    <a:lnTo>
                      <a:pt x="336" y="189"/>
                    </a:lnTo>
                    <a:lnTo>
                      <a:pt x="336" y="198"/>
                    </a:lnTo>
                    <a:lnTo>
                      <a:pt x="334" y="207"/>
                    </a:lnTo>
                    <a:lnTo>
                      <a:pt x="333" y="216"/>
                    </a:lnTo>
                    <a:lnTo>
                      <a:pt x="332" y="225"/>
                    </a:lnTo>
                    <a:lnTo>
                      <a:pt x="331" y="235"/>
                    </a:lnTo>
                    <a:lnTo>
                      <a:pt x="329" y="241"/>
                    </a:lnTo>
                    <a:lnTo>
                      <a:pt x="328" y="248"/>
                    </a:lnTo>
                    <a:lnTo>
                      <a:pt x="327" y="255"/>
                    </a:lnTo>
                    <a:lnTo>
                      <a:pt x="326" y="262"/>
                    </a:lnTo>
                    <a:lnTo>
                      <a:pt x="324" y="268"/>
                    </a:lnTo>
                    <a:lnTo>
                      <a:pt x="324" y="275"/>
                    </a:lnTo>
                    <a:lnTo>
                      <a:pt x="322" y="281"/>
                    </a:lnTo>
                    <a:lnTo>
                      <a:pt x="322" y="288"/>
                    </a:lnTo>
                    <a:lnTo>
                      <a:pt x="267" y="264"/>
                    </a:lnTo>
                    <a:lnTo>
                      <a:pt x="218" y="244"/>
                    </a:lnTo>
                    <a:lnTo>
                      <a:pt x="175" y="226"/>
                    </a:lnTo>
                    <a:lnTo>
                      <a:pt x="134" y="209"/>
                    </a:lnTo>
                    <a:lnTo>
                      <a:pt x="96" y="187"/>
                    </a:lnTo>
                    <a:lnTo>
                      <a:pt x="62" y="159"/>
                    </a:lnTo>
                    <a:lnTo>
                      <a:pt x="30" y="123"/>
                    </a:lnTo>
                    <a:lnTo>
                      <a:pt x="0" y="76"/>
                    </a:lnTo>
                    <a:lnTo>
                      <a:pt x="4" y="67"/>
                    </a:lnTo>
                    <a:lnTo>
                      <a:pt x="10" y="57"/>
                    </a:lnTo>
                    <a:lnTo>
                      <a:pt x="18" y="45"/>
                    </a:lnTo>
                    <a:lnTo>
                      <a:pt x="28" y="34"/>
                    </a:lnTo>
                    <a:lnTo>
                      <a:pt x="35" y="22"/>
                    </a:lnTo>
                    <a:lnTo>
                      <a:pt x="42" y="13"/>
                    </a:lnTo>
                    <a:lnTo>
                      <a:pt x="46" y="5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40" name="Freeform 51"/>
              <p:cNvSpPr>
                <a:spLocks/>
              </p:cNvSpPr>
              <p:nvPr/>
            </p:nvSpPr>
            <p:spPr bwMode="auto">
              <a:xfrm>
                <a:off x="3482" y="2262"/>
                <a:ext cx="34" cy="32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87" y="24"/>
                  </a:cxn>
                  <a:cxn ang="0">
                    <a:pos x="123" y="48"/>
                  </a:cxn>
                  <a:cxn ang="0">
                    <a:pos x="156" y="71"/>
                  </a:cxn>
                  <a:cxn ang="0">
                    <a:pos x="189" y="92"/>
                  </a:cxn>
                  <a:cxn ang="0">
                    <a:pos x="221" y="110"/>
                  </a:cxn>
                  <a:cxn ang="0">
                    <a:pos x="256" y="129"/>
                  </a:cxn>
                  <a:cxn ang="0">
                    <a:pos x="295" y="145"/>
                  </a:cxn>
                  <a:cxn ang="0">
                    <a:pos x="339" y="161"/>
                  </a:cxn>
                  <a:cxn ang="0">
                    <a:pos x="338" y="170"/>
                  </a:cxn>
                  <a:cxn ang="0">
                    <a:pos x="337" y="179"/>
                  </a:cxn>
                  <a:cxn ang="0">
                    <a:pos x="336" y="189"/>
                  </a:cxn>
                  <a:cxn ang="0">
                    <a:pos x="336" y="198"/>
                  </a:cxn>
                  <a:cxn ang="0">
                    <a:pos x="334" y="207"/>
                  </a:cxn>
                  <a:cxn ang="0">
                    <a:pos x="333" y="216"/>
                  </a:cxn>
                  <a:cxn ang="0">
                    <a:pos x="332" y="225"/>
                  </a:cxn>
                  <a:cxn ang="0">
                    <a:pos x="331" y="235"/>
                  </a:cxn>
                  <a:cxn ang="0">
                    <a:pos x="329" y="241"/>
                  </a:cxn>
                  <a:cxn ang="0">
                    <a:pos x="328" y="248"/>
                  </a:cxn>
                  <a:cxn ang="0">
                    <a:pos x="327" y="255"/>
                  </a:cxn>
                  <a:cxn ang="0">
                    <a:pos x="326" y="262"/>
                  </a:cxn>
                  <a:cxn ang="0">
                    <a:pos x="324" y="268"/>
                  </a:cxn>
                  <a:cxn ang="0">
                    <a:pos x="324" y="275"/>
                  </a:cxn>
                  <a:cxn ang="0">
                    <a:pos x="322" y="281"/>
                  </a:cxn>
                  <a:cxn ang="0">
                    <a:pos x="322" y="288"/>
                  </a:cxn>
                  <a:cxn ang="0">
                    <a:pos x="267" y="264"/>
                  </a:cxn>
                  <a:cxn ang="0">
                    <a:pos x="218" y="244"/>
                  </a:cxn>
                  <a:cxn ang="0">
                    <a:pos x="175" y="226"/>
                  </a:cxn>
                  <a:cxn ang="0">
                    <a:pos x="134" y="209"/>
                  </a:cxn>
                  <a:cxn ang="0">
                    <a:pos x="96" y="187"/>
                  </a:cxn>
                  <a:cxn ang="0">
                    <a:pos x="62" y="159"/>
                  </a:cxn>
                  <a:cxn ang="0">
                    <a:pos x="30" y="123"/>
                  </a:cxn>
                  <a:cxn ang="0">
                    <a:pos x="0" y="76"/>
                  </a:cxn>
                  <a:cxn ang="0">
                    <a:pos x="4" y="67"/>
                  </a:cxn>
                  <a:cxn ang="0">
                    <a:pos x="10" y="57"/>
                  </a:cxn>
                  <a:cxn ang="0">
                    <a:pos x="18" y="45"/>
                  </a:cxn>
                  <a:cxn ang="0">
                    <a:pos x="28" y="34"/>
                  </a:cxn>
                  <a:cxn ang="0">
                    <a:pos x="35" y="22"/>
                  </a:cxn>
                  <a:cxn ang="0">
                    <a:pos x="42" y="13"/>
                  </a:cxn>
                  <a:cxn ang="0">
                    <a:pos x="46" y="5"/>
                  </a:cxn>
                  <a:cxn ang="0">
                    <a:pos x="48" y="0"/>
                  </a:cxn>
                </a:cxnLst>
                <a:rect l="0" t="0" r="r" b="b"/>
                <a:pathLst>
                  <a:path w="339" h="288">
                    <a:moveTo>
                      <a:pt x="48" y="0"/>
                    </a:moveTo>
                    <a:lnTo>
                      <a:pt x="87" y="24"/>
                    </a:lnTo>
                    <a:lnTo>
                      <a:pt x="123" y="48"/>
                    </a:lnTo>
                    <a:lnTo>
                      <a:pt x="156" y="71"/>
                    </a:lnTo>
                    <a:lnTo>
                      <a:pt x="189" y="92"/>
                    </a:lnTo>
                    <a:lnTo>
                      <a:pt x="221" y="110"/>
                    </a:lnTo>
                    <a:lnTo>
                      <a:pt x="256" y="129"/>
                    </a:lnTo>
                    <a:lnTo>
                      <a:pt x="295" y="145"/>
                    </a:lnTo>
                    <a:lnTo>
                      <a:pt x="339" y="161"/>
                    </a:lnTo>
                    <a:lnTo>
                      <a:pt x="338" y="170"/>
                    </a:lnTo>
                    <a:lnTo>
                      <a:pt x="337" y="179"/>
                    </a:lnTo>
                    <a:lnTo>
                      <a:pt x="336" y="189"/>
                    </a:lnTo>
                    <a:lnTo>
                      <a:pt x="336" y="198"/>
                    </a:lnTo>
                    <a:lnTo>
                      <a:pt x="334" y="207"/>
                    </a:lnTo>
                    <a:lnTo>
                      <a:pt x="333" y="216"/>
                    </a:lnTo>
                    <a:lnTo>
                      <a:pt x="332" y="225"/>
                    </a:lnTo>
                    <a:lnTo>
                      <a:pt x="331" y="235"/>
                    </a:lnTo>
                    <a:lnTo>
                      <a:pt x="329" y="241"/>
                    </a:lnTo>
                    <a:lnTo>
                      <a:pt x="328" y="248"/>
                    </a:lnTo>
                    <a:lnTo>
                      <a:pt x="327" y="255"/>
                    </a:lnTo>
                    <a:lnTo>
                      <a:pt x="326" y="262"/>
                    </a:lnTo>
                    <a:lnTo>
                      <a:pt x="324" y="268"/>
                    </a:lnTo>
                    <a:lnTo>
                      <a:pt x="324" y="275"/>
                    </a:lnTo>
                    <a:lnTo>
                      <a:pt x="322" y="281"/>
                    </a:lnTo>
                    <a:lnTo>
                      <a:pt x="322" y="288"/>
                    </a:lnTo>
                    <a:lnTo>
                      <a:pt x="267" y="264"/>
                    </a:lnTo>
                    <a:lnTo>
                      <a:pt x="218" y="244"/>
                    </a:lnTo>
                    <a:lnTo>
                      <a:pt x="175" y="226"/>
                    </a:lnTo>
                    <a:lnTo>
                      <a:pt x="134" y="209"/>
                    </a:lnTo>
                    <a:lnTo>
                      <a:pt x="96" y="187"/>
                    </a:lnTo>
                    <a:lnTo>
                      <a:pt x="62" y="159"/>
                    </a:lnTo>
                    <a:lnTo>
                      <a:pt x="30" y="123"/>
                    </a:lnTo>
                    <a:lnTo>
                      <a:pt x="0" y="76"/>
                    </a:lnTo>
                    <a:lnTo>
                      <a:pt x="4" y="67"/>
                    </a:lnTo>
                    <a:lnTo>
                      <a:pt x="10" y="57"/>
                    </a:lnTo>
                    <a:lnTo>
                      <a:pt x="18" y="45"/>
                    </a:lnTo>
                    <a:lnTo>
                      <a:pt x="28" y="34"/>
                    </a:lnTo>
                    <a:lnTo>
                      <a:pt x="35" y="22"/>
                    </a:lnTo>
                    <a:lnTo>
                      <a:pt x="42" y="13"/>
                    </a:lnTo>
                    <a:lnTo>
                      <a:pt x="46" y="5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41" name="Freeform 52"/>
              <p:cNvSpPr>
                <a:spLocks/>
              </p:cNvSpPr>
              <p:nvPr/>
            </p:nvSpPr>
            <p:spPr bwMode="auto">
              <a:xfrm>
                <a:off x="3516" y="2281"/>
                <a:ext cx="18" cy="105"/>
              </a:xfrm>
              <a:custGeom>
                <a:avLst/>
                <a:gdLst/>
                <a:ahLst/>
                <a:cxnLst>
                  <a:cxn ang="0">
                    <a:pos x="5" y="85"/>
                  </a:cxn>
                  <a:cxn ang="0">
                    <a:pos x="18" y="98"/>
                  </a:cxn>
                  <a:cxn ang="0">
                    <a:pos x="30" y="111"/>
                  </a:cxn>
                  <a:cxn ang="0">
                    <a:pos x="42" y="126"/>
                  </a:cxn>
                  <a:cxn ang="0">
                    <a:pos x="48" y="222"/>
                  </a:cxn>
                  <a:cxn ang="0">
                    <a:pos x="38" y="396"/>
                  </a:cxn>
                  <a:cxn ang="0">
                    <a:pos x="30" y="570"/>
                  </a:cxn>
                  <a:cxn ang="0">
                    <a:pos x="40" y="743"/>
                  </a:cxn>
                  <a:cxn ang="0">
                    <a:pos x="65" y="842"/>
                  </a:cxn>
                  <a:cxn ang="0">
                    <a:pos x="87" y="869"/>
                  </a:cxn>
                  <a:cxn ang="0">
                    <a:pos x="112" y="896"/>
                  </a:cxn>
                  <a:cxn ang="0">
                    <a:pos x="133" y="922"/>
                  </a:cxn>
                  <a:cxn ang="0">
                    <a:pos x="146" y="929"/>
                  </a:cxn>
                  <a:cxn ang="0">
                    <a:pos x="156" y="914"/>
                  </a:cxn>
                  <a:cxn ang="0">
                    <a:pos x="168" y="900"/>
                  </a:cxn>
                  <a:cxn ang="0">
                    <a:pos x="179" y="885"/>
                  </a:cxn>
                  <a:cxn ang="0">
                    <a:pos x="178" y="772"/>
                  </a:cxn>
                  <a:cxn ang="0">
                    <a:pos x="166" y="584"/>
                  </a:cxn>
                  <a:cxn ang="0">
                    <a:pos x="143" y="410"/>
                  </a:cxn>
                  <a:cxn ang="0">
                    <a:pos x="95" y="230"/>
                  </a:cxn>
                  <a:cxn ang="0">
                    <a:pos x="61" y="126"/>
                  </a:cxn>
                  <a:cxn ang="0">
                    <a:pos x="63" y="114"/>
                  </a:cxn>
                  <a:cxn ang="0">
                    <a:pos x="66" y="102"/>
                  </a:cxn>
                  <a:cxn ang="0">
                    <a:pos x="68" y="90"/>
                  </a:cxn>
                  <a:cxn ang="0">
                    <a:pos x="66" y="63"/>
                  </a:cxn>
                  <a:cxn ang="0">
                    <a:pos x="56" y="33"/>
                  </a:cxn>
                  <a:cxn ang="0">
                    <a:pos x="42" y="13"/>
                  </a:cxn>
                  <a:cxn ang="0">
                    <a:pos x="25" y="1"/>
                  </a:cxn>
                  <a:cxn ang="0">
                    <a:pos x="12" y="10"/>
                  </a:cxn>
                  <a:cxn ang="0">
                    <a:pos x="8" y="29"/>
                  </a:cxn>
                  <a:cxn ang="0">
                    <a:pos x="5" y="48"/>
                  </a:cxn>
                  <a:cxn ang="0">
                    <a:pos x="1" y="68"/>
                  </a:cxn>
                </a:cxnLst>
                <a:rect l="0" t="0" r="r" b="b"/>
                <a:pathLst>
                  <a:path w="185" h="938">
                    <a:moveTo>
                      <a:pt x="0" y="79"/>
                    </a:moveTo>
                    <a:lnTo>
                      <a:pt x="5" y="85"/>
                    </a:lnTo>
                    <a:lnTo>
                      <a:pt x="11" y="92"/>
                    </a:lnTo>
                    <a:lnTo>
                      <a:pt x="18" y="98"/>
                    </a:lnTo>
                    <a:lnTo>
                      <a:pt x="24" y="105"/>
                    </a:lnTo>
                    <a:lnTo>
                      <a:pt x="30" y="111"/>
                    </a:lnTo>
                    <a:lnTo>
                      <a:pt x="36" y="119"/>
                    </a:lnTo>
                    <a:lnTo>
                      <a:pt x="42" y="126"/>
                    </a:lnTo>
                    <a:lnTo>
                      <a:pt x="49" y="134"/>
                    </a:lnTo>
                    <a:lnTo>
                      <a:pt x="48" y="222"/>
                    </a:lnTo>
                    <a:lnTo>
                      <a:pt x="44" y="309"/>
                    </a:lnTo>
                    <a:lnTo>
                      <a:pt x="38" y="396"/>
                    </a:lnTo>
                    <a:lnTo>
                      <a:pt x="34" y="484"/>
                    </a:lnTo>
                    <a:lnTo>
                      <a:pt x="30" y="570"/>
                    </a:lnTo>
                    <a:lnTo>
                      <a:pt x="32" y="656"/>
                    </a:lnTo>
                    <a:lnTo>
                      <a:pt x="40" y="743"/>
                    </a:lnTo>
                    <a:lnTo>
                      <a:pt x="59" y="829"/>
                    </a:lnTo>
                    <a:lnTo>
                      <a:pt x="65" y="842"/>
                    </a:lnTo>
                    <a:lnTo>
                      <a:pt x="74" y="855"/>
                    </a:lnTo>
                    <a:lnTo>
                      <a:pt x="87" y="869"/>
                    </a:lnTo>
                    <a:lnTo>
                      <a:pt x="100" y="883"/>
                    </a:lnTo>
                    <a:lnTo>
                      <a:pt x="112" y="896"/>
                    </a:lnTo>
                    <a:lnTo>
                      <a:pt x="124" y="909"/>
                    </a:lnTo>
                    <a:lnTo>
                      <a:pt x="133" y="922"/>
                    </a:lnTo>
                    <a:lnTo>
                      <a:pt x="141" y="938"/>
                    </a:lnTo>
                    <a:lnTo>
                      <a:pt x="146" y="929"/>
                    </a:lnTo>
                    <a:lnTo>
                      <a:pt x="151" y="922"/>
                    </a:lnTo>
                    <a:lnTo>
                      <a:pt x="156" y="914"/>
                    </a:lnTo>
                    <a:lnTo>
                      <a:pt x="162" y="908"/>
                    </a:lnTo>
                    <a:lnTo>
                      <a:pt x="168" y="900"/>
                    </a:lnTo>
                    <a:lnTo>
                      <a:pt x="173" y="893"/>
                    </a:lnTo>
                    <a:lnTo>
                      <a:pt x="179" y="885"/>
                    </a:lnTo>
                    <a:lnTo>
                      <a:pt x="185" y="879"/>
                    </a:lnTo>
                    <a:lnTo>
                      <a:pt x="178" y="772"/>
                    </a:lnTo>
                    <a:lnTo>
                      <a:pt x="173" y="676"/>
                    </a:lnTo>
                    <a:lnTo>
                      <a:pt x="166" y="584"/>
                    </a:lnTo>
                    <a:lnTo>
                      <a:pt x="156" y="497"/>
                    </a:lnTo>
                    <a:lnTo>
                      <a:pt x="143" y="410"/>
                    </a:lnTo>
                    <a:lnTo>
                      <a:pt x="123" y="322"/>
                    </a:lnTo>
                    <a:lnTo>
                      <a:pt x="95" y="230"/>
                    </a:lnTo>
                    <a:lnTo>
                      <a:pt x="60" y="132"/>
                    </a:lnTo>
                    <a:lnTo>
                      <a:pt x="61" y="126"/>
                    </a:lnTo>
                    <a:lnTo>
                      <a:pt x="62" y="120"/>
                    </a:lnTo>
                    <a:lnTo>
                      <a:pt x="63" y="114"/>
                    </a:lnTo>
                    <a:lnTo>
                      <a:pt x="65" y="108"/>
                    </a:lnTo>
                    <a:lnTo>
                      <a:pt x="66" y="102"/>
                    </a:lnTo>
                    <a:lnTo>
                      <a:pt x="67" y="96"/>
                    </a:lnTo>
                    <a:lnTo>
                      <a:pt x="68" y="90"/>
                    </a:lnTo>
                    <a:lnTo>
                      <a:pt x="70" y="84"/>
                    </a:lnTo>
                    <a:lnTo>
                      <a:pt x="66" y="63"/>
                    </a:lnTo>
                    <a:lnTo>
                      <a:pt x="62" y="47"/>
                    </a:lnTo>
                    <a:lnTo>
                      <a:pt x="56" y="33"/>
                    </a:lnTo>
                    <a:lnTo>
                      <a:pt x="51" y="22"/>
                    </a:lnTo>
                    <a:lnTo>
                      <a:pt x="42" y="13"/>
                    </a:lnTo>
                    <a:lnTo>
                      <a:pt x="34" y="7"/>
                    </a:lnTo>
                    <a:lnTo>
                      <a:pt x="25" y="1"/>
                    </a:lnTo>
                    <a:lnTo>
                      <a:pt x="15" y="0"/>
                    </a:lnTo>
                    <a:lnTo>
                      <a:pt x="12" y="10"/>
                    </a:lnTo>
                    <a:lnTo>
                      <a:pt x="11" y="20"/>
                    </a:lnTo>
                    <a:lnTo>
                      <a:pt x="8" y="29"/>
                    </a:lnTo>
                    <a:lnTo>
                      <a:pt x="7" y="39"/>
                    </a:lnTo>
                    <a:lnTo>
                      <a:pt x="5" y="48"/>
                    </a:lnTo>
                    <a:lnTo>
                      <a:pt x="3" y="58"/>
                    </a:lnTo>
                    <a:lnTo>
                      <a:pt x="1" y="68"/>
                    </a:lnTo>
                    <a:lnTo>
                      <a:pt x="0" y="7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42" name="Freeform 53"/>
              <p:cNvSpPr>
                <a:spLocks/>
              </p:cNvSpPr>
              <p:nvPr/>
            </p:nvSpPr>
            <p:spPr bwMode="auto">
              <a:xfrm>
                <a:off x="3491" y="2471"/>
                <a:ext cx="22" cy="17"/>
              </a:xfrm>
              <a:custGeom>
                <a:avLst/>
                <a:gdLst/>
                <a:ahLst/>
                <a:cxnLst>
                  <a:cxn ang="0">
                    <a:pos x="213" y="0"/>
                  </a:cxn>
                  <a:cxn ang="0">
                    <a:pos x="196" y="138"/>
                  </a:cxn>
                  <a:cxn ang="0">
                    <a:pos x="137" y="157"/>
                  </a:cxn>
                  <a:cxn ang="0">
                    <a:pos x="20" y="129"/>
                  </a:cxn>
                  <a:cxn ang="0">
                    <a:pos x="0" y="13"/>
                  </a:cxn>
                  <a:cxn ang="0">
                    <a:pos x="8" y="13"/>
                  </a:cxn>
                  <a:cxn ang="0">
                    <a:pos x="33" y="13"/>
                  </a:cxn>
                  <a:cxn ang="0">
                    <a:pos x="66" y="13"/>
                  </a:cxn>
                  <a:cxn ang="0">
                    <a:pos x="106" y="13"/>
                  </a:cxn>
                  <a:cxn ang="0">
                    <a:pos x="145" y="11"/>
                  </a:cxn>
                  <a:cxn ang="0">
                    <a:pos x="179" y="9"/>
                  </a:cxn>
                  <a:cxn ang="0">
                    <a:pos x="204" y="5"/>
                  </a:cxn>
                  <a:cxn ang="0">
                    <a:pos x="213" y="0"/>
                  </a:cxn>
                </a:cxnLst>
                <a:rect l="0" t="0" r="r" b="b"/>
                <a:pathLst>
                  <a:path w="213" h="157">
                    <a:moveTo>
                      <a:pt x="213" y="0"/>
                    </a:moveTo>
                    <a:lnTo>
                      <a:pt x="196" y="138"/>
                    </a:lnTo>
                    <a:lnTo>
                      <a:pt x="137" y="157"/>
                    </a:lnTo>
                    <a:lnTo>
                      <a:pt x="20" y="129"/>
                    </a:lnTo>
                    <a:lnTo>
                      <a:pt x="0" y="13"/>
                    </a:lnTo>
                    <a:lnTo>
                      <a:pt x="8" y="13"/>
                    </a:lnTo>
                    <a:lnTo>
                      <a:pt x="33" y="13"/>
                    </a:lnTo>
                    <a:lnTo>
                      <a:pt x="66" y="13"/>
                    </a:lnTo>
                    <a:lnTo>
                      <a:pt x="106" y="13"/>
                    </a:lnTo>
                    <a:lnTo>
                      <a:pt x="145" y="11"/>
                    </a:lnTo>
                    <a:lnTo>
                      <a:pt x="179" y="9"/>
                    </a:lnTo>
                    <a:lnTo>
                      <a:pt x="204" y="5"/>
                    </a:lnTo>
                    <a:lnTo>
                      <a:pt x="21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43" name="Rectangle 54"/>
              <p:cNvSpPr>
                <a:spLocks noChangeArrowheads="1"/>
              </p:cNvSpPr>
              <p:nvPr/>
            </p:nvSpPr>
            <p:spPr bwMode="auto">
              <a:xfrm>
                <a:off x="3540" y="2526"/>
                <a:ext cx="2" cy="4"/>
              </a:xfrm>
              <a:prstGeom prst="rect">
                <a:avLst/>
              </a:prstGeom>
              <a:grpFill/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44" name="Freeform 55"/>
              <p:cNvSpPr>
                <a:spLocks/>
              </p:cNvSpPr>
              <p:nvPr/>
            </p:nvSpPr>
            <p:spPr bwMode="auto">
              <a:xfrm>
                <a:off x="3535" y="2528"/>
                <a:ext cx="11" cy="11"/>
              </a:xfrm>
              <a:custGeom>
                <a:avLst/>
                <a:gdLst/>
                <a:ahLst/>
                <a:cxnLst>
                  <a:cxn ang="0">
                    <a:pos x="107" y="19"/>
                  </a:cxn>
                  <a:cxn ang="0">
                    <a:pos x="111" y="33"/>
                  </a:cxn>
                  <a:cxn ang="0">
                    <a:pos x="113" y="51"/>
                  </a:cxn>
                  <a:cxn ang="0">
                    <a:pos x="110" y="67"/>
                  </a:cxn>
                  <a:cxn ang="0">
                    <a:pos x="105" y="84"/>
                  </a:cxn>
                  <a:cxn ang="0">
                    <a:pos x="96" y="96"/>
                  </a:cxn>
                  <a:cxn ang="0">
                    <a:pos x="84" y="105"/>
                  </a:cxn>
                  <a:cxn ang="0">
                    <a:pos x="70" y="104"/>
                  </a:cxn>
                  <a:cxn ang="0">
                    <a:pos x="54" y="95"/>
                  </a:cxn>
                  <a:cxn ang="0">
                    <a:pos x="47" y="94"/>
                  </a:cxn>
                  <a:cxn ang="0">
                    <a:pos x="41" y="93"/>
                  </a:cxn>
                  <a:cxn ang="0">
                    <a:pos x="26" y="95"/>
                  </a:cxn>
                  <a:cxn ang="0">
                    <a:pos x="16" y="91"/>
                  </a:cxn>
                  <a:cxn ang="0">
                    <a:pos x="8" y="81"/>
                  </a:cxn>
                  <a:cxn ang="0">
                    <a:pos x="3" y="68"/>
                  </a:cxn>
                  <a:cxn ang="0">
                    <a:pos x="0" y="52"/>
                  </a:cxn>
                  <a:cxn ang="0">
                    <a:pos x="0" y="38"/>
                  </a:cxn>
                  <a:cxn ang="0">
                    <a:pos x="3" y="24"/>
                  </a:cxn>
                  <a:cxn ang="0">
                    <a:pos x="11" y="16"/>
                  </a:cxn>
                  <a:cxn ang="0">
                    <a:pos x="20" y="8"/>
                  </a:cxn>
                  <a:cxn ang="0">
                    <a:pos x="29" y="3"/>
                  </a:cxn>
                  <a:cxn ang="0">
                    <a:pos x="36" y="0"/>
                  </a:cxn>
                  <a:cxn ang="0">
                    <a:pos x="43" y="1"/>
                  </a:cxn>
                  <a:cxn ang="0">
                    <a:pos x="50" y="4"/>
                  </a:cxn>
                  <a:cxn ang="0">
                    <a:pos x="54" y="13"/>
                  </a:cxn>
                  <a:cxn ang="0">
                    <a:pos x="62" y="13"/>
                  </a:cxn>
                  <a:cxn ang="0">
                    <a:pos x="70" y="16"/>
                  </a:cxn>
                  <a:cxn ang="0">
                    <a:pos x="76" y="10"/>
                  </a:cxn>
                  <a:cxn ang="0">
                    <a:pos x="86" y="8"/>
                  </a:cxn>
                  <a:cxn ang="0">
                    <a:pos x="91" y="8"/>
                  </a:cxn>
                  <a:cxn ang="0">
                    <a:pos x="97" y="10"/>
                  </a:cxn>
                  <a:cxn ang="0">
                    <a:pos x="102" y="13"/>
                  </a:cxn>
                  <a:cxn ang="0">
                    <a:pos x="107" y="19"/>
                  </a:cxn>
                </a:cxnLst>
                <a:rect l="0" t="0" r="r" b="b"/>
                <a:pathLst>
                  <a:path w="113" h="105">
                    <a:moveTo>
                      <a:pt x="107" y="19"/>
                    </a:moveTo>
                    <a:lnTo>
                      <a:pt x="111" y="33"/>
                    </a:lnTo>
                    <a:lnTo>
                      <a:pt x="113" y="51"/>
                    </a:lnTo>
                    <a:lnTo>
                      <a:pt x="110" y="67"/>
                    </a:lnTo>
                    <a:lnTo>
                      <a:pt x="105" y="84"/>
                    </a:lnTo>
                    <a:lnTo>
                      <a:pt x="96" y="96"/>
                    </a:lnTo>
                    <a:lnTo>
                      <a:pt x="84" y="105"/>
                    </a:lnTo>
                    <a:lnTo>
                      <a:pt x="70" y="104"/>
                    </a:lnTo>
                    <a:lnTo>
                      <a:pt x="54" y="95"/>
                    </a:lnTo>
                    <a:lnTo>
                      <a:pt x="47" y="94"/>
                    </a:lnTo>
                    <a:lnTo>
                      <a:pt x="41" y="93"/>
                    </a:lnTo>
                    <a:lnTo>
                      <a:pt x="26" y="95"/>
                    </a:lnTo>
                    <a:lnTo>
                      <a:pt x="16" y="91"/>
                    </a:lnTo>
                    <a:lnTo>
                      <a:pt x="8" y="81"/>
                    </a:lnTo>
                    <a:lnTo>
                      <a:pt x="3" y="68"/>
                    </a:lnTo>
                    <a:lnTo>
                      <a:pt x="0" y="52"/>
                    </a:lnTo>
                    <a:lnTo>
                      <a:pt x="0" y="38"/>
                    </a:lnTo>
                    <a:lnTo>
                      <a:pt x="3" y="24"/>
                    </a:lnTo>
                    <a:lnTo>
                      <a:pt x="11" y="16"/>
                    </a:lnTo>
                    <a:lnTo>
                      <a:pt x="20" y="8"/>
                    </a:lnTo>
                    <a:lnTo>
                      <a:pt x="29" y="3"/>
                    </a:lnTo>
                    <a:lnTo>
                      <a:pt x="36" y="0"/>
                    </a:lnTo>
                    <a:lnTo>
                      <a:pt x="43" y="1"/>
                    </a:lnTo>
                    <a:lnTo>
                      <a:pt x="50" y="4"/>
                    </a:lnTo>
                    <a:lnTo>
                      <a:pt x="54" y="13"/>
                    </a:lnTo>
                    <a:lnTo>
                      <a:pt x="62" y="13"/>
                    </a:lnTo>
                    <a:lnTo>
                      <a:pt x="70" y="16"/>
                    </a:lnTo>
                    <a:lnTo>
                      <a:pt x="76" y="10"/>
                    </a:lnTo>
                    <a:lnTo>
                      <a:pt x="86" y="8"/>
                    </a:lnTo>
                    <a:lnTo>
                      <a:pt x="91" y="8"/>
                    </a:lnTo>
                    <a:lnTo>
                      <a:pt x="97" y="10"/>
                    </a:lnTo>
                    <a:lnTo>
                      <a:pt x="102" y="13"/>
                    </a:lnTo>
                    <a:lnTo>
                      <a:pt x="107" y="1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45" name="Freeform 56"/>
              <p:cNvSpPr>
                <a:spLocks/>
              </p:cNvSpPr>
              <p:nvPr/>
            </p:nvSpPr>
            <p:spPr bwMode="auto">
              <a:xfrm>
                <a:off x="3541" y="2530"/>
                <a:ext cx="4" cy="8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4" y="2"/>
                  </a:cxn>
                  <a:cxn ang="0">
                    <a:pos x="8" y="10"/>
                  </a:cxn>
                  <a:cxn ang="0">
                    <a:pos x="4" y="21"/>
                  </a:cxn>
                  <a:cxn ang="0">
                    <a:pos x="2" y="35"/>
                  </a:cxn>
                  <a:cxn ang="0">
                    <a:pos x="0" y="48"/>
                  </a:cxn>
                  <a:cxn ang="0">
                    <a:pos x="4" y="60"/>
                  </a:cxn>
                  <a:cxn ang="0">
                    <a:pos x="10" y="70"/>
                  </a:cxn>
                  <a:cxn ang="0">
                    <a:pos x="20" y="77"/>
                  </a:cxn>
                  <a:cxn ang="0">
                    <a:pos x="26" y="75"/>
                  </a:cxn>
                  <a:cxn ang="0">
                    <a:pos x="33" y="67"/>
                  </a:cxn>
                  <a:cxn ang="0">
                    <a:pos x="38" y="53"/>
                  </a:cxn>
                  <a:cxn ang="0">
                    <a:pos x="42" y="39"/>
                  </a:cxn>
                  <a:cxn ang="0">
                    <a:pos x="42" y="24"/>
                  </a:cxn>
                  <a:cxn ang="0">
                    <a:pos x="39" y="10"/>
                  </a:cxn>
                  <a:cxn ang="0">
                    <a:pos x="30" y="2"/>
                  </a:cxn>
                  <a:cxn ang="0">
                    <a:pos x="20" y="0"/>
                  </a:cxn>
                </a:cxnLst>
                <a:rect l="0" t="0" r="r" b="b"/>
                <a:pathLst>
                  <a:path w="42" h="77">
                    <a:moveTo>
                      <a:pt x="20" y="0"/>
                    </a:moveTo>
                    <a:lnTo>
                      <a:pt x="14" y="2"/>
                    </a:lnTo>
                    <a:lnTo>
                      <a:pt x="8" y="10"/>
                    </a:lnTo>
                    <a:lnTo>
                      <a:pt x="4" y="21"/>
                    </a:lnTo>
                    <a:lnTo>
                      <a:pt x="2" y="35"/>
                    </a:lnTo>
                    <a:lnTo>
                      <a:pt x="0" y="48"/>
                    </a:lnTo>
                    <a:lnTo>
                      <a:pt x="4" y="60"/>
                    </a:lnTo>
                    <a:lnTo>
                      <a:pt x="10" y="70"/>
                    </a:lnTo>
                    <a:lnTo>
                      <a:pt x="20" y="77"/>
                    </a:lnTo>
                    <a:lnTo>
                      <a:pt x="26" y="75"/>
                    </a:lnTo>
                    <a:lnTo>
                      <a:pt x="33" y="67"/>
                    </a:lnTo>
                    <a:lnTo>
                      <a:pt x="38" y="53"/>
                    </a:lnTo>
                    <a:lnTo>
                      <a:pt x="42" y="39"/>
                    </a:lnTo>
                    <a:lnTo>
                      <a:pt x="42" y="24"/>
                    </a:lnTo>
                    <a:lnTo>
                      <a:pt x="39" y="10"/>
                    </a:lnTo>
                    <a:lnTo>
                      <a:pt x="30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46" name="Freeform 57"/>
              <p:cNvSpPr>
                <a:spLocks/>
              </p:cNvSpPr>
              <p:nvPr/>
            </p:nvSpPr>
            <p:spPr bwMode="auto">
              <a:xfrm>
                <a:off x="3541" y="2530"/>
                <a:ext cx="4" cy="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2"/>
                  </a:cxn>
                  <a:cxn ang="0">
                    <a:pos x="6" y="9"/>
                  </a:cxn>
                  <a:cxn ang="0">
                    <a:pos x="2" y="20"/>
                  </a:cxn>
                  <a:cxn ang="0">
                    <a:pos x="1" y="33"/>
                  </a:cxn>
                  <a:cxn ang="0">
                    <a:pos x="0" y="44"/>
                  </a:cxn>
                  <a:cxn ang="0">
                    <a:pos x="2" y="56"/>
                  </a:cxn>
                  <a:cxn ang="0">
                    <a:pos x="7" y="65"/>
                  </a:cxn>
                  <a:cxn ang="0">
                    <a:pos x="16" y="71"/>
                  </a:cxn>
                  <a:cxn ang="0">
                    <a:pos x="22" y="69"/>
                  </a:cxn>
                  <a:cxn ang="0">
                    <a:pos x="30" y="61"/>
                  </a:cxn>
                  <a:cxn ang="0">
                    <a:pos x="35" y="50"/>
                  </a:cxn>
                  <a:cxn ang="0">
                    <a:pos x="38" y="37"/>
                  </a:cxn>
                  <a:cxn ang="0">
                    <a:pos x="38" y="22"/>
                  </a:cxn>
                  <a:cxn ang="0">
                    <a:pos x="35" y="10"/>
                  </a:cxn>
                  <a:cxn ang="0">
                    <a:pos x="27" y="2"/>
                  </a:cxn>
                  <a:cxn ang="0">
                    <a:pos x="16" y="0"/>
                  </a:cxn>
                </a:cxnLst>
                <a:rect l="0" t="0" r="r" b="b"/>
                <a:pathLst>
                  <a:path w="38" h="71">
                    <a:moveTo>
                      <a:pt x="16" y="0"/>
                    </a:moveTo>
                    <a:lnTo>
                      <a:pt x="10" y="2"/>
                    </a:lnTo>
                    <a:lnTo>
                      <a:pt x="6" y="9"/>
                    </a:lnTo>
                    <a:lnTo>
                      <a:pt x="2" y="20"/>
                    </a:lnTo>
                    <a:lnTo>
                      <a:pt x="1" y="33"/>
                    </a:lnTo>
                    <a:lnTo>
                      <a:pt x="0" y="44"/>
                    </a:lnTo>
                    <a:lnTo>
                      <a:pt x="2" y="56"/>
                    </a:lnTo>
                    <a:lnTo>
                      <a:pt x="7" y="65"/>
                    </a:lnTo>
                    <a:lnTo>
                      <a:pt x="16" y="71"/>
                    </a:lnTo>
                    <a:lnTo>
                      <a:pt x="22" y="69"/>
                    </a:lnTo>
                    <a:lnTo>
                      <a:pt x="30" y="61"/>
                    </a:lnTo>
                    <a:lnTo>
                      <a:pt x="35" y="50"/>
                    </a:lnTo>
                    <a:lnTo>
                      <a:pt x="38" y="37"/>
                    </a:lnTo>
                    <a:lnTo>
                      <a:pt x="38" y="22"/>
                    </a:lnTo>
                    <a:lnTo>
                      <a:pt x="35" y="10"/>
                    </a:lnTo>
                    <a:lnTo>
                      <a:pt x="27" y="2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47" name="Freeform 58"/>
              <p:cNvSpPr>
                <a:spLocks/>
              </p:cNvSpPr>
              <p:nvPr/>
            </p:nvSpPr>
            <p:spPr bwMode="auto">
              <a:xfrm>
                <a:off x="3542" y="2530"/>
                <a:ext cx="3" cy="8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2"/>
                  </a:cxn>
                  <a:cxn ang="0">
                    <a:pos x="7" y="8"/>
                  </a:cxn>
                  <a:cxn ang="0">
                    <a:pos x="3" y="18"/>
                  </a:cxn>
                  <a:cxn ang="0">
                    <a:pos x="1" y="30"/>
                  </a:cxn>
                  <a:cxn ang="0">
                    <a:pos x="0" y="41"/>
                  </a:cxn>
                  <a:cxn ang="0">
                    <a:pos x="3" y="52"/>
                  </a:cxn>
                  <a:cxn ang="0">
                    <a:pos x="8" y="60"/>
                  </a:cxn>
                  <a:cxn ang="0">
                    <a:pos x="17" y="66"/>
                  </a:cxn>
                  <a:cxn ang="0">
                    <a:pos x="22" y="64"/>
                  </a:cxn>
                  <a:cxn ang="0">
                    <a:pos x="28" y="57"/>
                  </a:cxn>
                  <a:cxn ang="0">
                    <a:pos x="32" y="46"/>
                  </a:cxn>
                  <a:cxn ang="0">
                    <a:pos x="35" y="34"/>
                  </a:cxn>
                  <a:cxn ang="0">
                    <a:pos x="35" y="21"/>
                  </a:cxn>
                  <a:cxn ang="0">
                    <a:pos x="32" y="9"/>
                  </a:cxn>
                  <a:cxn ang="0">
                    <a:pos x="26" y="1"/>
                  </a:cxn>
                  <a:cxn ang="0">
                    <a:pos x="17" y="0"/>
                  </a:cxn>
                </a:cxnLst>
                <a:rect l="0" t="0" r="r" b="b"/>
                <a:pathLst>
                  <a:path w="35" h="66">
                    <a:moveTo>
                      <a:pt x="17" y="0"/>
                    </a:moveTo>
                    <a:lnTo>
                      <a:pt x="11" y="2"/>
                    </a:lnTo>
                    <a:lnTo>
                      <a:pt x="7" y="8"/>
                    </a:lnTo>
                    <a:lnTo>
                      <a:pt x="3" y="18"/>
                    </a:lnTo>
                    <a:lnTo>
                      <a:pt x="1" y="30"/>
                    </a:lnTo>
                    <a:lnTo>
                      <a:pt x="0" y="41"/>
                    </a:lnTo>
                    <a:lnTo>
                      <a:pt x="3" y="52"/>
                    </a:lnTo>
                    <a:lnTo>
                      <a:pt x="8" y="60"/>
                    </a:lnTo>
                    <a:lnTo>
                      <a:pt x="17" y="66"/>
                    </a:lnTo>
                    <a:lnTo>
                      <a:pt x="22" y="64"/>
                    </a:lnTo>
                    <a:lnTo>
                      <a:pt x="28" y="57"/>
                    </a:lnTo>
                    <a:lnTo>
                      <a:pt x="32" y="46"/>
                    </a:lnTo>
                    <a:lnTo>
                      <a:pt x="35" y="34"/>
                    </a:lnTo>
                    <a:lnTo>
                      <a:pt x="35" y="21"/>
                    </a:lnTo>
                    <a:lnTo>
                      <a:pt x="32" y="9"/>
                    </a:lnTo>
                    <a:lnTo>
                      <a:pt x="26" y="1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48" name="Freeform 59"/>
              <p:cNvSpPr>
                <a:spLocks/>
              </p:cNvSpPr>
              <p:nvPr/>
            </p:nvSpPr>
            <p:spPr bwMode="auto">
              <a:xfrm>
                <a:off x="3542" y="2531"/>
                <a:ext cx="3" cy="6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2"/>
                  </a:cxn>
                  <a:cxn ang="0">
                    <a:pos x="6" y="8"/>
                  </a:cxn>
                  <a:cxn ang="0">
                    <a:pos x="3" y="17"/>
                  </a:cxn>
                  <a:cxn ang="0">
                    <a:pos x="1" y="27"/>
                  </a:cxn>
                  <a:cxn ang="0">
                    <a:pos x="0" y="37"/>
                  </a:cxn>
                  <a:cxn ang="0">
                    <a:pos x="3" y="47"/>
                  </a:cxn>
                  <a:cxn ang="0">
                    <a:pos x="7" y="55"/>
                  </a:cxn>
                  <a:cxn ang="0">
                    <a:pos x="15" y="60"/>
                  </a:cxn>
                  <a:cxn ang="0">
                    <a:pos x="21" y="58"/>
                  </a:cxn>
                  <a:cxn ang="0">
                    <a:pos x="26" y="52"/>
                  </a:cxn>
                  <a:cxn ang="0">
                    <a:pos x="29" y="42"/>
                  </a:cxn>
                  <a:cxn ang="0">
                    <a:pos x="32" y="32"/>
                  </a:cxn>
                  <a:cxn ang="0">
                    <a:pos x="32" y="20"/>
                  </a:cxn>
                  <a:cxn ang="0">
                    <a:pos x="30" y="9"/>
                  </a:cxn>
                  <a:cxn ang="0">
                    <a:pos x="24" y="1"/>
                  </a:cxn>
                  <a:cxn ang="0">
                    <a:pos x="15" y="0"/>
                  </a:cxn>
                </a:cxnLst>
                <a:rect l="0" t="0" r="r" b="b"/>
                <a:pathLst>
                  <a:path w="32" h="60">
                    <a:moveTo>
                      <a:pt x="15" y="0"/>
                    </a:moveTo>
                    <a:lnTo>
                      <a:pt x="10" y="2"/>
                    </a:lnTo>
                    <a:lnTo>
                      <a:pt x="6" y="8"/>
                    </a:lnTo>
                    <a:lnTo>
                      <a:pt x="3" y="17"/>
                    </a:lnTo>
                    <a:lnTo>
                      <a:pt x="1" y="27"/>
                    </a:lnTo>
                    <a:lnTo>
                      <a:pt x="0" y="37"/>
                    </a:lnTo>
                    <a:lnTo>
                      <a:pt x="3" y="47"/>
                    </a:lnTo>
                    <a:lnTo>
                      <a:pt x="7" y="55"/>
                    </a:lnTo>
                    <a:lnTo>
                      <a:pt x="15" y="60"/>
                    </a:lnTo>
                    <a:lnTo>
                      <a:pt x="21" y="58"/>
                    </a:lnTo>
                    <a:lnTo>
                      <a:pt x="26" y="52"/>
                    </a:lnTo>
                    <a:lnTo>
                      <a:pt x="29" y="42"/>
                    </a:lnTo>
                    <a:lnTo>
                      <a:pt x="32" y="32"/>
                    </a:lnTo>
                    <a:lnTo>
                      <a:pt x="32" y="20"/>
                    </a:lnTo>
                    <a:lnTo>
                      <a:pt x="30" y="9"/>
                    </a:lnTo>
                    <a:lnTo>
                      <a:pt x="24" y="1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49" name="Freeform 60"/>
              <p:cNvSpPr>
                <a:spLocks/>
              </p:cNvSpPr>
              <p:nvPr/>
            </p:nvSpPr>
            <p:spPr bwMode="auto">
              <a:xfrm>
                <a:off x="3542" y="2531"/>
                <a:ext cx="3" cy="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8" y="1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4"/>
                  </a:cxn>
                  <a:cxn ang="0">
                    <a:pos x="0" y="33"/>
                  </a:cxn>
                  <a:cxn ang="0">
                    <a:pos x="2" y="42"/>
                  </a:cxn>
                  <a:cxn ang="0">
                    <a:pos x="6" y="48"/>
                  </a:cxn>
                  <a:cxn ang="0">
                    <a:pos x="13" y="53"/>
                  </a:cxn>
                  <a:cxn ang="0">
                    <a:pos x="18" y="51"/>
                  </a:cxn>
                  <a:cxn ang="0">
                    <a:pos x="23" y="46"/>
                  </a:cxn>
                  <a:cxn ang="0">
                    <a:pos x="26" y="37"/>
                  </a:cxn>
                  <a:cxn ang="0">
                    <a:pos x="29" y="28"/>
                  </a:cxn>
                  <a:cxn ang="0">
                    <a:pos x="28" y="17"/>
                  </a:cxn>
                  <a:cxn ang="0">
                    <a:pos x="26" y="8"/>
                  </a:cxn>
                  <a:cxn ang="0">
                    <a:pos x="21" y="1"/>
                  </a:cxn>
                  <a:cxn ang="0">
                    <a:pos x="13" y="0"/>
                  </a:cxn>
                </a:cxnLst>
                <a:rect l="0" t="0" r="r" b="b"/>
                <a:pathLst>
                  <a:path w="29" h="53">
                    <a:moveTo>
                      <a:pt x="13" y="0"/>
                    </a:moveTo>
                    <a:lnTo>
                      <a:pt x="8" y="1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4"/>
                    </a:lnTo>
                    <a:lnTo>
                      <a:pt x="0" y="33"/>
                    </a:lnTo>
                    <a:lnTo>
                      <a:pt x="2" y="42"/>
                    </a:lnTo>
                    <a:lnTo>
                      <a:pt x="6" y="48"/>
                    </a:lnTo>
                    <a:lnTo>
                      <a:pt x="13" y="53"/>
                    </a:lnTo>
                    <a:lnTo>
                      <a:pt x="18" y="51"/>
                    </a:lnTo>
                    <a:lnTo>
                      <a:pt x="23" y="46"/>
                    </a:lnTo>
                    <a:lnTo>
                      <a:pt x="26" y="37"/>
                    </a:lnTo>
                    <a:lnTo>
                      <a:pt x="29" y="28"/>
                    </a:lnTo>
                    <a:lnTo>
                      <a:pt x="28" y="17"/>
                    </a:lnTo>
                    <a:lnTo>
                      <a:pt x="26" y="8"/>
                    </a:lnTo>
                    <a:lnTo>
                      <a:pt x="21" y="1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0" name="Freeform 61"/>
              <p:cNvSpPr>
                <a:spLocks/>
              </p:cNvSpPr>
              <p:nvPr/>
            </p:nvSpPr>
            <p:spPr bwMode="auto">
              <a:xfrm>
                <a:off x="3543" y="2532"/>
                <a:ext cx="2" cy="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8" y="1"/>
                  </a:cxn>
                  <a:cxn ang="0">
                    <a:pos x="5" y="7"/>
                  </a:cxn>
                  <a:cxn ang="0">
                    <a:pos x="2" y="13"/>
                  </a:cxn>
                  <a:cxn ang="0">
                    <a:pos x="1" y="22"/>
                  </a:cxn>
                  <a:cxn ang="0">
                    <a:pos x="0" y="29"/>
                  </a:cxn>
                  <a:cxn ang="0">
                    <a:pos x="2" y="37"/>
                  </a:cxn>
                  <a:cxn ang="0">
                    <a:pos x="5" y="43"/>
                  </a:cxn>
                  <a:cxn ang="0">
                    <a:pos x="12" y="47"/>
                  </a:cxn>
                  <a:cxn ang="0">
                    <a:pos x="17" y="45"/>
                  </a:cxn>
                  <a:cxn ang="0">
                    <a:pos x="21" y="41"/>
                  </a:cxn>
                  <a:cxn ang="0">
                    <a:pos x="23" y="33"/>
                  </a:cxn>
                  <a:cxn ang="0">
                    <a:pos x="26" y="25"/>
                  </a:cxn>
                  <a:cxn ang="0">
                    <a:pos x="25" y="15"/>
                  </a:cxn>
                  <a:cxn ang="0">
                    <a:pos x="24" y="8"/>
                  </a:cxn>
                  <a:cxn ang="0">
                    <a:pos x="19" y="1"/>
                  </a:cxn>
                  <a:cxn ang="0">
                    <a:pos x="12" y="0"/>
                  </a:cxn>
                </a:cxnLst>
                <a:rect l="0" t="0" r="r" b="b"/>
                <a:pathLst>
                  <a:path w="26" h="47">
                    <a:moveTo>
                      <a:pt x="12" y="0"/>
                    </a:moveTo>
                    <a:lnTo>
                      <a:pt x="8" y="1"/>
                    </a:lnTo>
                    <a:lnTo>
                      <a:pt x="5" y="7"/>
                    </a:lnTo>
                    <a:lnTo>
                      <a:pt x="2" y="13"/>
                    </a:lnTo>
                    <a:lnTo>
                      <a:pt x="1" y="22"/>
                    </a:lnTo>
                    <a:lnTo>
                      <a:pt x="0" y="29"/>
                    </a:lnTo>
                    <a:lnTo>
                      <a:pt x="2" y="37"/>
                    </a:lnTo>
                    <a:lnTo>
                      <a:pt x="5" y="43"/>
                    </a:lnTo>
                    <a:lnTo>
                      <a:pt x="12" y="47"/>
                    </a:lnTo>
                    <a:lnTo>
                      <a:pt x="17" y="45"/>
                    </a:lnTo>
                    <a:lnTo>
                      <a:pt x="21" y="41"/>
                    </a:lnTo>
                    <a:lnTo>
                      <a:pt x="23" y="33"/>
                    </a:lnTo>
                    <a:lnTo>
                      <a:pt x="26" y="25"/>
                    </a:lnTo>
                    <a:lnTo>
                      <a:pt x="25" y="15"/>
                    </a:lnTo>
                    <a:lnTo>
                      <a:pt x="24" y="8"/>
                    </a:lnTo>
                    <a:lnTo>
                      <a:pt x="19" y="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1" name="Freeform 62"/>
              <p:cNvSpPr>
                <a:spLocks/>
              </p:cNvSpPr>
              <p:nvPr/>
            </p:nvSpPr>
            <p:spPr bwMode="auto">
              <a:xfrm>
                <a:off x="3543" y="2532"/>
                <a:ext cx="2" cy="5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7" y="1"/>
                  </a:cxn>
                  <a:cxn ang="0">
                    <a:pos x="4" y="5"/>
                  </a:cxn>
                  <a:cxn ang="0">
                    <a:pos x="1" y="10"/>
                  </a:cxn>
                  <a:cxn ang="0">
                    <a:pos x="1" y="18"/>
                  </a:cxn>
                  <a:cxn ang="0">
                    <a:pos x="0" y="24"/>
                  </a:cxn>
                  <a:cxn ang="0">
                    <a:pos x="2" y="31"/>
                  </a:cxn>
                  <a:cxn ang="0">
                    <a:pos x="4" y="36"/>
                  </a:cxn>
                  <a:cxn ang="0">
                    <a:pos x="11" y="40"/>
                  </a:cxn>
                  <a:cxn ang="0">
                    <a:pos x="14" y="39"/>
                  </a:cxn>
                  <a:cxn ang="0">
                    <a:pos x="17" y="35"/>
                  </a:cxn>
                  <a:cxn ang="0">
                    <a:pos x="19" y="28"/>
                  </a:cxn>
                  <a:cxn ang="0">
                    <a:pos x="21" y="21"/>
                  </a:cxn>
                  <a:cxn ang="0">
                    <a:pos x="21" y="13"/>
                  </a:cxn>
                  <a:cxn ang="0">
                    <a:pos x="20" y="6"/>
                  </a:cxn>
                  <a:cxn ang="0">
                    <a:pos x="16" y="1"/>
                  </a:cxn>
                  <a:cxn ang="0">
                    <a:pos x="11" y="0"/>
                  </a:cxn>
                </a:cxnLst>
                <a:rect l="0" t="0" r="r" b="b"/>
                <a:pathLst>
                  <a:path w="21" h="40">
                    <a:moveTo>
                      <a:pt x="11" y="0"/>
                    </a:moveTo>
                    <a:lnTo>
                      <a:pt x="7" y="1"/>
                    </a:lnTo>
                    <a:lnTo>
                      <a:pt x="4" y="5"/>
                    </a:lnTo>
                    <a:lnTo>
                      <a:pt x="1" y="10"/>
                    </a:lnTo>
                    <a:lnTo>
                      <a:pt x="1" y="18"/>
                    </a:lnTo>
                    <a:lnTo>
                      <a:pt x="0" y="24"/>
                    </a:lnTo>
                    <a:lnTo>
                      <a:pt x="2" y="31"/>
                    </a:lnTo>
                    <a:lnTo>
                      <a:pt x="4" y="36"/>
                    </a:lnTo>
                    <a:lnTo>
                      <a:pt x="11" y="40"/>
                    </a:lnTo>
                    <a:lnTo>
                      <a:pt x="14" y="39"/>
                    </a:lnTo>
                    <a:lnTo>
                      <a:pt x="17" y="35"/>
                    </a:lnTo>
                    <a:lnTo>
                      <a:pt x="19" y="28"/>
                    </a:lnTo>
                    <a:lnTo>
                      <a:pt x="21" y="21"/>
                    </a:lnTo>
                    <a:lnTo>
                      <a:pt x="21" y="13"/>
                    </a:lnTo>
                    <a:lnTo>
                      <a:pt x="20" y="6"/>
                    </a:lnTo>
                    <a:lnTo>
                      <a:pt x="16" y="1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2" name="Freeform 63"/>
              <p:cNvSpPr>
                <a:spLocks/>
              </p:cNvSpPr>
              <p:nvPr/>
            </p:nvSpPr>
            <p:spPr bwMode="auto">
              <a:xfrm>
                <a:off x="3544" y="2533"/>
                <a:ext cx="1" cy="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7" y="1"/>
                  </a:cxn>
                  <a:cxn ang="0">
                    <a:pos x="4" y="5"/>
                  </a:cxn>
                  <a:cxn ang="0">
                    <a:pos x="1" y="10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2" y="27"/>
                  </a:cxn>
                  <a:cxn ang="0">
                    <a:pos x="4" y="31"/>
                  </a:cxn>
                  <a:cxn ang="0">
                    <a:pos x="10" y="34"/>
                  </a:cxn>
                  <a:cxn ang="0">
                    <a:pos x="12" y="32"/>
                  </a:cxn>
                  <a:cxn ang="0">
                    <a:pos x="15" y="29"/>
                  </a:cxn>
                  <a:cxn ang="0">
                    <a:pos x="17" y="23"/>
                  </a:cxn>
                  <a:cxn ang="0">
                    <a:pos x="19" y="18"/>
                  </a:cxn>
                  <a:cxn ang="0">
                    <a:pos x="18" y="11"/>
                  </a:cxn>
                  <a:cxn ang="0">
                    <a:pos x="17" y="5"/>
                  </a:cxn>
                  <a:cxn ang="0">
                    <a:pos x="14" y="1"/>
                  </a:cxn>
                  <a:cxn ang="0">
                    <a:pos x="10" y="0"/>
                  </a:cxn>
                </a:cxnLst>
                <a:rect l="0" t="0" r="r" b="b"/>
                <a:pathLst>
                  <a:path w="19" h="34">
                    <a:moveTo>
                      <a:pt x="10" y="0"/>
                    </a:moveTo>
                    <a:lnTo>
                      <a:pt x="7" y="1"/>
                    </a:lnTo>
                    <a:lnTo>
                      <a:pt x="4" y="5"/>
                    </a:lnTo>
                    <a:lnTo>
                      <a:pt x="1" y="10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10" y="34"/>
                    </a:lnTo>
                    <a:lnTo>
                      <a:pt x="12" y="32"/>
                    </a:lnTo>
                    <a:lnTo>
                      <a:pt x="15" y="29"/>
                    </a:lnTo>
                    <a:lnTo>
                      <a:pt x="17" y="23"/>
                    </a:lnTo>
                    <a:lnTo>
                      <a:pt x="19" y="18"/>
                    </a:lnTo>
                    <a:lnTo>
                      <a:pt x="18" y="11"/>
                    </a:lnTo>
                    <a:lnTo>
                      <a:pt x="17" y="5"/>
                    </a:lnTo>
                    <a:lnTo>
                      <a:pt x="14" y="1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3" name="Rectangle 64"/>
              <p:cNvSpPr>
                <a:spLocks noChangeArrowheads="1"/>
              </p:cNvSpPr>
              <p:nvPr/>
            </p:nvSpPr>
            <p:spPr bwMode="auto">
              <a:xfrm>
                <a:off x="3556" y="2552"/>
                <a:ext cx="2" cy="3"/>
              </a:xfrm>
              <a:prstGeom prst="rect">
                <a:avLst/>
              </a:prstGeom>
              <a:grpFill/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4" name="Freeform 65"/>
              <p:cNvSpPr>
                <a:spLocks/>
              </p:cNvSpPr>
              <p:nvPr/>
            </p:nvSpPr>
            <p:spPr bwMode="auto">
              <a:xfrm>
                <a:off x="3551" y="2553"/>
                <a:ext cx="11" cy="12"/>
              </a:xfrm>
              <a:custGeom>
                <a:avLst/>
                <a:gdLst/>
                <a:ahLst/>
                <a:cxnLst>
                  <a:cxn ang="0">
                    <a:pos x="105" y="21"/>
                  </a:cxn>
                  <a:cxn ang="0">
                    <a:pos x="110" y="35"/>
                  </a:cxn>
                  <a:cxn ang="0">
                    <a:pos x="111" y="52"/>
                  </a:cxn>
                  <a:cxn ang="0">
                    <a:pos x="109" y="68"/>
                  </a:cxn>
                  <a:cxn ang="0">
                    <a:pos x="104" y="86"/>
                  </a:cxn>
                  <a:cxn ang="0">
                    <a:pos x="95" y="97"/>
                  </a:cxn>
                  <a:cxn ang="0">
                    <a:pos x="83" y="105"/>
                  </a:cxn>
                  <a:cxn ang="0">
                    <a:pos x="69" y="104"/>
                  </a:cxn>
                  <a:cxn ang="0">
                    <a:pos x="53" y="96"/>
                  </a:cxn>
                  <a:cxn ang="0">
                    <a:pos x="47" y="96"/>
                  </a:cxn>
                  <a:cxn ang="0">
                    <a:pos x="40" y="95"/>
                  </a:cxn>
                  <a:cxn ang="0">
                    <a:pos x="26" y="97"/>
                  </a:cxn>
                  <a:cxn ang="0">
                    <a:pos x="15" y="93"/>
                  </a:cxn>
                  <a:cxn ang="0">
                    <a:pos x="7" y="83"/>
                  </a:cxn>
                  <a:cxn ang="0">
                    <a:pos x="3" y="69"/>
                  </a:cxn>
                  <a:cxn ang="0">
                    <a:pos x="0" y="53"/>
                  </a:cxn>
                  <a:cxn ang="0">
                    <a:pos x="0" y="38"/>
                  </a:cxn>
                  <a:cxn ang="0">
                    <a:pos x="3" y="25"/>
                  </a:cxn>
                  <a:cxn ang="0">
                    <a:pos x="10" y="17"/>
                  </a:cxn>
                  <a:cxn ang="0">
                    <a:pos x="19" y="9"/>
                  </a:cxn>
                  <a:cxn ang="0">
                    <a:pos x="29" y="3"/>
                  </a:cxn>
                  <a:cxn ang="0">
                    <a:pos x="35" y="0"/>
                  </a:cxn>
                  <a:cxn ang="0">
                    <a:pos x="42" y="1"/>
                  </a:cxn>
                  <a:cxn ang="0">
                    <a:pos x="49" y="6"/>
                  </a:cxn>
                  <a:cxn ang="0">
                    <a:pos x="53" y="14"/>
                  </a:cxn>
                  <a:cxn ang="0">
                    <a:pos x="57" y="13"/>
                  </a:cxn>
                  <a:cxn ang="0">
                    <a:pos x="62" y="15"/>
                  </a:cxn>
                  <a:cxn ang="0">
                    <a:pos x="66" y="16"/>
                  </a:cxn>
                  <a:cxn ang="0">
                    <a:pos x="69" y="17"/>
                  </a:cxn>
                  <a:cxn ang="0">
                    <a:pos x="75" y="11"/>
                  </a:cxn>
                  <a:cxn ang="0">
                    <a:pos x="86" y="10"/>
                  </a:cxn>
                  <a:cxn ang="0">
                    <a:pos x="91" y="10"/>
                  </a:cxn>
                  <a:cxn ang="0">
                    <a:pos x="96" y="12"/>
                  </a:cxn>
                  <a:cxn ang="0">
                    <a:pos x="101" y="15"/>
                  </a:cxn>
                  <a:cxn ang="0">
                    <a:pos x="105" y="21"/>
                  </a:cxn>
                </a:cxnLst>
                <a:rect l="0" t="0" r="r" b="b"/>
                <a:pathLst>
                  <a:path w="111" h="105">
                    <a:moveTo>
                      <a:pt x="105" y="21"/>
                    </a:moveTo>
                    <a:lnTo>
                      <a:pt x="110" y="35"/>
                    </a:lnTo>
                    <a:lnTo>
                      <a:pt x="111" y="52"/>
                    </a:lnTo>
                    <a:lnTo>
                      <a:pt x="109" y="68"/>
                    </a:lnTo>
                    <a:lnTo>
                      <a:pt x="104" y="86"/>
                    </a:lnTo>
                    <a:lnTo>
                      <a:pt x="95" y="97"/>
                    </a:lnTo>
                    <a:lnTo>
                      <a:pt x="83" y="105"/>
                    </a:lnTo>
                    <a:lnTo>
                      <a:pt x="69" y="104"/>
                    </a:lnTo>
                    <a:lnTo>
                      <a:pt x="53" y="96"/>
                    </a:lnTo>
                    <a:lnTo>
                      <a:pt x="47" y="96"/>
                    </a:lnTo>
                    <a:lnTo>
                      <a:pt x="40" y="95"/>
                    </a:lnTo>
                    <a:lnTo>
                      <a:pt x="26" y="97"/>
                    </a:lnTo>
                    <a:lnTo>
                      <a:pt x="15" y="93"/>
                    </a:lnTo>
                    <a:lnTo>
                      <a:pt x="7" y="83"/>
                    </a:lnTo>
                    <a:lnTo>
                      <a:pt x="3" y="69"/>
                    </a:lnTo>
                    <a:lnTo>
                      <a:pt x="0" y="53"/>
                    </a:lnTo>
                    <a:lnTo>
                      <a:pt x="0" y="38"/>
                    </a:lnTo>
                    <a:lnTo>
                      <a:pt x="3" y="25"/>
                    </a:lnTo>
                    <a:lnTo>
                      <a:pt x="10" y="17"/>
                    </a:lnTo>
                    <a:lnTo>
                      <a:pt x="19" y="9"/>
                    </a:lnTo>
                    <a:lnTo>
                      <a:pt x="29" y="3"/>
                    </a:lnTo>
                    <a:lnTo>
                      <a:pt x="35" y="0"/>
                    </a:lnTo>
                    <a:lnTo>
                      <a:pt x="42" y="1"/>
                    </a:lnTo>
                    <a:lnTo>
                      <a:pt x="49" y="6"/>
                    </a:lnTo>
                    <a:lnTo>
                      <a:pt x="53" y="14"/>
                    </a:lnTo>
                    <a:lnTo>
                      <a:pt x="57" y="13"/>
                    </a:lnTo>
                    <a:lnTo>
                      <a:pt x="62" y="15"/>
                    </a:lnTo>
                    <a:lnTo>
                      <a:pt x="66" y="16"/>
                    </a:lnTo>
                    <a:lnTo>
                      <a:pt x="69" y="17"/>
                    </a:lnTo>
                    <a:lnTo>
                      <a:pt x="75" y="11"/>
                    </a:lnTo>
                    <a:lnTo>
                      <a:pt x="86" y="10"/>
                    </a:lnTo>
                    <a:lnTo>
                      <a:pt x="91" y="10"/>
                    </a:lnTo>
                    <a:lnTo>
                      <a:pt x="96" y="12"/>
                    </a:lnTo>
                    <a:lnTo>
                      <a:pt x="101" y="15"/>
                    </a:lnTo>
                    <a:lnTo>
                      <a:pt x="105" y="2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5" name="Freeform 66"/>
              <p:cNvSpPr>
                <a:spLocks/>
              </p:cNvSpPr>
              <p:nvPr/>
            </p:nvSpPr>
            <p:spPr bwMode="auto">
              <a:xfrm>
                <a:off x="3557" y="2555"/>
                <a:ext cx="4" cy="9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3"/>
                  </a:cxn>
                  <a:cxn ang="0">
                    <a:pos x="7" y="11"/>
                  </a:cxn>
                  <a:cxn ang="0">
                    <a:pos x="3" y="22"/>
                  </a:cxn>
                  <a:cxn ang="0">
                    <a:pos x="1" y="36"/>
                  </a:cxn>
                  <a:cxn ang="0">
                    <a:pos x="0" y="49"/>
                  </a:cxn>
                  <a:cxn ang="0">
                    <a:pos x="2" y="62"/>
                  </a:cxn>
                  <a:cxn ang="0">
                    <a:pos x="8" y="72"/>
                  </a:cxn>
                  <a:cxn ang="0">
                    <a:pos x="18" y="78"/>
                  </a:cxn>
                  <a:cxn ang="0">
                    <a:pos x="26" y="76"/>
                  </a:cxn>
                  <a:cxn ang="0">
                    <a:pos x="33" y="68"/>
                  </a:cxn>
                  <a:cxn ang="0">
                    <a:pos x="38" y="54"/>
                  </a:cxn>
                  <a:cxn ang="0">
                    <a:pos x="41" y="40"/>
                  </a:cxn>
                  <a:cxn ang="0">
                    <a:pos x="40" y="24"/>
                  </a:cxn>
                  <a:cxn ang="0">
                    <a:pos x="37" y="12"/>
                  </a:cxn>
                  <a:cxn ang="0">
                    <a:pos x="30" y="2"/>
                  </a:cxn>
                  <a:cxn ang="0">
                    <a:pos x="18" y="0"/>
                  </a:cxn>
                </a:cxnLst>
                <a:rect l="0" t="0" r="r" b="b"/>
                <a:pathLst>
                  <a:path w="41" h="78">
                    <a:moveTo>
                      <a:pt x="18" y="0"/>
                    </a:moveTo>
                    <a:lnTo>
                      <a:pt x="12" y="3"/>
                    </a:lnTo>
                    <a:lnTo>
                      <a:pt x="7" y="11"/>
                    </a:lnTo>
                    <a:lnTo>
                      <a:pt x="3" y="22"/>
                    </a:lnTo>
                    <a:lnTo>
                      <a:pt x="1" y="36"/>
                    </a:lnTo>
                    <a:lnTo>
                      <a:pt x="0" y="49"/>
                    </a:lnTo>
                    <a:lnTo>
                      <a:pt x="2" y="62"/>
                    </a:lnTo>
                    <a:lnTo>
                      <a:pt x="8" y="72"/>
                    </a:lnTo>
                    <a:lnTo>
                      <a:pt x="18" y="78"/>
                    </a:lnTo>
                    <a:lnTo>
                      <a:pt x="26" y="76"/>
                    </a:lnTo>
                    <a:lnTo>
                      <a:pt x="33" y="68"/>
                    </a:lnTo>
                    <a:lnTo>
                      <a:pt x="38" y="54"/>
                    </a:lnTo>
                    <a:lnTo>
                      <a:pt x="41" y="40"/>
                    </a:lnTo>
                    <a:lnTo>
                      <a:pt x="40" y="24"/>
                    </a:lnTo>
                    <a:lnTo>
                      <a:pt x="37" y="12"/>
                    </a:lnTo>
                    <a:lnTo>
                      <a:pt x="30" y="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6" name="Freeform 67"/>
              <p:cNvSpPr>
                <a:spLocks/>
              </p:cNvSpPr>
              <p:nvPr/>
            </p:nvSpPr>
            <p:spPr bwMode="auto">
              <a:xfrm>
                <a:off x="3557" y="2556"/>
                <a:ext cx="4" cy="8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1" y="2"/>
                  </a:cxn>
                  <a:cxn ang="0">
                    <a:pos x="7" y="9"/>
                  </a:cxn>
                  <a:cxn ang="0">
                    <a:pos x="3" y="19"/>
                  </a:cxn>
                  <a:cxn ang="0">
                    <a:pos x="1" y="32"/>
                  </a:cxn>
                  <a:cxn ang="0">
                    <a:pos x="0" y="43"/>
                  </a:cxn>
                  <a:cxn ang="0">
                    <a:pos x="2" y="56"/>
                  </a:cxn>
                  <a:cxn ang="0">
                    <a:pos x="7" y="65"/>
                  </a:cxn>
                  <a:cxn ang="0">
                    <a:pos x="18" y="71"/>
                  </a:cxn>
                  <a:cxn ang="0">
                    <a:pos x="24" y="69"/>
                  </a:cxn>
                  <a:cxn ang="0">
                    <a:pos x="30" y="62"/>
                  </a:cxn>
                  <a:cxn ang="0">
                    <a:pos x="34" y="49"/>
                  </a:cxn>
                  <a:cxn ang="0">
                    <a:pos x="37" y="36"/>
                  </a:cxn>
                  <a:cxn ang="0">
                    <a:pos x="37" y="21"/>
                  </a:cxn>
                  <a:cxn ang="0">
                    <a:pos x="34" y="10"/>
                  </a:cxn>
                  <a:cxn ang="0">
                    <a:pos x="27" y="2"/>
                  </a:cxn>
                  <a:cxn ang="0">
                    <a:pos x="18" y="0"/>
                  </a:cxn>
                </a:cxnLst>
                <a:rect l="0" t="0" r="r" b="b"/>
                <a:pathLst>
                  <a:path w="37" h="71">
                    <a:moveTo>
                      <a:pt x="18" y="0"/>
                    </a:moveTo>
                    <a:lnTo>
                      <a:pt x="11" y="2"/>
                    </a:lnTo>
                    <a:lnTo>
                      <a:pt x="7" y="9"/>
                    </a:lnTo>
                    <a:lnTo>
                      <a:pt x="3" y="19"/>
                    </a:lnTo>
                    <a:lnTo>
                      <a:pt x="1" y="32"/>
                    </a:lnTo>
                    <a:lnTo>
                      <a:pt x="0" y="43"/>
                    </a:lnTo>
                    <a:lnTo>
                      <a:pt x="2" y="56"/>
                    </a:lnTo>
                    <a:lnTo>
                      <a:pt x="7" y="65"/>
                    </a:lnTo>
                    <a:lnTo>
                      <a:pt x="18" y="71"/>
                    </a:lnTo>
                    <a:lnTo>
                      <a:pt x="24" y="69"/>
                    </a:lnTo>
                    <a:lnTo>
                      <a:pt x="30" y="62"/>
                    </a:lnTo>
                    <a:lnTo>
                      <a:pt x="34" y="49"/>
                    </a:lnTo>
                    <a:lnTo>
                      <a:pt x="37" y="36"/>
                    </a:lnTo>
                    <a:lnTo>
                      <a:pt x="37" y="21"/>
                    </a:lnTo>
                    <a:lnTo>
                      <a:pt x="34" y="10"/>
                    </a:lnTo>
                    <a:lnTo>
                      <a:pt x="27" y="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7" name="Freeform 68"/>
              <p:cNvSpPr>
                <a:spLocks/>
              </p:cNvSpPr>
              <p:nvPr/>
            </p:nvSpPr>
            <p:spPr bwMode="auto">
              <a:xfrm>
                <a:off x="3558" y="2556"/>
                <a:ext cx="3" cy="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2"/>
                  </a:cxn>
                  <a:cxn ang="0">
                    <a:pos x="6" y="8"/>
                  </a:cxn>
                  <a:cxn ang="0">
                    <a:pos x="3" y="17"/>
                  </a:cxn>
                  <a:cxn ang="0">
                    <a:pos x="1" y="29"/>
                  </a:cxn>
                  <a:cxn ang="0">
                    <a:pos x="0" y="39"/>
                  </a:cxn>
                  <a:cxn ang="0">
                    <a:pos x="2" y="51"/>
                  </a:cxn>
                  <a:cxn ang="0">
                    <a:pos x="6" y="60"/>
                  </a:cxn>
                  <a:cxn ang="0">
                    <a:pos x="16" y="66"/>
                  </a:cxn>
                  <a:cxn ang="0">
                    <a:pos x="21" y="64"/>
                  </a:cxn>
                  <a:cxn ang="0">
                    <a:pos x="27" y="57"/>
                  </a:cxn>
                  <a:cxn ang="0">
                    <a:pos x="31" y="45"/>
                  </a:cxn>
                  <a:cxn ang="0">
                    <a:pos x="34" y="33"/>
                  </a:cxn>
                  <a:cxn ang="0">
                    <a:pos x="33" y="20"/>
                  </a:cxn>
                  <a:cxn ang="0">
                    <a:pos x="31" y="9"/>
                  </a:cxn>
                  <a:cxn ang="0">
                    <a:pos x="25" y="1"/>
                  </a:cxn>
                  <a:cxn ang="0">
                    <a:pos x="16" y="0"/>
                  </a:cxn>
                </a:cxnLst>
                <a:rect l="0" t="0" r="r" b="b"/>
                <a:pathLst>
                  <a:path w="34" h="66">
                    <a:moveTo>
                      <a:pt x="16" y="0"/>
                    </a:moveTo>
                    <a:lnTo>
                      <a:pt x="10" y="2"/>
                    </a:lnTo>
                    <a:lnTo>
                      <a:pt x="6" y="8"/>
                    </a:lnTo>
                    <a:lnTo>
                      <a:pt x="3" y="17"/>
                    </a:lnTo>
                    <a:lnTo>
                      <a:pt x="1" y="29"/>
                    </a:lnTo>
                    <a:lnTo>
                      <a:pt x="0" y="39"/>
                    </a:lnTo>
                    <a:lnTo>
                      <a:pt x="2" y="51"/>
                    </a:lnTo>
                    <a:lnTo>
                      <a:pt x="6" y="60"/>
                    </a:lnTo>
                    <a:lnTo>
                      <a:pt x="16" y="66"/>
                    </a:lnTo>
                    <a:lnTo>
                      <a:pt x="21" y="64"/>
                    </a:lnTo>
                    <a:lnTo>
                      <a:pt x="27" y="57"/>
                    </a:lnTo>
                    <a:lnTo>
                      <a:pt x="31" y="45"/>
                    </a:lnTo>
                    <a:lnTo>
                      <a:pt x="34" y="33"/>
                    </a:lnTo>
                    <a:lnTo>
                      <a:pt x="33" y="20"/>
                    </a:lnTo>
                    <a:lnTo>
                      <a:pt x="31" y="9"/>
                    </a:lnTo>
                    <a:lnTo>
                      <a:pt x="25" y="1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8" name="Freeform 69"/>
              <p:cNvSpPr>
                <a:spLocks/>
              </p:cNvSpPr>
              <p:nvPr/>
            </p:nvSpPr>
            <p:spPr bwMode="auto">
              <a:xfrm>
                <a:off x="3558" y="2557"/>
                <a:ext cx="3" cy="6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9" y="2"/>
                  </a:cxn>
                  <a:cxn ang="0">
                    <a:pos x="6" y="8"/>
                  </a:cxn>
                  <a:cxn ang="0">
                    <a:pos x="3" y="16"/>
                  </a:cxn>
                  <a:cxn ang="0">
                    <a:pos x="1" y="26"/>
                  </a:cxn>
                  <a:cxn ang="0">
                    <a:pos x="0" y="36"/>
                  </a:cxn>
                  <a:cxn ang="0">
                    <a:pos x="2" y="47"/>
                  </a:cxn>
                  <a:cxn ang="0">
                    <a:pos x="6" y="54"/>
                  </a:cxn>
                  <a:cxn ang="0">
                    <a:pos x="15" y="59"/>
                  </a:cxn>
                  <a:cxn ang="0">
                    <a:pos x="20" y="57"/>
                  </a:cxn>
                  <a:cxn ang="0">
                    <a:pos x="25" y="51"/>
                  </a:cxn>
                  <a:cxn ang="0">
                    <a:pos x="28" y="40"/>
                  </a:cxn>
                  <a:cxn ang="0">
                    <a:pos x="31" y="30"/>
                  </a:cxn>
                  <a:cxn ang="0">
                    <a:pos x="31" y="18"/>
                  </a:cxn>
                  <a:cxn ang="0">
                    <a:pos x="29" y="8"/>
                  </a:cxn>
                  <a:cxn ang="0">
                    <a:pos x="23" y="1"/>
                  </a:cxn>
                  <a:cxn ang="0">
                    <a:pos x="15" y="0"/>
                  </a:cxn>
                </a:cxnLst>
                <a:rect l="0" t="0" r="r" b="b"/>
                <a:pathLst>
                  <a:path w="31" h="59">
                    <a:moveTo>
                      <a:pt x="15" y="0"/>
                    </a:moveTo>
                    <a:lnTo>
                      <a:pt x="9" y="2"/>
                    </a:lnTo>
                    <a:lnTo>
                      <a:pt x="6" y="8"/>
                    </a:lnTo>
                    <a:lnTo>
                      <a:pt x="3" y="16"/>
                    </a:lnTo>
                    <a:lnTo>
                      <a:pt x="1" y="26"/>
                    </a:lnTo>
                    <a:lnTo>
                      <a:pt x="0" y="36"/>
                    </a:lnTo>
                    <a:lnTo>
                      <a:pt x="2" y="47"/>
                    </a:lnTo>
                    <a:lnTo>
                      <a:pt x="6" y="54"/>
                    </a:lnTo>
                    <a:lnTo>
                      <a:pt x="15" y="59"/>
                    </a:lnTo>
                    <a:lnTo>
                      <a:pt x="20" y="57"/>
                    </a:lnTo>
                    <a:lnTo>
                      <a:pt x="25" y="51"/>
                    </a:lnTo>
                    <a:lnTo>
                      <a:pt x="28" y="40"/>
                    </a:lnTo>
                    <a:lnTo>
                      <a:pt x="31" y="30"/>
                    </a:lnTo>
                    <a:lnTo>
                      <a:pt x="31" y="18"/>
                    </a:lnTo>
                    <a:lnTo>
                      <a:pt x="29" y="8"/>
                    </a:lnTo>
                    <a:lnTo>
                      <a:pt x="23" y="1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9" name="Freeform 70"/>
              <p:cNvSpPr>
                <a:spLocks/>
              </p:cNvSpPr>
              <p:nvPr/>
            </p:nvSpPr>
            <p:spPr bwMode="auto">
              <a:xfrm>
                <a:off x="3558" y="2557"/>
                <a:ext cx="3" cy="6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9" y="1"/>
                  </a:cxn>
                  <a:cxn ang="0">
                    <a:pos x="5" y="7"/>
                  </a:cxn>
                  <a:cxn ang="0">
                    <a:pos x="2" y="14"/>
                  </a:cxn>
                  <a:cxn ang="0">
                    <a:pos x="1" y="24"/>
                  </a:cxn>
                  <a:cxn ang="0">
                    <a:pos x="0" y="33"/>
                  </a:cxn>
                  <a:cxn ang="0">
                    <a:pos x="2" y="43"/>
                  </a:cxn>
                  <a:cxn ang="0">
                    <a:pos x="6" y="50"/>
                  </a:cxn>
                  <a:cxn ang="0">
                    <a:pos x="14" y="55"/>
                  </a:cxn>
                  <a:cxn ang="0">
                    <a:pos x="18" y="53"/>
                  </a:cxn>
                  <a:cxn ang="0">
                    <a:pos x="23" y="48"/>
                  </a:cxn>
                  <a:cxn ang="0">
                    <a:pos x="26" y="38"/>
                  </a:cxn>
                  <a:cxn ang="0">
                    <a:pos x="29" y="28"/>
                  </a:cxn>
                  <a:cxn ang="0">
                    <a:pos x="28" y="17"/>
                  </a:cxn>
                  <a:cxn ang="0">
                    <a:pos x="26" y="8"/>
                  </a:cxn>
                  <a:cxn ang="0">
                    <a:pos x="21" y="2"/>
                  </a:cxn>
                  <a:cxn ang="0">
                    <a:pos x="14" y="0"/>
                  </a:cxn>
                </a:cxnLst>
                <a:rect l="0" t="0" r="r" b="b"/>
                <a:pathLst>
                  <a:path w="29" h="55">
                    <a:moveTo>
                      <a:pt x="14" y="0"/>
                    </a:moveTo>
                    <a:lnTo>
                      <a:pt x="9" y="1"/>
                    </a:lnTo>
                    <a:lnTo>
                      <a:pt x="5" y="7"/>
                    </a:lnTo>
                    <a:lnTo>
                      <a:pt x="2" y="14"/>
                    </a:lnTo>
                    <a:lnTo>
                      <a:pt x="1" y="24"/>
                    </a:lnTo>
                    <a:lnTo>
                      <a:pt x="0" y="33"/>
                    </a:lnTo>
                    <a:lnTo>
                      <a:pt x="2" y="43"/>
                    </a:lnTo>
                    <a:lnTo>
                      <a:pt x="6" y="50"/>
                    </a:lnTo>
                    <a:lnTo>
                      <a:pt x="14" y="55"/>
                    </a:lnTo>
                    <a:lnTo>
                      <a:pt x="18" y="53"/>
                    </a:lnTo>
                    <a:lnTo>
                      <a:pt x="23" y="48"/>
                    </a:lnTo>
                    <a:lnTo>
                      <a:pt x="26" y="38"/>
                    </a:lnTo>
                    <a:lnTo>
                      <a:pt x="29" y="28"/>
                    </a:lnTo>
                    <a:lnTo>
                      <a:pt x="28" y="17"/>
                    </a:lnTo>
                    <a:lnTo>
                      <a:pt x="26" y="8"/>
                    </a:lnTo>
                    <a:lnTo>
                      <a:pt x="21" y="2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0" name="Freeform 71"/>
              <p:cNvSpPr>
                <a:spLocks/>
              </p:cNvSpPr>
              <p:nvPr/>
            </p:nvSpPr>
            <p:spPr bwMode="auto">
              <a:xfrm>
                <a:off x="3559" y="2557"/>
                <a:ext cx="2" cy="6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0" y="1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1" y="21"/>
                  </a:cxn>
                  <a:cxn ang="0">
                    <a:pos x="0" y="28"/>
                  </a:cxn>
                  <a:cxn ang="0">
                    <a:pos x="2" y="37"/>
                  </a:cxn>
                  <a:cxn ang="0">
                    <a:pos x="7" y="42"/>
                  </a:cxn>
                  <a:cxn ang="0">
                    <a:pos x="14" y="46"/>
                  </a:cxn>
                  <a:cxn ang="0">
                    <a:pos x="17" y="44"/>
                  </a:cxn>
                  <a:cxn ang="0">
                    <a:pos x="21" y="40"/>
                  </a:cxn>
                  <a:cxn ang="0">
                    <a:pos x="23" y="31"/>
                  </a:cxn>
                  <a:cxn ang="0">
                    <a:pos x="26" y="23"/>
                  </a:cxn>
                  <a:cxn ang="0">
                    <a:pos x="26" y="14"/>
                  </a:cxn>
                  <a:cxn ang="0">
                    <a:pos x="24" y="6"/>
                  </a:cxn>
                  <a:cxn ang="0">
                    <a:pos x="20" y="1"/>
                  </a:cxn>
                  <a:cxn ang="0">
                    <a:pos x="14" y="0"/>
                  </a:cxn>
                </a:cxnLst>
                <a:rect l="0" t="0" r="r" b="b"/>
                <a:pathLst>
                  <a:path w="26" h="46">
                    <a:moveTo>
                      <a:pt x="14" y="0"/>
                    </a:moveTo>
                    <a:lnTo>
                      <a:pt x="10" y="1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1" y="21"/>
                    </a:lnTo>
                    <a:lnTo>
                      <a:pt x="0" y="28"/>
                    </a:lnTo>
                    <a:lnTo>
                      <a:pt x="2" y="37"/>
                    </a:lnTo>
                    <a:lnTo>
                      <a:pt x="7" y="42"/>
                    </a:lnTo>
                    <a:lnTo>
                      <a:pt x="14" y="46"/>
                    </a:lnTo>
                    <a:lnTo>
                      <a:pt x="17" y="44"/>
                    </a:lnTo>
                    <a:lnTo>
                      <a:pt x="21" y="40"/>
                    </a:lnTo>
                    <a:lnTo>
                      <a:pt x="23" y="31"/>
                    </a:lnTo>
                    <a:lnTo>
                      <a:pt x="26" y="23"/>
                    </a:lnTo>
                    <a:lnTo>
                      <a:pt x="26" y="14"/>
                    </a:lnTo>
                    <a:lnTo>
                      <a:pt x="24" y="6"/>
                    </a:lnTo>
                    <a:lnTo>
                      <a:pt x="20" y="1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1" name="Freeform 72"/>
              <p:cNvSpPr>
                <a:spLocks/>
              </p:cNvSpPr>
              <p:nvPr/>
            </p:nvSpPr>
            <p:spPr bwMode="auto">
              <a:xfrm>
                <a:off x="3559" y="2558"/>
                <a:ext cx="2" cy="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8" y="1"/>
                  </a:cxn>
                  <a:cxn ang="0">
                    <a:pos x="5" y="5"/>
                  </a:cxn>
                  <a:cxn ang="0">
                    <a:pos x="2" y="11"/>
                  </a:cxn>
                  <a:cxn ang="0">
                    <a:pos x="2" y="18"/>
                  </a:cxn>
                  <a:cxn ang="0">
                    <a:pos x="0" y="25"/>
                  </a:cxn>
                  <a:cxn ang="0">
                    <a:pos x="3" y="33"/>
                  </a:cxn>
                  <a:cxn ang="0">
                    <a:pos x="6" y="38"/>
                  </a:cxn>
                  <a:cxn ang="0">
                    <a:pos x="12" y="42"/>
                  </a:cxn>
                  <a:cxn ang="0">
                    <a:pos x="15" y="40"/>
                  </a:cxn>
                  <a:cxn ang="0">
                    <a:pos x="18" y="36"/>
                  </a:cxn>
                  <a:cxn ang="0">
                    <a:pos x="20" y="28"/>
                  </a:cxn>
                  <a:cxn ang="0">
                    <a:pos x="22" y="21"/>
                  </a:cxn>
                  <a:cxn ang="0">
                    <a:pos x="21" y="12"/>
                  </a:cxn>
                  <a:cxn ang="0">
                    <a:pos x="20" y="6"/>
                  </a:cxn>
                  <a:cxn ang="0">
                    <a:pos x="17" y="1"/>
                  </a:cxn>
                  <a:cxn ang="0">
                    <a:pos x="12" y="0"/>
                  </a:cxn>
                </a:cxnLst>
                <a:rect l="0" t="0" r="r" b="b"/>
                <a:pathLst>
                  <a:path w="22" h="42">
                    <a:moveTo>
                      <a:pt x="12" y="0"/>
                    </a:moveTo>
                    <a:lnTo>
                      <a:pt x="8" y="1"/>
                    </a:lnTo>
                    <a:lnTo>
                      <a:pt x="5" y="5"/>
                    </a:lnTo>
                    <a:lnTo>
                      <a:pt x="2" y="11"/>
                    </a:lnTo>
                    <a:lnTo>
                      <a:pt x="2" y="18"/>
                    </a:lnTo>
                    <a:lnTo>
                      <a:pt x="0" y="25"/>
                    </a:lnTo>
                    <a:lnTo>
                      <a:pt x="3" y="33"/>
                    </a:lnTo>
                    <a:lnTo>
                      <a:pt x="6" y="38"/>
                    </a:lnTo>
                    <a:lnTo>
                      <a:pt x="12" y="42"/>
                    </a:lnTo>
                    <a:lnTo>
                      <a:pt x="15" y="40"/>
                    </a:lnTo>
                    <a:lnTo>
                      <a:pt x="18" y="36"/>
                    </a:lnTo>
                    <a:lnTo>
                      <a:pt x="20" y="28"/>
                    </a:lnTo>
                    <a:lnTo>
                      <a:pt x="22" y="21"/>
                    </a:lnTo>
                    <a:lnTo>
                      <a:pt x="21" y="12"/>
                    </a:lnTo>
                    <a:lnTo>
                      <a:pt x="20" y="6"/>
                    </a:lnTo>
                    <a:lnTo>
                      <a:pt x="17" y="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2" name="Freeform 73"/>
              <p:cNvSpPr>
                <a:spLocks/>
              </p:cNvSpPr>
              <p:nvPr/>
            </p:nvSpPr>
            <p:spPr bwMode="auto">
              <a:xfrm>
                <a:off x="3559" y="2558"/>
                <a:ext cx="2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0"/>
                  </a:cxn>
                  <a:cxn ang="0">
                    <a:pos x="3" y="4"/>
                  </a:cxn>
                  <a:cxn ang="0">
                    <a:pos x="0" y="9"/>
                  </a:cxn>
                  <a:cxn ang="0">
                    <a:pos x="0" y="16"/>
                  </a:cxn>
                  <a:cxn ang="0">
                    <a:pos x="0" y="21"/>
                  </a:cxn>
                  <a:cxn ang="0">
                    <a:pos x="1" y="27"/>
                  </a:cxn>
                  <a:cxn ang="0">
                    <a:pos x="3" y="33"/>
                  </a:cxn>
                  <a:cxn ang="0">
                    <a:pos x="8" y="36"/>
                  </a:cxn>
                  <a:cxn ang="0">
                    <a:pos x="10" y="34"/>
                  </a:cxn>
                  <a:cxn ang="0">
                    <a:pos x="13" y="31"/>
                  </a:cxn>
                  <a:cxn ang="0">
                    <a:pos x="15" y="24"/>
                  </a:cxn>
                  <a:cxn ang="0">
                    <a:pos x="17" y="18"/>
                  </a:cxn>
                  <a:cxn ang="0">
                    <a:pos x="16" y="11"/>
                  </a:cxn>
                  <a:cxn ang="0">
                    <a:pos x="15" y="5"/>
                  </a:cxn>
                  <a:cxn ang="0">
                    <a:pos x="12" y="1"/>
                  </a:cxn>
                  <a:cxn ang="0">
                    <a:pos x="8" y="0"/>
                  </a:cxn>
                </a:cxnLst>
                <a:rect l="0" t="0" r="r" b="b"/>
                <a:pathLst>
                  <a:path w="17" h="36">
                    <a:moveTo>
                      <a:pt x="8" y="0"/>
                    </a:moveTo>
                    <a:lnTo>
                      <a:pt x="5" y="0"/>
                    </a:lnTo>
                    <a:lnTo>
                      <a:pt x="3" y="4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1" y="27"/>
                    </a:lnTo>
                    <a:lnTo>
                      <a:pt x="3" y="33"/>
                    </a:lnTo>
                    <a:lnTo>
                      <a:pt x="8" y="36"/>
                    </a:lnTo>
                    <a:lnTo>
                      <a:pt x="10" y="34"/>
                    </a:lnTo>
                    <a:lnTo>
                      <a:pt x="13" y="31"/>
                    </a:lnTo>
                    <a:lnTo>
                      <a:pt x="15" y="24"/>
                    </a:lnTo>
                    <a:lnTo>
                      <a:pt x="17" y="18"/>
                    </a:lnTo>
                    <a:lnTo>
                      <a:pt x="16" y="11"/>
                    </a:lnTo>
                    <a:lnTo>
                      <a:pt x="15" y="5"/>
                    </a:lnTo>
                    <a:lnTo>
                      <a:pt x="12" y="1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3" name="Freeform 74"/>
              <p:cNvSpPr>
                <a:spLocks/>
              </p:cNvSpPr>
              <p:nvPr/>
            </p:nvSpPr>
            <p:spPr bwMode="auto">
              <a:xfrm>
                <a:off x="3447" y="2534"/>
                <a:ext cx="2" cy="4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34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20" y="0"/>
                  </a:cxn>
                </a:cxnLst>
                <a:rect l="0" t="0" r="r" b="b"/>
                <a:pathLst>
                  <a:path w="20" h="34">
                    <a:moveTo>
                      <a:pt x="20" y="0"/>
                    </a:moveTo>
                    <a:lnTo>
                      <a:pt x="20" y="34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4" name="Freeform 75"/>
              <p:cNvSpPr>
                <a:spLocks/>
              </p:cNvSpPr>
              <p:nvPr/>
            </p:nvSpPr>
            <p:spPr bwMode="auto">
              <a:xfrm>
                <a:off x="3441" y="2536"/>
                <a:ext cx="12" cy="12"/>
              </a:xfrm>
              <a:custGeom>
                <a:avLst/>
                <a:gdLst/>
                <a:ahLst/>
                <a:cxnLst>
                  <a:cxn ang="0">
                    <a:pos x="107" y="18"/>
                  </a:cxn>
                  <a:cxn ang="0">
                    <a:pos x="112" y="33"/>
                  </a:cxn>
                  <a:cxn ang="0">
                    <a:pos x="114" y="51"/>
                  </a:cxn>
                  <a:cxn ang="0">
                    <a:pos x="111" y="68"/>
                  </a:cxn>
                  <a:cxn ang="0">
                    <a:pos x="106" y="85"/>
                  </a:cxn>
                  <a:cxn ang="0">
                    <a:pos x="96" y="98"/>
                  </a:cxn>
                  <a:cxn ang="0">
                    <a:pos x="85" y="106"/>
                  </a:cxn>
                  <a:cxn ang="0">
                    <a:pos x="69" y="105"/>
                  </a:cxn>
                  <a:cxn ang="0">
                    <a:pos x="54" y="97"/>
                  </a:cxn>
                  <a:cxn ang="0">
                    <a:pos x="48" y="95"/>
                  </a:cxn>
                  <a:cxn ang="0">
                    <a:pos x="41" y="95"/>
                  </a:cxn>
                  <a:cxn ang="0">
                    <a:pos x="26" y="97"/>
                  </a:cxn>
                  <a:cxn ang="0">
                    <a:pos x="16" y="92"/>
                  </a:cxn>
                  <a:cxn ang="0">
                    <a:pos x="7" y="82"/>
                  </a:cxn>
                  <a:cxn ang="0">
                    <a:pos x="3" y="69"/>
                  </a:cxn>
                  <a:cxn ang="0">
                    <a:pos x="0" y="53"/>
                  </a:cxn>
                  <a:cxn ang="0">
                    <a:pos x="0" y="39"/>
                  </a:cxn>
                  <a:cxn ang="0">
                    <a:pos x="3" y="25"/>
                  </a:cxn>
                  <a:cxn ang="0">
                    <a:pos x="11" y="17"/>
                  </a:cxn>
                  <a:cxn ang="0">
                    <a:pos x="20" y="8"/>
                  </a:cxn>
                  <a:cxn ang="0">
                    <a:pos x="29" y="3"/>
                  </a:cxn>
                  <a:cxn ang="0">
                    <a:pos x="35" y="0"/>
                  </a:cxn>
                  <a:cxn ang="0">
                    <a:pos x="43" y="1"/>
                  </a:cxn>
                  <a:cxn ang="0">
                    <a:pos x="50" y="5"/>
                  </a:cxn>
                  <a:cxn ang="0">
                    <a:pos x="54" y="13"/>
                  </a:cxn>
                  <a:cxn ang="0">
                    <a:pos x="57" y="12"/>
                  </a:cxn>
                  <a:cxn ang="0">
                    <a:pos x="62" y="13"/>
                  </a:cxn>
                  <a:cxn ang="0">
                    <a:pos x="66" y="15"/>
                  </a:cxn>
                  <a:cxn ang="0">
                    <a:pos x="69" y="17"/>
                  </a:cxn>
                  <a:cxn ang="0">
                    <a:pos x="77" y="10"/>
                  </a:cxn>
                  <a:cxn ang="0">
                    <a:pos x="87" y="8"/>
                  </a:cxn>
                  <a:cxn ang="0">
                    <a:pos x="92" y="8"/>
                  </a:cxn>
                  <a:cxn ang="0">
                    <a:pos x="97" y="10"/>
                  </a:cxn>
                  <a:cxn ang="0">
                    <a:pos x="103" y="13"/>
                  </a:cxn>
                  <a:cxn ang="0">
                    <a:pos x="107" y="18"/>
                  </a:cxn>
                </a:cxnLst>
                <a:rect l="0" t="0" r="r" b="b"/>
                <a:pathLst>
                  <a:path w="114" h="106">
                    <a:moveTo>
                      <a:pt x="107" y="18"/>
                    </a:moveTo>
                    <a:lnTo>
                      <a:pt x="112" y="33"/>
                    </a:lnTo>
                    <a:lnTo>
                      <a:pt x="114" y="51"/>
                    </a:lnTo>
                    <a:lnTo>
                      <a:pt x="111" y="68"/>
                    </a:lnTo>
                    <a:lnTo>
                      <a:pt x="106" y="85"/>
                    </a:lnTo>
                    <a:lnTo>
                      <a:pt x="96" y="98"/>
                    </a:lnTo>
                    <a:lnTo>
                      <a:pt x="85" y="106"/>
                    </a:lnTo>
                    <a:lnTo>
                      <a:pt x="69" y="105"/>
                    </a:lnTo>
                    <a:lnTo>
                      <a:pt x="54" y="97"/>
                    </a:lnTo>
                    <a:lnTo>
                      <a:pt x="48" y="95"/>
                    </a:lnTo>
                    <a:lnTo>
                      <a:pt x="41" y="95"/>
                    </a:lnTo>
                    <a:lnTo>
                      <a:pt x="26" y="97"/>
                    </a:lnTo>
                    <a:lnTo>
                      <a:pt x="16" y="92"/>
                    </a:lnTo>
                    <a:lnTo>
                      <a:pt x="7" y="82"/>
                    </a:lnTo>
                    <a:lnTo>
                      <a:pt x="3" y="69"/>
                    </a:lnTo>
                    <a:lnTo>
                      <a:pt x="0" y="53"/>
                    </a:lnTo>
                    <a:lnTo>
                      <a:pt x="0" y="39"/>
                    </a:lnTo>
                    <a:lnTo>
                      <a:pt x="3" y="25"/>
                    </a:lnTo>
                    <a:lnTo>
                      <a:pt x="11" y="17"/>
                    </a:lnTo>
                    <a:lnTo>
                      <a:pt x="20" y="8"/>
                    </a:lnTo>
                    <a:lnTo>
                      <a:pt x="29" y="3"/>
                    </a:lnTo>
                    <a:lnTo>
                      <a:pt x="35" y="0"/>
                    </a:lnTo>
                    <a:lnTo>
                      <a:pt x="43" y="1"/>
                    </a:lnTo>
                    <a:lnTo>
                      <a:pt x="50" y="5"/>
                    </a:lnTo>
                    <a:lnTo>
                      <a:pt x="54" y="13"/>
                    </a:lnTo>
                    <a:lnTo>
                      <a:pt x="57" y="12"/>
                    </a:lnTo>
                    <a:lnTo>
                      <a:pt x="62" y="13"/>
                    </a:lnTo>
                    <a:lnTo>
                      <a:pt x="66" y="15"/>
                    </a:lnTo>
                    <a:lnTo>
                      <a:pt x="69" y="17"/>
                    </a:lnTo>
                    <a:lnTo>
                      <a:pt x="77" y="10"/>
                    </a:lnTo>
                    <a:lnTo>
                      <a:pt x="87" y="8"/>
                    </a:lnTo>
                    <a:lnTo>
                      <a:pt x="92" y="8"/>
                    </a:lnTo>
                    <a:lnTo>
                      <a:pt x="97" y="10"/>
                    </a:lnTo>
                    <a:lnTo>
                      <a:pt x="103" y="13"/>
                    </a:lnTo>
                    <a:lnTo>
                      <a:pt x="107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5" name="Freeform 76"/>
              <p:cNvSpPr>
                <a:spLocks/>
              </p:cNvSpPr>
              <p:nvPr/>
            </p:nvSpPr>
            <p:spPr bwMode="auto">
              <a:xfrm>
                <a:off x="3448" y="2538"/>
                <a:ext cx="4" cy="9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4" y="2"/>
                  </a:cxn>
                  <a:cxn ang="0">
                    <a:pos x="8" y="10"/>
                  </a:cxn>
                  <a:cxn ang="0">
                    <a:pos x="3" y="21"/>
                  </a:cxn>
                  <a:cxn ang="0">
                    <a:pos x="1" y="35"/>
                  </a:cxn>
                  <a:cxn ang="0">
                    <a:pos x="0" y="48"/>
                  </a:cxn>
                  <a:cxn ang="0">
                    <a:pos x="3" y="60"/>
                  </a:cxn>
                  <a:cxn ang="0">
                    <a:pos x="10" y="70"/>
                  </a:cxn>
                  <a:cxn ang="0">
                    <a:pos x="20" y="78"/>
                  </a:cxn>
                  <a:cxn ang="0">
                    <a:pos x="27" y="75"/>
                  </a:cxn>
                  <a:cxn ang="0">
                    <a:pos x="34" y="67"/>
                  </a:cxn>
                  <a:cxn ang="0">
                    <a:pos x="40" y="54"/>
                  </a:cxn>
                  <a:cxn ang="0">
                    <a:pos x="43" y="40"/>
                  </a:cxn>
                  <a:cxn ang="0">
                    <a:pos x="42" y="25"/>
                  </a:cxn>
                  <a:cxn ang="0">
                    <a:pos x="39" y="12"/>
                  </a:cxn>
                  <a:cxn ang="0">
                    <a:pos x="31" y="2"/>
                  </a:cxn>
                  <a:cxn ang="0">
                    <a:pos x="20" y="0"/>
                  </a:cxn>
                </a:cxnLst>
                <a:rect l="0" t="0" r="r" b="b"/>
                <a:pathLst>
                  <a:path w="43" h="78">
                    <a:moveTo>
                      <a:pt x="20" y="0"/>
                    </a:moveTo>
                    <a:lnTo>
                      <a:pt x="14" y="2"/>
                    </a:lnTo>
                    <a:lnTo>
                      <a:pt x="8" y="10"/>
                    </a:lnTo>
                    <a:lnTo>
                      <a:pt x="3" y="21"/>
                    </a:lnTo>
                    <a:lnTo>
                      <a:pt x="1" y="35"/>
                    </a:lnTo>
                    <a:lnTo>
                      <a:pt x="0" y="48"/>
                    </a:lnTo>
                    <a:lnTo>
                      <a:pt x="3" y="60"/>
                    </a:lnTo>
                    <a:lnTo>
                      <a:pt x="10" y="70"/>
                    </a:lnTo>
                    <a:lnTo>
                      <a:pt x="20" y="78"/>
                    </a:lnTo>
                    <a:lnTo>
                      <a:pt x="27" y="75"/>
                    </a:lnTo>
                    <a:lnTo>
                      <a:pt x="34" y="67"/>
                    </a:lnTo>
                    <a:lnTo>
                      <a:pt x="40" y="54"/>
                    </a:lnTo>
                    <a:lnTo>
                      <a:pt x="43" y="40"/>
                    </a:lnTo>
                    <a:lnTo>
                      <a:pt x="42" y="25"/>
                    </a:lnTo>
                    <a:lnTo>
                      <a:pt x="39" y="12"/>
                    </a:lnTo>
                    <a:lnTo>
                      <a:pt x="31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6" name="Freeform 77"/>
              <p:cNvSpPr>
                <a:spLocks/>
              </p:cNvSpPr>
              <p:nvPr/>
            </p:nvSpPr>
            <p:spPr bwMode="auto">
              <a:xfrm>
                <a:off x="3448" y="2538"/>
                <a:ext cx="4" cy="8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2"/>
                  </a:cxn>
                  <a:cxn ang="0">
                    <a:pos x="8" y="10"/>
                  </a:cxn>
                  <a:cxn ang="0">
                    <a:pos x="4" y="20"/>
                  </a:cxn>
                  <a:cxn ang="0">
                    <a:pos x="1" y="33"/>
                  </a:cxn>
                  <a:cxn ang="0">
                    <a:pos x="0" y="44"/>
                  </a:cxn>
                  <a:cxn ang="0">
                    <a:pos x="4" y="56"/>
                  </a:cxn>
                  <a:cxn ang="0">
                    <a:pos x="9" y="65"/>
                  </a:cxn>
                  <a:cxn ang="0">
                    <a:pos x="18" y="72"/>
                  </a:cxn>
                  <a:cxn ang="0">
                    <a:pos x="24" y="70"/>
                  </a:cxn>
                  <a:cxn ang="0">
                    <a:pos x="30" y="62"/>
                  </a:cxn>
                  <a:cxn ang="0">
                    <a:pos x="36" y="50"/>
                  </a:cxn>
                  <a:cxn ang="0">
                    <a:pos x="39" y="37"/>
                  </a:cxn>
                  <a:cxn ang="0">
                    <a:pos x="39" y="23"/>
                  </a:cxn>
                  <a:cxn ang="0">
                    <a:pos x="36" y="11"/>
                  </a:cxn>
                  <a:cxn ang="0">
                    <a:pos x="28" y="2"/>
                  </a:cxn>
                  <a:cxn ang="0">
                    <a:pos x="18" y="0"/>
                  </a:cxn>
                </a:cxnLst>
                <a:rect l="0" t="0" r="r" b="b"/>
                <a:pathLst>
                  <a:path w="39" h="72">
                    <a:moveTo>
                      <a:pt x="18" y="0"/>
                    </a:moveTo>
                    <a:lnTo>
                      <a:pt x="12" y="2"/>
                    </a:lnTo>
                    <a:lnTo>
                      <a:pt x="8" y="10"/>
                    </a:lnTo>
                    <a:lnTo>
                      <a:pt x="4" y="20"/>
                    </a:lnTo>
                    <a:lnTo>
                      <a:pt x="1" y="33"/>
                    </a:lnTo>
                    <a:lnTo>
                      <a:pt x="0" y="44"/>
                    </a:lnTo>
                    <a:lnTo>
                      <a:pt x="4" y="56"/>
                    </a:lnTo>
                    <a:lnTo>
                      <a:pt x="9" y="65"/>
                    </a:lnTo>
                    <a:lnTo>
                      <a:pt x="18" y="72"/>
                    </a:lnTo>
                    <a:lnTo>
                      <a:pt x="24" y="70"/>
                    </a:lnTo>
                    <a:lnTo>
                      <a:pt x="30" y="62"/>
                    </a:lnTo>
                    <a:lnTo>
                      <a:pt x="36" y="50"/>
                    </a:lnTo>
                    <a:lnTo>
                      <a:pt x="39" y="37"/>
                    </a:lnTo>
                    <a:lnTo>
                      <a:pt x="39" y="23"/>
                    </a:lnTo>
                    <a:lnTo>
                      <a:pt x="36" y="11"/>
                    </a:lnTo>
                    <a:lnTo>
                      <a:pt x="28" y="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7" name="Freeform 78"/>
              <p:cNvSpPr>
                <a:spLocks/>
              </p:cNvSpPr>
              <p:nvPr/>
            </p:nvSpPr>
            <p:spPr bwMode="auto">
              <a:xfrm>
                <a:off x="3449" y="2539"/>
                <a:ext cx="3" cy="7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2"/>
                  </a:cxn>
                  <a:cxn ang="0">
                    <a:pos x="6" y="10"/>
                  </a:cxn>
                  <a:cxn ang="0">
                    <a:pos x="3" y="19"/>
                  </a:cxn>
                  <a:cxn ang="0">
                    <a:pos x="1" y="31"/>
                  </a:cxn>
                  <a:cxn ang="0">
                    <a:pos x="0" y="41"/>
                  </a:cxn>
                  <a:cxn ang="0">
                    <a:pos x="2" y="52"/>
                  </a:cxn>
                  <a:cxn ang="0">
                    <a:pos x="7" y="60"/>
                  </a:cxn>
                  <a:cxn ang="0">
                    <a:pos x="16" y="66"/>
                  </a:cxn>
                  <a:cxn ang="0">
                    <a:pos x="21" y="64"/>
                  </a:cxn>
                  <a:cxn ang="0">
                    <a:pos x="27" y="58"/>
                  </a:cxn>
                  <a:cxn ang="0">
                    <a:pos x="32" y="47"/>
                  </a:cxn>
                  <a:cxn ang="0">
                    <a:pos x="35" y="35"/>
                  </a:cxn>
                  <a:cxn ang="0">
                    <a:pos x="35" y="21"/>
                  </a:cxn>
                  <a:cxn ang="0">
                    <a:pos x="32" y="11"/>
                  </a:cxn>
                  <a:cxn ang="0">
                    <a:pos x="25" y="2"/>
                  </a:cxn>
                  <a:cxn ang="0">
                    <a:pos x="16" y="0"/>
                  </a:cxn>
                </a:cxnLst>
                <a:rect l="0" t="0" r="r" b="b"/>
                <a:pathLst>
                  <a:path w="35" h="66">
                    <a:moveTo>
                      <a:pt x="16" y="0"/>
                    </a:moveTo>
                    <a:lnTo>
                      <a:pt x="10" y="2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31"/>
                    </a:lnTo>
                    <a:lnTo>
                      <a:pt x="0" y="41"/>
                    </a:lnTo>
                    <a:lnTo>
                      <a:pt x="2" y="52"/>
                    </a:lnTo>
                    <a:lnTo>
                      <a:pt x="7" y="60"/>
                    </a:lnTo>
                    <a:lnTo>
                      <a:pt x="16" y="66"/>
                    </a:lnTo>
                    <a:lnTo>
                      <a:pt x="21" y="64"/>
                    </a:lnTo>
                    <a:lnTo>
                      <a:pt x="27" y="58"/>
                    </a:lnTo>
                    <a:lnTo>
                      <a:pt x="32" y="47"/>
                    </a:lnTo>
                    <a:lnTo>
                      <a:pt x="35" y="35"/>
                    </a:lnTo>
                    <a:lnTo>
                      <a:pt x="35" y="21"/>
                    </a:lnTo>
                    <a:lnTo>
                      <a:pt x="32" y="11"/>
                    </a:lnTo>
                    <a:lnTo>
                      <a:pt x="25" y="2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8" name="Freeform 79"/>
              <p:cNvSpPr>
                <a:spLocks/>
              </p:cNvSpPr>
              <p:nvPr/>
            </p:nvSpPr>
            <p:spPr bwMode="auto">
              <a:xfrm>
                <a:off x="3449" y="2539"/>
                <a:ext cx="3" cy="7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9" y="2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1" y="26"/>
                  </a:cxn>
                  <a:cxn ang="0">
                    <a:pos x="0" y="35"/>
                  </a:cxn>
                  <a:cxn ang="0">
                    <a:pos x="3" y="45"/>
                  </a:cxn>
                  <a:cxn ang="0">
                    <a:pos x="7" y="53"/>
                  </a:cxn>
                  <a:cxn ang="0">
                    <a:pos x="14" y="59"/>
                  </a:cxn>
                  <a:cxn ang="0">
                    <a:pos x="19" y="57"/>
                  </a:cxn>
                  <a:cxn ang="0">
                    <a:pos x="26" y="50"/>
                  </a:cxn>
                  <a:cxn ang="0">
                    <a:pos x="29" y="40"/>
                  </a:cxn>
                  <a:cxn ang="0">
                    <a:pos x="32" y="30"/>
                  </a:cxn>
                  <a:cxn ang="0">
                    <a:pos x="32" y="18"/>
                  </a:cxn>
                  <a:cxn ang="0">
                    <a:pos x="29" y="8"/>
                  </a:cxn>
                  <a:cxn ang="0">
                    <a:pos x="22" y="1"/>
                  </a:cxn>
                  <a:cxn ang="0">
                    <a:pos x="14" y="0"/>
                  </a:cxn>
                </a:cxnLst>
                <a:rect l="0" t="0" r="r" b="b"/>
                <a:pathLst>
                  <a:path w="32" h="59">
                    <a:moveTo>
                      <a:pt x="14" y="0"/>
                    </a:moveTo>
                    <a:lnTo>
                      <a:pt x="9" y="2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1" y="26"/>
                    </a:lnTo>
                    <a:lnTo>
                      <a:pt x="0" y="35"/>
                    </a:lnTo>
                    <a:lnTo>
                      <a:pt x="3" y="45"/>
                    </a:lnTo>
                    <a:lnTo>
                      <a:pt x="7" y="53"/>
                    </a:lnTo>
                    <a:lnTo>
                      <a:pt x="14" y="59"/>
                    </a:lnTo>
                    <a:lnTo>
                      <a:pt x="19" y="57"/>
                    </a:lnTo>
                    <a:lnTo>
                      <a:pt x="26" y="50"/>
                    </a:lnTo>
                    <a:lnTo>
                      <a:pt x="29" y="40"/>
                    </a:lnTo>
                    <a:lnTo>
                      <a:pt x="32" y="30"/>
                    </a:lnTo>
                    <a:lnTo>
                      <a:pt x="32" y="18"/>
                    </a:lnTo>
                    <a:lnTo>
                      <a:pt x="29" y="8"/>
                    </a:lnTo>
                    <a:lnTo>
                      <a:pt x="22" y="1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9" name="Freeform 80"/>
              <p:cNvSpPr>
                <a:spLocks/>
              </p:cNvSpPr>
              <p:nvPr/>
            </p:nvSpPr>
            <p:spPr bwMode="auto">
              <a:xfrm>
                <a:off x="3449" y="2540"/>
                <a:ext cx="3" cy="5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8" y="1"/>
                  </a:cxn>
                  <a:cxn ang="0">
                    <a:pos x="5" y="7"/>
                  </a:cxn>
                  <a:cxn ang="0">
                    <a:pos x="2" y="14"/>
                  </a:cxn>
                  <a:cxn ang="0">
                    <a:pos x="1" y="23"/>
                  </a:cxn>
                  <a:cxn ang="0">
                    <a:pos x="0" y="32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13" y="52"/>
                  </a:cxn>
                  <a:cxn ang="0">
                    <a:pos x="17" y="50"/>
                  </a:cxn>
                  <a:cxn ang="0">
                    <a:pos x="23" y="45"/>
                  </a:cxn>
                  <a:cxn ang="0">
                    <a:pos x="26" y="36"/>
                  </a:cxn>
                  <a:cxn ang="0">
                    <a:pos x="29" y="27"/>
                  </a:cxn>
                  <a:cxn ang="0">
                    <a:pos x="28" y="16"/>
                  </a:cxn>
                  <a:cxn ang="0">
                    <a:pos x="26" y="7"/>
                  </a:cxn>
                  <a:cxn ang="0">
                    <a:pos x="20" y="1"/>
                  </a:cxn>
                  <a:cxn ang="0">
                    <a:pos x="13" y="0"/>
                  </a:cxn>
                </a:cxnLst>
                <a:rect l="0" t="0" r="r" b="b"/>
                <a:pathLst>
                  <a:path w="29" h="52">
                    <a:moveTo>
                      <a:pt x="13" y="0"/>
                    </a:moveTo>
                    <a:lnTo>
                      <a:pt x="8" y="1"/>
                    </a:lnTo>
                    <a:lnTo>
                      <a:pt x="5" y="7"/>
                    </a:lnTo>
                    <a:lnTo>
                      <a:pt x="2" y="14"/>
                    </a:lnTo>
                    <a:lnTo>
                      <a:pt x="1" y="23"/>
                    </a:lnTo>
                    <a:lnTo>
                      <a:pt x="0" y="32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13" y="52"/>
                    </a:lnTo>
                    <a:lnTo>
                      <a:pt x="17" y="50"/>
                    </a:lnTo>
                    <a:lnTo>
                      <a:pt x="23" y="45"/>
                    </a:lnTo>
                    <a:lnTo>
                      <a:pt x="26" y="36"/>
                    </a:lnTo>
                    <a:lnTo>
                      <a:pt x="29" y="27"/>
                    </a:lnTo>
                    <a:lnTo>
                      <a:pt x="28" y="16"/>
                    </a:lnTo>
                    <a:lnTo>
                      <a:pt x="26" y="7"/>
                    </a:lnTo>
                    <a:lnTo>
                      <a:pt x="20" y="1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0" name="Freeform 81"/>
              <p:cNvSpPr>
                <a:spLocks/>
              </p:cNvSpPr>
              <p:nvPr/>
            </p:nvSpPr>
            <p:spPr bwMode="auto">
              <a:xfrm>
                <a:off x="3450" y="2540"/>
                <a:ext cx="2" cy="5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7" y="1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1" y="21"/>
                  </a:cxn>
                  <a:cxn ang="0">
                    <a:pos x="0" y="28"/>
                  </a:cxn>
                  <a:cxn ang="0">
                    <a:pos x="2" y="36"/>
                  </a:cxn>
                  <a:cxn ang="0">
                    <a:pos x="5" y="42"/>
                  </a:cxn>
                  <a:cxn ang="0">
                    <a:pos x="11" y="47"/>
                  </a:cxn>
                  <a:cxn ang="0">
                    <a:pos x="15" y="45"/>
                  </a:cxn>
                  <a:cxn ang="0">
                    <a:pos x="20" y="40"/>
                  </a:cxn>
                  <a:cxn ang="0">
                    <a:pos x="22" y="31"/>
                  </a:cxn>
                  <a:cxn ang="0">
                    <a:pos x="25" y="23"/>
                  </a:cxn>
                  <a:cxn ang="0">
                    <a:pos x="24" y="14"/>
                  </a:cxn>
                  <a:cxn ang="0">
                    <a:pos x="23" y="6"/>
                  </a:cxn>
                  <a:cxn ang="0">
                    <a:pos x="17" y="1"/>
                  </a:cxn>
                  <a:cxn ang="0">
                    <a:pos x="11" y="0"/>
                  </a:cxn>
                </a:cxnLst>
                <a:rect l="0" t="0" r="r" b="b"/>
                <a:pathLst>
                  <a:path w="25" h="47">
                    <a:moveTo>
                      <a:pt x="11" y="0"/>
                    </a:moveTo>
                    <a:lnTo>
                      <a:pt x="7" y="1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1" y="21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5" y="42"/>
                    </a:lnTo>
                    <a:lnTo>
                      <a:pt x="11" y="47"/>
                    </a:lnTo>
                    <a:lnTo>
                      <a:pt x="15" y="45"/>
                    </a:lnTo>
                    <a:lnTo>
                      <a:pt x="20" y="40"/>
                    </a:lnTo>
                    <a:lnTo>
                      <a:pt x="22" y="31"/>
                    </a:lnTo>
                    <a:lnTo>
                      <a:pt x="25" y="23"/>
                    </a:lnTo>
                    <a:lnTo>
                      <a:pt x="24" y="14"/>
                    </a:lnTo>
                    <a:lnTo>
                      <a:pt x="23" y="6"/>
                    </a:lnTo>
                    <a:lnTo>
                      <a:pt x="17" y="1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1" name="Freeform 82"/>
              <p:cNvSpPr>
                <a:spLocks/>
              </p:cNvSpPr>
              <p:nvPr/>
            </p:nvSpPr>
            <p:spPr bwMode="auto">
              <a:xfrm>
                <a:off x="3450" y="2541"/>
                <a:ext cx="2" cy="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7" y="1"/>
                  </a:cxn>
                  <a:cxn ang="0">
                    <a:pos x="4" y="5"/>
                  </a:cxn>
                  <a:cxn ang="0">
                    <a:pos x="1" y="10"/>
                  </a:cxn>
                  <a:cxn ang="0">
                    <a:pos x="1" y="18"/>
                  </a:cxn>
                  <a:cxn ang="0">
                    <a:pos x="0" y="24"/>
                  </a:cxn>
                  <a:cxn ang="0">
                    <a:pos x="2" y="31"/>
                  </a:cxn>
                  <a:cxn ang="0">
                    <a:pos x="4" y="36"/>
                  </a:cxn>
                  <a:cxn ang="0">
                    <a:pos x="10" y="39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19" y="27"/>
                  </a:cxn>
                  <a:cxn ang="0">
                    <a:pos x="21" y="20"/>
                  </a:cxn>
                  <a:cxn ang="0">
                    <a:pos x="21" y="12"/>
                  </a:cxn>
                  <a:cxn ang="0">
                    <a:pos x="20" y="5"/>
                  </a:cxn>
                  <a:cxn ang="0">
                    <a:pos x="16" y="1"/>
                  </a:cxn>
                  <a:cxn ang="0">
                    <a:pos x="10" y="0"/>
                  </a:cxn>
                </a:cxnLst>
                <a:rect l="0" t="0" r="r" b="b"/>
                <a:pathLst>
                  <a:path w="21" h="39">
                    <a:moveTo>
                      <a:pt x="10" y="0"/>
                    </a:moveTo>
                    <a:lnTo>
                      <a:pt x="7" y="1"/>
                    </a:lnTo>
                    <a:lnTo>
                      <a:pt x="4" y="5"/>
                    </a:lnTo>
                    <a:lnTo>
                      <a:pt x="1" y="10"/>
                    </a:lnTo>
                    <a:lnTo>
                      <a:pt x="1" y="18"/>
                    </a:lnTo>
                    <a:lnTo>
                      <a:pt x="0" y="24"/>
                    </a:lnTo>
                    <a:lnTo>
                      <a:pt x="2" y="31"/>
                    </a:lnTo>
                    <a:lnTo>
                      <a:pt x="4" y="36"/>
                    </a:lnTo>
                    <a:lnTo>
                      <a:pt x="10" y="39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19" y="27"/>
                    </a:lnTo>
                    <a:lnTo>
                      <a:pt x="21" y="20"/>
                    </a:lnTo>
                    <a:lnTo>
                      <a:pt x="21" y="12"/>
                    </a:lnTo>
                    <a:lnTo>
                      <a:pt x="20" y="5"/>
                    </a:lnTo>
                    <a:lnTo>
                      <a:pt x="16" y="1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2" name="Freeform 83"/>
              <p:cNvSpPr>
                <a:spLocks/>
              </p:cNvSpPr>
              <p:nvPr/>
            </p:nvSpPr>
            <p:spPr bwMode="auto">
              <a:xfrm>
                <a:off x="3450" y="2541"/>
                <a:ext cx="2" cy="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6" y="0"/>
                  </a:cxn>
                  <a:cxn ang="0">
                    <a:pos x="3" y="4"/>
                  </a:cxn>
                  <a:cxn ang="0">
                    <a:pos x="1" y="9"/>
                  </a:cxn>
                  <a:cxn ang="0">
                    <a:pos x="1" y="15"/>
                  </a:cxn>
                  <a:cxn ang="0">
                    <a:pos x="0" y="20"/>
                  </a:cxn>
                  <a:cxn ang="0">
                    <a:pos x="2" y="26"/>
                  </a:cxn>
                  <a:cxn ang="0">
                    <a:pos x="4" y="30"/>
                  </a:cxn>
                  <a:cxn ang="0">
                    <a:pos x="9" y="34"/>
                  </a:cxn>
                  <a:cxn ang="0">
                    <a:pos x="12" y="32"/>
                  </a:cxn>
                  <a:cxn ang="0">
                    <a:pos x="15" y="29"/>
                  </a:cxn>
                  <a:cxn ang="0">
                    <a:pos x="17" y="23"/>
                  </a:cxn>
                  <a:cxn ang="0">
                    <a:pos x="19" y="17"/>
                  </a:cxn>
                  <a:cxn ang="0">
                    <a:pos x="18" y="10"/>
                  </a:cxn>
                  <a:cxn ang="0">
                    <a:pos x="17" y="4"/>
                  </a:cxn>
                  <a:cxn ang="0">
                    <a:pos x="14" y="0"/>
                  </a:cxn>
                  <a:cxn ang="0">
                    <a:pos x="9" y="0"/>
                  </a:cxn>
                </a:cxnLst>
                <a:rect l="0" t="0" r="r" b="b"/>
                <a:pathLst>
                  <a:path w="19" h="34">
                    <a:moveTo>
                      <a:pt x="9" y="0"/>
                    </a:moveTo>
                    <a:lnTo>
                      <a:pt x="6" y="0"/>
                    </a:lnTo>
                    <a:lnTo>
                      <a:pt x="3" y="4"/>
                    </a:lnTo>
                    <a:lnTo>
                      <a:pt x="1" y="9"/>
                    </a:lnTo>
                    <a:lnTo>
                      <a:pt x="1" y="15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9" y="34"/>
                    </a:lnTo>
                    <a:lnTo>
                      <a:pt x="12" y="32"/>
                    </a:lnTo>
                    <a:lnTo>
                      <a:pt x="15" y="29"/>
                    </a:lnTo>
                    <a:lnTo>
                      <a:pt x="17" y="23"/>
                    </a:lnTo>
                    <a:lnTo>
                      <a:pt x="19" y="17"/>
                    </a:lnTo>
                    <a:lnTo>
                      <a:pt x="18" y="10"/>
                    </a:lnTo>
                    <a:lnTo>
                      <a:pt x="17" y="4"/>
                    </a:lnTo>
                    <a:lnTo>
                      <a:pt x="14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3" name="Rectangle 84"/>
              <p:cNvSpPr>
                <a:spLocks noChangeArrowheads="1"/>
              </p:cNvSpPr>
              <p:nvPr/>
            </p:nvSpPr>
            <p:spPr bwMode="auto">
              <a:xfrm>
                <a:off x="3482" y="2570"/>
                <a:ext cx="2" cy="4"/>
              </a:xfrm>
              <a:prstGeom prst="rect">
                <a:avLst/>
              </a:prstGeom>
              <a:grpFill/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4" name="Freeform 85"/>
              <p:cNvSpPr>
                <a:spLocks/>
              </p:cNvSpPr>
              <p:nvPr/>
            </p:nvSpPr>
            <p:spPr bwMode="auto">
              <a:xfrm>
                <a:off x="3477" y="2572"/>
                <a:ext cx="11" cy="11"/>
              </a:xfrm>
              <a:custGeom>
                <a:avLst/>
                <a:gdLst/>
                <a:ahLst/>
                <a:cxnLst>
                  <a:cxn ang="0">
                    <a:pos x="107" y="20"/>
                  </a:cxn>
                  <a:cxn ang="0">
                    <a:pos x="112" y="34"/>
                  </a:cxn>
                  <a:cxn ang="0">
                    <a:pos x="114" y="52"/>
                  </a:cxn>
                  <a:cxn ang="0">
                    <a:pos x="111" y="68"/>
                  </a:cxn>
                  <a:cxn ang="0">
                    <a:pos x="106" y="85"/>
                  </a:cxn>
                  <a:cxn ang="0">
                    <a:pos x="96" y="96"/>
                  </a:cxn>
                  <a:cxn ang="0">
                    <a:pos x="85" y="104"/>
                  </a:cxn>
                  <a:cxn ang="0">
                    <a:pos x="69" y="103"/>
                  </a:cxn>
                  <a:cxn ang="0">
                    <a:pos x="54" y="95"/>
                  </a:cxn>
                  <a:cxn ang="0">
                    <a:pos x="48" y="95"/>
                  </a:cxn>
                  <a:cxn ang="0">
                    <a:pos x="40" y="94"/>
                  </a:cxn>
                  <a:cxn ang="0">
                    <a:pos x="26" y="96"/>
                  </a:cxn>
                  <a:cxn ang="0">
                    <a:pos x="16" y="92"/>
                  </a:cxn>
                  <a:cxn ang="0">
                    <a:pos x="7" y="82"/>
                  </a:cxn>
                  <a:cxn ang="0">
                    <a:pos x="3" y="69"/>
                  </a:cxn>
                  <a:cxn ang="0">
                    <a:pos x="0" y="53"/>
                  </a:cxn>
                  <a:cxn ang="0">
                    <a:pos x="0" y="37"/>
                  </a:cxn>
                  <a:cxn ang="0">
                    <a:pos x="3" y="24"/>
                  </a:cxn>
                  <a:cxn ang="0">
                    <a:pos x="10" y="16"/>
                  </a:cxn>
                  <a:cxn ang="0">
                    <a:pos x="20" y="8"/>
                  </a:cxn>
                  <a:cxn ang="0">
                    <a:pos x="29" y="3"/>
                  </a:cxn>
                  <a:cxn ang="0">
                    <a:pos x="35" y="0"/>
                  </a:cxn>
                  <a:cxn ang="0">
                    <a:pos x="42" y="1"/>
                  </a:cxn>
                  <a:cxn ang="0">
                    <a:pos x="50" y="5"/>
                  </a:cxn>
                  <a:cxn ang="0">
                    <a:pos x="54" y="13"/>
                  </a:cxn>
                  <a:cxn ang="0">
                    <a:pos x="57" y="12"/>
                  </a:cxn>
                  <a:cxn ang="0">
                    <a:pos x="62" y="13"/>
                  </a:cxn>
                  <a:cxn ang="0">
                    <a:pos x="66" y="14"/>
                  </a:cxn>
                  <a:cxn ang="0">
                    <a:pos x="69" y="16"/>
                  </a:cxn>
                  <a:cxn ang="0">
                    <a:pos x="76" y="10"/>
                  </a:cxn>
                  <a:cxn ang="0">
                    <a:pos x="86" y="9"/>
                  </a:cxn>
                  <a:cxn ang="0">
                    <a:pos x="91" y="9"/>
                  </a:cxn>
                  <a:cxn ang="0">
                    <a:pos x="97" y="11"/>
                  </a:cxn>
                  <a:cxn ang="0">
                    <a:pos x="101" y="14"/>
                  </a:cxn>
                  <a:cxn ang="0">
                    <a:pos x="107" y="20"/>
                  </a:cxn>
                </a:cxnLst>
                <a:rect l="0" t="0" r="r" b="b"/>
                <a:pathLst>
                  <a:path w="114" h="104">
                    <a:moveTo>
                      <a:pt x="107" y="20"/>
                    </a:moveTo>
                    <a:lnTo>
                      <a:pt x="112" y="34"/>
                    </a:lnTo>
                    <a:lnTo>
                      <a:pt x="114" y="52"/>
                    </a:lnTo>
                    <a:lnTo>
                      <a:pt x="111" y="68"/>
                    </a:lnTo>
                    <a:lnTo>
                      <a:pt x="106" y="85"/>
                    </a:lnTo>
                    <a:lnTo>
                      <a:pt x="96" y="96"/>
                    </a:lnTo>
                    <a:lnTo>
                      <a:pt x="85" y="104"/>
                    </a:lnTo>
                    <a:lnTo>
                      <a:pt x="69" y="103"/>
                    </a:lnTo>
                    <a:lnTo>
                      <a:pt x="54" y="95"/>
                    </a:lnTo>
                    <a:lnTo>
                      <a:pt x="48" y="95"/>
                    </a:lnTo>
                    <a:lnTo>
                      <a:pt x="40" y="94"/>
                    </a:lnTo>
                    <a:lnTo>
                      <a:pt x="26" y="96"/>
                    </a:lnTo>
                    <a:lnTo>
                      <a:pt x="16" y="92"/>
                    </a:lnTo>
                    <a:lnTo>
                      <a:pt x="7" y="82"/>
                    </a:lnTo>
                    <a:lnTo>
                      <a:pt x="3" y="69"/>
                    </a:lnTo>
                    <a:lnTo>
                      <a:pt x="0" y="53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10" y="16"/>
                    </a:lnTo>
                    <a:lnTo>
                      <a:pt x="20" y="8"/>
                    </a:lnTo>
                    <a:lnTo>
                      <a:pt x="29" y="3"/>
                    </a:lnTo>
                    <a:lnTo>
                      <a:pt x="35" y="0"/>
                    </a:lnTo>
                    <a:lnTo>
                      <a:pt x="42" y="1"/>
                    </a:lnTo>
                    <a:lnTo>
                      <a:pt x="50" y="5"/>
                    </a:lnTo>
                    <a:lnTo>
                      <a:pt x="54" y="13"/>
                    </a:lnTo>
                    <a:lnTo>
                      <a:pt x="57" y="12"/>
                    </a:lnTo>
                    <a:lnTo>
                      <a:pt x="62" y="13"/>
                    </a:lnTo>
                    <a:lnTo>
                      <a:pt x="66" y="14"/>
                    </a:lnTo>
                    <a:lnTo>
                      <a:pt x="69" y="16"/>
                    </a:lnTo>
                    <a:lnTo>
                      <a:pt x="76" y="10"/>
                    </a:lnTo>
                    <a:lnTo>
                      <a:pt x="86" y="9"/>
                    </a:lnTo>
                    <a:lnTo>
                      <a:pt x="91" y="9"/>
                    </a:lnTo>
                    <a:lnTo>
                      <a:pt x="97" y="11"/>
                    </a:lnTo>
                    <a:lnTo>
                      <a:pt x="101" y="14"/>
                    </a:lnTo>
                    <a:lnTo>
                      <a:pt x="107" y="2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5" name="Freeform 86"/>
              <p:cNvSpPr>
                <a:spLocks/>
              </p:cNvSpPr>
              <p:nvPr/>
            </p:nvSpPr>
            <p:spPr bwMode="auto">
              <a:xfrm>
                <a:off x="3483" y="2574"/>
                <a:ext cx="4" cy="8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3" y="2"/>
                  </a:cxn>
                  <a:cxn ang="0">
                    <a:pos x="7" y="10"/>
                  </a:cxn>
                  <a:cxn ang="0">
                    <a:pos x="3" y="20"/>
                  </a:cxn>
                  <a:cxn ang="0">
                    <a:pos x="1" y="35"/>
                  </a:cxn>
                  <a:cxn ang="0">
                    <a:pos x="0" y="48"/>
                  </a:cxn>
                  <a:cxn ang="0">
                    <a:pos x="2" y="60"/>
                  </a:cxn>
                  <a:cxn ang="0">
                    <a:pos x="8" y="70"/>
                  </a:cxn>
                  <a:cxn ang="0">
                    <a:pos x="19" y="77"/>
                  </a:cxn>
                  <a:cxn ang="0">
                    <a:pos x="26" y="75"/>
                  </a:cxn>
                  <a:cxn ang="0">
                    <a:pos x="33" y="67"/>
                  </a:cxn>
                  <a:cxn ang="0">
                    <a:pos x="38" y="54"/>
                  </a:cxn>
                  <a:cxn ang="0">
                    <a:pos x="42" y="40"/>
                  </a:cxn>
                  <a:cxn ang="0">
                    <a:pos x="41" y="24"/>
                  </a:cxn>
                  <a:cxn ang="0">
                    <a:pos x="37" y="11"/>
                  </a:cxn>
                  <a:cxn ang="0">
                    <a:pos x="30" y="2"/>
                  </a:cxn>
                  <a:cxn ang="0">
                    <a:pos x="19" y="0"/>
                  </a:cxn>
                </a:cxnLst>
                <a:rect l="0" t="0" r="r" b="b"/>
                <a:pathLst>
                  <a:path w="42" h="77">
                    <a:moveTo>
                      <a:pt x="19" y="0"/>
                    </a:moveTo>
                    <a:lnTo>
                      <a:pt x="13" y="2"/>
                    </a:lnTo>
                    <a:lnTo>
                      <a:pt x="7" y="10"/>
                    </a:lnTo>
                    <a:lnTo>
                      <a:pt x="3" y="20"/>
                    </a:lnTo>
                    <a:lnTo>
                      <a:pt x="1" y="35"/>
                    </a:lnTo>
                    <a:lnTo>
                      <a:pt x="0" y="48"/>
                    </a:lnTo>
                    <a:lnTo>
                      <a:pt x="2" y="60"/>
                    </a:lnTo>
                    <a:lnTo>
                      <a:pt x="8" y="70"/>
                    </a:lnTo>
                    <a:lnTo>
                      <a:pt x="19" y="77"/>
                    </a:lnTo>
                    <a:lnTo>
                      <a:pt x="26" y="75"/>
                    </a:lnTo>
                    <a:lnTo>
                      <a:pt x="33" y="67"/>
                    </a:lnTo>
                    <a:lnTo>
                      <a:pt x="38" y="54"/>
                    </a:lnTo>
                    <a:lnTo>
                      <a:pt x="42" y="40"/>
                    </a:lnTo>
                    <a:lnTo>
                      <a:pt x="41" y="24"/>
                    </a:lnTo>
                    <a:lnTo>
                      <a:pt x="37" y="11"/>
                    </a:lnTo>
                    <a:lnTo>
                      <a:pt x="30" y="2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6" name="Freeform 87"/>
              <p:cNvSpPr>
                <a:spLocks/>
              </p:cNvSpPr>
              <p:nvPr/>
            </p:nvSpPr>
            <p:spPr bwMode="auto">
              <a:xfrm>
                <a:off x="3484" y="2574"/>
                <a:ext cx="3" cy="8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2"/>
                  </a:cxn>
                  <a:cxn ang="0">
                    <a:pos x="8" y="9"/>
                  </a:cxn>
                  <a:cxn ang="0">
                    <a:pos x="3" y="20"/>
                  </a:cxn>
                  <a:cxn ang="0">
                    <a:pos x="1" y="33"/>
                  </a:cxn>
                  <a:cxn ang="0">
                    <a:pos x="0" y="44"/>
                  </a:cxn>
                  <a:cxn ang="0">
                    <a:pos x="2" y="56"/>
                  </a:cxn>
                  <a:cxn ang="0">
                    <a:pos x="8" y="65"/>
                  </a:cxn>
                  <a:cxn ang="0">
                    <a:pos x="18" y="71"/>
                  </a:cxn>
                  <a:cxn ang="0">
                    <a:pos x="24" y="69"/>
                  </a:cxn>
                  <a:cxn ang="0">
                    <a:pos x="30" y="62"/>
                  </a:cxn>
                  <a:cxn ang="0">
                    <a:pos x="34" y="50"/>
                  </a:cxn>
                  <a:cxn ang="0">
                    <a:pos x="38" y="37"/>
                  </a:cxn>
                  <a:cxn ang="0">
                    <a:pos x="38" y="22"/>
                  </a:cxn>
                  <a:cxn ang="0">
                    <a:pos x="34" y="10"/>
                  </a:cxn>
                  <a:cxn ang="0">
                    <a:pos x="27" y="2"/>
                  </a:cxn>
                  <a:cxn ang="0">
                    <a:pos x="18" y="0"/>
                  </a:cxn>
                </a:cxnLst>
                <a:rect l="0" t="0" r="r" b="b"/>
                <a:pathLst>
                  <a:path w="38" h="71">
                    <a:moveTo>
                      <a:pt x="18" y="0"/>
                    </a:moveTo>
                    <a:lnTo>
                      <a:pt x="12" y="2"/>
                    </a:lnTo>
                    <a:lnTo>
                      <a:pt x="8" y="9"/>
                    </a:lnTo>
                    <a:lnTo>
                      <a:pt x="3" y="20"/>
                    </a:lnTo>
                    <a:lnTo>
                      <a:pt x="1" y="33"/>
                    </a:lnTo>
                    <a:lnTo>
                      <a:pt x="0" y="44"/>
                    </a:lnTo>
                    <a:lnTo>
                      <a:pt x="2" y="56"/>
                    </a:lnTo>
                    <a:lnTo>
                      <a:pt x="8" y="65"/>
                    </a:lnTo>
                    <a:lnTo>
                      <a:pt x="18" y="71"/>
                    </a:lnTo>
                    <a:lnTo>
                      <a:pt x="24" y="69"/>
                    </a:lnTo>
                    <a:lnTo>
                      <a:pt x="30" y="62"/>
                    </a:lnTo>
                    <a:lnTo>
                      <a:pt x="34" y="50"/>
                    </a:lnTo>
                    <a:lnTo>
                      <a:pt x="38" y="37"/>
                    </a:lnTo>
                    <a:lnTo>
                      <a:pt x="38" y="22"/>
                    </a:lnTo>
                    <a:lnTo>
                      <a:pt x="34" y="10"/>
                    </a:lnTo>
                    <a:lnTo>
                      <a:pt x="27" y="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7" name="Freeform 88"/>
              <p:cNvSpPr>
                <a:spLocks/>
              </p:cNvSpPr>
              <p:nvPr/>
            </p:nvSpPr>
            <p:spPr bwMode="auto">
              <a:xfrm>
                <a:off x="3484" y="2574"/>
                <a:ext cx="4" cy="8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2"/>
                  </a:cxn>
                  <a:cxn ang="0">
                    <a:pos x="8" y="8"/>
                  </a:cxn>
                  <a:cxn ang="0">
                    <a:pos x="4" y="18"/>
                  </a:cxn>
                  <a:cxn ang="0">
                    <a:pos x="1" y="30"/>
                  </a:cxn>
                  <a:cxn ang="0">
                    <a:pos x="0" y="41"/>
                  </a:cxn>
                  <a:cxn ang="0">
                    <a:pos x="4" y="52"/>
                  </a:cxn>
                  <a:cxn ang="0">
                    <a:pos x="8" y="60"/>
                  </a:cxn>
                  <a:cxn ang="0">
                    <a:pos x="17" y="66"/>
                  </a:cxn>
                  <a:cxn ang="0">
                    <a:pos x="22" y="64"/>
                  </a:cxn>
                  <a:cxn ang="0">
                    <a:pos x="28" y="57"/>
                  </a:cxn>
                  <a:cxn ang="0">
                    <a:pos x="32" y="46"/>
                  </a:cxn>
                  <a:cxn ang="0">
                    <a:pos x="36" y="35"/>
                  </a:cxn>
                  <a:cxn ang="0">
                    <a:pos x="36" y="21"/>
                  </a:cxn>
                  <a:cxn ang="0">
                    <a:pos x="32" y="10"/>
                  </a:cxn>
                  <a:cxn ang="0">
                    <a:pos x="26" y="2"/>
                  </a:cxn>
                  <a:cxn ang="0">
                    <a:pos x="17" y="0"/>
                  </a:cxn>
                </a:cxnLst>
                <a:rect l="0" t="0" r="r" b="b"/>
                <a:pathLst>
                  <a:path w="36" h="66">
                    <a:moveTo>
                      <a:pt x="17" y="0"/>
                    </a:moveTo>
                    <a:lnTo>
                      <a:pt x="12" y="2"/>
                    </a:lnTo>
                    <a:lnTo>
                      <a:pt x="8" y="8"/>
                    </a:lnTo>
                    <a:lnTo>
                      <a:pt x="4" y="18"/>
                    </a:lnTo>
                    <a:lnTo>
                      <a:pt x="1" y="30"/>
                    </a:lnTo>
                    <a:lnTo>
                      <a:pt x="0" y="41"/>
                    </a:lnTo>
                    <a:lnTo>
                      <a:pt x="4" y="52"/>
                    </a:lnTo>
                    <a:lnTo>
                      <a:pt x="8" y="60"/>
                    </a:lnTo>
                    <a:lnTo>
                      <a:pt x="17" y="66"/>
                    </a:lnTo>
                    <a:lnTo>
                      <a:pt x="22" y="64"/>
                    </a:lnTo>
                    <a:lnTo>
                      <a:pt x="28" y="57"/>
                    </a:lnTo>
                    <a:lnTo>
                      <a:pt x="32" y="46"/>
                    </a:lnTo>
                    <a:lnTo>
                      <a:pt x="36" y="35"/>
                    </a:lnTo>
                    <a:lnTo>
                      <a:pt x="36" y="21"/>
                    </a:lnTo>
                    <a:lnTo>
                      <a:pt x="32" y="10"/>
                    </a:lnTo>
                    <a:lnTo>
                      <a:pt x="26" y="2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8" name="Freeform 89"/>
              <p:cNvSpPr>
                <a:spLocks/>
              </p:cNvSpPr>
              <p:nvPr/>
            </p:nvSpPr>
            <p:spPr bwMode="auto">
              <a:xfrm>
                <a:off x="3484" y="2575"/>
                <a:ext cx="4" cy="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9" y="2"/>
                  </a:cxn>
                  <a:cxn ang="0">
                    <a:pos x="5" y="8"/>
                  </a:cxn>
                  <a:cxn ang="0">
                    <a:pos x="2" y="17"/>
                  </a:cxn>
                  <a:cxn ang="0">
                    <a:pos x="1" y="28"/>
                  </a:cxn>
                  <a:cxn ang="0">
                    <a:pos x="0" y="37"/>
                  </a:cxn>
                  <a:cxn ang="0">
                    <a:pos x="2" y="47"/>
                  </a:cxn>
                  <a:cxn ang="0">
                    <a:pos x="6" y="54"/>
                  </a:cxn>
                  <a:cxn ang="0">
                    <a:pos x="13" y="59"/>
                  </a:cxn>
                  <a:cxn ang="0">
                    <a:pos x="18" y="57"/>
                  </a:cxn>
                  <a:cxn ang="0">
                    <a:pos x="24" y="51"/>
                  </a:cxn>
                  <a:cxn ang="0">
                    <a:pos x="27" y="41"/>
                  </a:cxn>
                  <a:cxn ang="0">
                    <a:pos x="31" y="31"/>
                  </a:cxn>
                  <a:cxn ang="0">
                    <a:pos x="31" y="19"/>
                  </a:cxn>
                  <a:cxn ang="0">
                    <a:pos x="27" y="8"/>
                  </a:cxn>
                  <a:cxn ang="0">
                    <a:pos x="21" y="1"/>
                  </a:cxn>
                  <a:cxn ang="0">
                    <a:pos x="13" y="0"/>
                  </a:cxn>
                </a:cxnLst>
                <a:rect l="0" t="0" r="r" b="b"/>
                <a:pathLst>
                  <a:path w="31" h="59">
                    <a:moveTo>
                      <a:pt x="13" y="0"/>
                    </a:moveTo>
                    <a:lnTo>
                      <a:pt x="9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37"/>
                    </a:lnTo>
                    <a:lnTo>
                      <a:pt x="2" y="47"/>
                    </a:lnTo>
                    <a:lnTo>
                      <a:pt x="6" y="54"/>
                    </a:lnTo>
                    <a:lnTo>
                      <a:pt x="13" y="59"/>
                    </a:lnTo>
                    <a:lnTo>
                      <a:pt x="18" y="57"/>
                    </a:lnTo>
                    <a:lnTo>
                      <a:pt x="24" y="51"/>
                    </a:lnTo>
                    <a:lnTo>
                      <a:pt x="27" y="41"/>
                    </a:lnTo>
                    <a:lnTo>
                      <a:pt x="31" y="31"/>
                    </a:lnTo>
                    <a:lnTo>
                      <a:pt x="31" y="19"/>
                    </a:lnTo>
                    <a:lnTo>
                      <a:pt x="27" y="8"/>
                    </a:lnTo>
                    <a:lnTo>
                      <a:pt x="21" y="1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9" name="Freeform 90"/>
              <p:cNvSpPr>
                <a:spLocks/>
              </p:cNvSpPr>
              <p:nvPr/>
            </p:nvSpPr>
            <p:spPr bwMode="auto">
              <a:xfrm>
                <a:off x="3485" y="2575"/>
                <a:ext cx="3" cy="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9" y="1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4"/>
                  </a:cxn>
                  <a:cxn ang="0">
                    <a:pos x="0" y="32"/>
                  </a:cxn>
                  <a:cxn ang="0">
                    <a:pos x="2" y="41"/>
                  </a:cxn>
                  <a:cxn ang="0">
                    <a:pos x="6" y="48"/>
                  </a:cxn>
                  <a:cxn ang="0">
                    <a:pos x="13" y="53"/>
                  </a:cxn>
                  <a:cxn ang="0">
                    <a:pos x="17" y="51"/>
                  </a:cxn>
                  <a:cxn ang="0">
                    <a:pos x="22" y="46"/>
                  </a:cxn>
                  <a:cxn ang="0">
                    <a:pos x="25" y="37"/>
                  </a:cxn>
                  <a:cxn ang="0">
                    <a:pos x="29" y="27"/>
                  </a:cxn>
                  <a:cxn ang="0">
                    <a:pos x="28" y="16"/>
                  </a:cxn>
                  <a:cxn ang="0">
                    <a:pos x="25" y="8"/>
                  </a:cxn>
                  <a:cxn ang="0">
                    <a:pos x="20" y="1"/>
                  </a:cxn>
                  <a:cxn ang="0">
                    <a:pos x="13" y="0"/>
                  </a:cxn>
                </a:cxnLst>
                <a:rect l="0" t="0" r="r" b="b"/>
                <a:pathLst>
                  <a:path w="29" h="53">
                    <a:moveTo>
                      <a:pt x="13" y="0"/>
                    </a:moveTo>
                    <a:lnTo>
                      <a:pt x="9" y="1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4"/>
                    </a:lnTo>
                    <a:lnTo>
                      <a:pt x="0" y="32"/>
                    </a:lnTo>
                    <a:lnTo>
                      <a:pt x="2" y="41"/>
                    </a:lnTo>
                    <a:lnTo>
                      <a:pt x="6" y="48"/>
                    </a:lnTo>
                    <a:lnTo>
                      <a:pt x="13" y="53"/>
                    </a:lnTo>
                    <a:lnTo>
                      <a:pt x="17" y="51"/>
                    </a:lnTo>
                    <a:lnTo>
                      <a:pt x="22" y="46"/>
                    </a:lnTo>
                    <a:lnTo>
                      <a:pt x="25" y="37"/>
                    </a:lnTo>
                    <a:lnTo>
                      <a:pt x="29" y="27"/>
                    </a:lnTo>
                    <a:lnTo>
                      <a:pt x="28" y="16"/>
                    </a:lnTo>
                    <a:lnTo>
                      <a:pt x="25" y="8"/>
                    </a:lnTo>
                    <a:lnTo>
                      <a:pt x="20" y="1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0" name="Freeform 91"/>
              <p:cNvSpPr>
                <a:spLocks/>
              </p:cNvSpPr>
              <p:nvPr/>
            </p:nvSpPr>
            <p:spPr bwMode="auto">
              <a:xfrm>
                <a:off x="3485" y="2576"/>
                <a:ext cx="3" cy="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8" y="1"/>
                  </a:cxn>
                  <a:cxn ang="0">
                    <a:pos x="5" y="7"/>
                  </a:cxn>
                  <a:cxn ang="0">
                    <a:pos x="2" y="13"/>
                  </a:cxn>
                  <a:cxn ang="0">
                    <a:pos x="1" y="21"/>
                  </a:cxn>
                  <a:cxn ang="0">
                    <a:pos x="0" y="28"/>
                  </a:cxn>
                  <a:cxn ang="0">
                    <a:pos x="2" y="36"/>
                  </a:cxn>
                  <a:cxn ang="0">
                    <a:pos x="5" y="42"/>
                  </a:cxn>
                  <a:cxn ang="0">
                    <a:pos x="12" y="46"/>
                  </a:cxn>
                  <a:cxn ang="0">
                    <a:pos x="16" y="44"/>
                  </a:cxn>
                  <a:cxn ang="0">
                    <a:pos x="20" y="40"/>
                  </a:cxn>
                  <a:cxn ang="0">
                    <a:pos x="22" y="32"/>
                  </a:cxn>
                  <a:cxn ang="0">
                    <a:pos x="26" y="24"/>
                  </a:cxn>
                  <a:cxn ang="0">
                    <a:pos x="26" y="15"/>
                  </a:cxn>
                  <a:cxn ang="0">
                    <a:pos x="24" y="7"/>
                  </a:cxn>
                  <a:cxn ang="0">
                    <a:pos x="19" y="1"/>
                  </a:cxn>
                  <a:cxn ang="0">
                    <a:pos x="12" y="0"/>
                  </a:cxn>
                </a:cxnLst>
                <a:rect l="0" t="0" r="r" b="b"/>
                <a:pathLst>
                  <a:path w="26" h="46">
                    <a:moveTo>
                      <a:pt x="12" y="0"/>
                    </a:moveTo>
                    <a:lnTo>
                      <a:pt x="8" y="1"/>
                    </a:lnTo>
                    <a:lnTo>
                      <a:pt x="5" y="7"/>
                    </a:lnTo>
                    <a:lnTo>
                      <a:pt x="2" y="13"/>
                    </a:lnTo>
                    <a:lnTo>
                      <a:pt x="1" y="21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5" y="42"/>
                    </a:lnTo>
                    <a:lnTo>
                      <a:pt x="12" y="46"/>
                    </a:lnTo>
                    <a:lnTo>
                      <a:pt x="16" y="44"/>
                    </a:lnTo>
                    <a:lnTo>
                      <a:pt x="20" y="40"/>
                    </a:lnTo>
                    <a:lnTo>
                      <a:pt x="22" y="32"/>
                    </a:lnTo>
                    <a:lnTo>
                      <a:pt x="26" y="24"/>
                    </a:lnTo>
                    <a:lnTo>
                      <a:pt x="26" y="15"/>
                    </a:lnTo>
                    <a:lnTo>
                      <a:pt x="24" y="7"/>
                    </a:lnTo>
                    <a:lnTo>
                      <a:pt x="19" y="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1" name="Freeform 92"/>
              <p:cNvSpPr>
                <a:spLocks/>
              </p:cNvSpPr>
              <p:nvPr/>
            </p:nvSpPr>
            <p:spPr bwMode="auto">
              <a:xfrm>
                <a:off x="3485" y="2576"/>
                <a:ext cx="3" cy="5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7" y="2"/>
                  </a:cxn>
                  <a:cxn ang="0">
                    <a:pos x="4" y="6"/>
                  </a:cxn>
                  <a:cxn ang="0">
                    <a:pos x="1" y="12"/>
                  </a:cxn>
                  <a:cxn ang="0">
                    <a:pos x="1" y="19"/>
                  </a:cxn>
                  <a:cxn ang="0">
                    <a:pos x="0" y="26"/>
                  </a:cxn>
                  <a:cxn ang="0">
                    <a:pos x="2" y="33"/>
                  </a:cxn>
                  <a:cxn ang="0">
                    <a:pos x="4" y="38"/>
                  </a:cxn>
                  <a:cxn ang="0">
                    <a:pos x="10" y="42"/>
                  </a:cxn>
                  <a:cxn ang="0">
                    <a:pos x="13" y="40"/>
                  </a:cxn>
                  <a:cxn ang="0">
                    <a:pos x="17" y="36"/>
                  </a:cxn>
                  <a:cxn ang="0">
                    <a:pos x="20" y="29"/>
                  </a:cxn>
                  <a:cxn ang="0">
                    <a:pos x="22" y="22"/>
                  </a:cxn>
                  <a:cxn ang="0">
                    <a:pos x="21" y="14"/>
                  </a:cxn>
                  <a:cxn ang="0">
                    <a:pos x="20" y="7"/>
                  </a:cxn>
                  <a:cxn ang="0">
                    <a:pos x="15" y="2"/>
                  </a:cxn>
                  <a:cxn ang="0">
                    <a:pos x="10" y="0"/>
                  </a:cxn>
                </a:cxnLst>
                <a:rect l="0" t="0" r="r" b="b"/>
                <a:pathLst>
                  <a:path w="22" h="42">
                    <a:moveTo>
                      <a:pt x="10" y="0"/>
                    </a:moveTo>
                    <a:lnTo>
                      <a:pt x="7" y="2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1" y="19"/>
                    </a:lnTo>
                    <a:lnTo>
                      <a:pt x="0" y="26"/>
                    </a:lnTo>
                    <a:lnTo>
                      <a:pt x="2" y="33"/>
                    </a:lnTo>
                    <a:lnTo>
                      <a:pt x="4" y="38"/>
                    </a:lnTo>
                    <a:lnTo>
                      <a:pt x="10" y="42"/>
                    </a:lnTo>
                    <a:lnTo>
                      <a:pt x="13" y="40"/>
                    </a:lnTo>
                    <a:lnTo>
                      <a:pt x="17" y="36"/>
                    </a:lnTo>
                    <a:lnTo>
                      <a:pt x="20" y="29"/>
                    </a:lnTo>
                    <a:lnTo>
                      <a:pt x="22" y="22"/>
                    </a:lnTo>
                    <a:lnTo>
                      <a:pt x="21" y="14"/>
                    </a:lnTo>
                    <a:lnTo>
                      <a:pt x="20" y="7"/>
                    </a:lnTo>
                    <a:lnTo>
                      <a:pt x="15" y="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2" name="Freeform 93"/>
              <p:cNvSpPr>
                <a:spLocks/>
              </p:cNvSpPr>
              <p:nvPr/>
            </p:nvSpPr>
            <p:spPr bwMode="auto">
              <a:xfrm>
                <a:off x="3486" y="2576"/>
                <a:ext cx="2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1"/>
                  </a:cxn>
                  <a:cxn ang="0">
                    <a:pos x="3" y="5"/>
                  </a:cxn>
                  <a:cxn ang="0">
                    <a:pos x="0" y="10"/>
                  </a:cxn>
                  <a:cxn ang="0">
                    <a:pos x="0" y="16"/>
                  </a:cxn>
                  <a:cxn ang="0">
                    <a:pos x="0" y="21"/>
                  </a:cxn>
                  <a:cxn ang="0">
                    <a:pos x="1" y="27"/>
                  </a:cxn>
                  <a:cxn ang="0">
                    <a:pos x="3" y="31"/>
                  </a:cxn>
                  <a:cxn ang="0">
                    <a:pos x="8" y="34"/>
                  </a:cxn>
                  <a:cxn ang="0">
                    <a:pos x="11" y="33"/>
                  </a:cxn>
                  <a:cxn ang="0">
                    <a:pos x="14" y="30"/>
                  </a:cxn>
                  <a:cxn ang="0">
                    <a:pos x="17" y="24"/>
                  </a:cxn>
                  <a:cxn ang="0">
                    <a:pos x="19" y="18"/>
                  </a:cxn>
                  <a:cxn ang="0">
                    <a:pos x="18" y="11"/>
                  </a:cxn>
                  <a:cxn ang="0">
                    <a:pos x="17" y="5"/>
                  </a:cxn>
                  <a:cxn ang="0">
                    <a:pos x="12" y="1"/>
                  </a:cxn>
                  <a:cxn ang="0">
                    <a:pos x="8" y="0"/>
                  </a:cxn>
                </a:cxnLst>
                <a:rect l="0" t="0" r="r" b="b"/>
                <a:pathLst>
                  <a:path w="19" h="34">
                    <a:moveTo>
                      <a:pt x="8" y="0"/>
                    </a:moveTo>
                    <a:lnTo>
                      <a:pt x="5" y="1"/>
                    </a:lnTo>
                    <a:lnTo>
                      <a:pt x="3" y="5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1" y="27"/>
                    </a:lnTo>
                    <a:lnTo>
                      <a:pt x="3" y="31"/>
                    </a:lnTo>
                    <a:lnTo>
                      <a:pt x="8" y="34"/>
                    </a:lnTo>
                    <a:lnTo>
                      <a:pt x="11" y="33"/>
                    </a:lnTo>
                    <a:lnTo>
                      <a:pt x="14" y="30"/>
                    </a:lnTo>
                    <a:lnTo>
                      <a:pt x="17" y="24"/>
                    </a:lnTo>
                    <a:lnTo>
                      <a:pt x="19" y="18"/>
                    </a:lnTo>
                    <a:lnTo>
                      <a:pt x="18" y="11"/>
                    </a:lnTo>
                    <a:lnTo>
                      <a:pt x="17" y="5"/>
                    </a:lnTo>
                    <a:lnTo>
                      <a:pt x="12" y="1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3" name="Freeform 94"/>
              <p:cNvSpPr>
                <a:spLocks/>
              </p:cNvSpPr>
              <p:nvPr/>
            </p:nvSpPr>
            <p:spPr bwMode="auto">
              <a:xfrm>
                <a:off x="3473" y="2518"/>
                <a:ext cx="2" cy="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34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34">
                    <a:moveTo>
                      <a:pt x="19" y="0"/>
                    </a:moveTo>
                    <a:lnTo>
                      <a:pt x="19" y="34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4" name="Freeform 95"/>
              <p:cNvSpPr>
                <a:spLocks/>
              </p:cNvSpPr>
              <p:nvPr/>
            </p:nvSpPr>
            <p:spPr bwMode="auto">
              <a:xfrm>
                <a:off x="3467" y="2519"/>
                <a:ext cx="12" cy="12"/>
              </a:xfrm>
              <a:custGeom>
                <a:avLst/>
                <a:gdLst/>
                <a:ahLst/>
                <a:cxnLst>
                  <a:cxn ang="0">
                    <a:pos x="106" y="18"/>
                  </a:cxn>
                  <a:cxn ang="0">
                    <a:pos x="111" y="32"/>
                  </a:cxn>
                  <a:cxn ang="0">
                    <a:pos x="113" y="51"/>
                  </a:cxn>
                  <a:cxn ang="0">
                    <a:pos x="110" y="68"/>
                  </a:cxn>
                  <a:cxn ang="0">
                    <a:pos x="104" y="85"/>
                  </a:cxn>
                  <a:cxn ang="0">
                    <a:pos x="95" y="97"/>
                  </a:cxn>
                  <a:cxn ang="0">
                    <a:pos x="84" y="105"/>
                  </a:cxn>
                  <a:cxn ang="0">
                    <a:pos x="69" y="104"/>
                  </a:cxn>
                  <a:cxn ang="0">
                    <a:pos x="54" y="96"/>
                  </a:cxn>
                  <a:cxn ang="0">
                    <a:pos x="47" y="94"/>
                  </a:cxn>
                  <a:cxn ang="0">
                    <a:pos x="40" y="94"/>
                  </a:cxn>
                  <a:cxn ang="0">
                    <a:pos x="26" y="96"/>
                  </a:cxn>
                  <a:cxn ang="0">
                    <a:pos x="15" y="92"/>
                  </a:cxn>
                  <a:cxn ang="0">
                    <a:pos x="7" y="82"/>
                  </a:cxn>
                  <a:cxn ang="0">
                    <a:pos x="3" y="69"/>
                  </a:cxn>
                  <a:cxn ang="0">
                    <a:pos x="0" y="53"/>
                  </a:cxn>
                  <a:cxn ang="0">
                    <a:pos x="0" y="38"/>
                  </a:cxn>
                  <a:cxn ang="0">
                    <a:pos x="3" y="25"/>
                  </a:cxn>
                  <a:cxn ang="0">
                    <a:pos x="10" y="17"/>
                  </a:cxn>
                  <a:cxn ang="0">
                    <a:pos x="20" y="8"/>
                  </a:cxn>
                  <a:cxn ang="0">
                    <a:pos x="29" y="3"/>
                  </a:cxn>
                  <a:cxn ang="0">
                    <a:pos x="35" y="0"/>
                  </a:cxn>
                  <a:cxn ang="0">
                    <a:pos x="42" y="1"/>
                  </a:cxn>
                  <a:cxn ang="0">
                    <a:pos x="50" y="5"/>
                  </a:cxn>
                  <a:cxn ang="0">
                    <a:pos x="54" y="14"/>
                  </a:cxn>
                  <a:cxn ang="0">
                    <a:pos x="62" y="14"/>
                  </a:cxn>
                  <a:cxn ang="0">
                    <a:pos x="69" y="17"/>
                  </a:cxn>
                  <a:cxn ang="0">
                    <a:pos x="75" y="10"/>
                  </a:cxn>
                  <a:cxn ang="0">
                    <a:pos x="86" y="8"/>
                  </a:cxn>
                  <a:cxn ang="0">
                    <a:pos x="91" y="8"/>
                  </a:cxn>
                  <a:cxn ang="0">
                    <a:pos x="97" y="10"/>
                  </a:cxn>
                  <a:cxn ang="0">
                    <a:pos x="101" y="13"/>
                  </a:cxn>
                  <a:cxn ang="0">
                    <a:pos x="106" y="18"/>
                  </a:cxn>
                </a:cxnLst>
                <a:rect l="0" t="0" r="r" b="b"/>
                <a:pathLst>
                  <a:path w="113" h="105">
                    <a:moveTo>
                      <a:pt x="106" y="18"/>
                    </a:moveTo>
                    <a:lnTo>
                      <a:pt x="111" y="32"/>
                    </a:lnTo>
                    <a:lnTo>
                      <a:pt x="113" y="51"/>
                    </a:lnTo>
                    <a:lnTo>
                      <a:pt x="110" y="68"/>
                    </a:lnTo>
                    <a:lnTo>
                      <a:pt x="104" y="85"/>
                    </a:lnTo>
                    <a:lnTo>
                      <a:pt x="95" y="97"/>
                    </a:lnTo>
                    <a:lnTo>
                      <a:pt x="84" y="105"/>
                    </a:lnTo>
                    <a:lnTo>
                      <a:pt x="69" y="104"/>
                    </a:lnTo>
                    <a:lnTo>
                      <a:pt x="54" y="96"/>
                    </a:lnTo>
                    <a:lnTo>
                      <a:pt x="47" y="94"/>
                    </a:lnTo>
                    <a:lnTo>
                      <a:pt x="40" y="94"/>
                    </a:lnTo>
                    <a:lnTo>
                      <a:pt x="26" y="96"/>
                    </a:lnTo>
                    <a:lnTo>
                      <a:pt x="15" y="92"/>
                    </a:lnTo>
                    <a:lnTo>
                      <a:pt x="7" y="82"/>
                    </a:lnTo>
                    <a:lnTo>
                      <a:pt x="3" y="69"/>
                    </a:lnTo>
                    <a:lnTo>
                      <a:pt x="0" y="53"/>
                    </a:lnTo>
                    <a:lnTo>
                      <a:pt x="0" y="38"/>
                    </a:lnTo>
                    <a:lnTo>
                      <a:pt x="3" y="25"/>
                    </a:lnTo>
                    <a:lnTo>
                      <a:pt x="10" y="17"/>
                    </a:lnTo>
                    <a:lnTo>
                      <a:pt x="20" y="8"/>
                    </a:lnTo>
                    <a:lnTo>
                      <a:pt x="29" y="3"/>
                    </a:lnTo>
                    <a:lnTo>
                      <a:pt x="35" y="0"/>
                    </a:lnTo>
                    <a:lnTo>
                      <a:pt x="42" y="1"/>
                    </a:lnTo>
                    <a:lnTo>
                      <a:pt x="50" y="5"/>
                    </a:lnTo>
                    <a:lnTo>
                      <a:pt x="54" y="14"/>
                    </a:lnTo>
                    <a:lnTo>
                      <a:pt x="62" y="14"/>
                    </a:lnTo>
                    <a:lnTo>
                      <a:pt x="69" y="17"/>
                    </a:lnTo>
                    <a:lnTo>
                      <a:pt x="75" y="10"/>
                    </a:lnTo>
                    <a:lnTo>
                      <a:pt x="86" y="8"/>
                    </a:lnTo>
                    <a:lnTo>
                      <a:pt x="91" y="8"/>
                    </a:lnTo>
                    <a:lnTo>
                      <a:pt x="97" y="10"/>
                    </a:lnTo>
                    <a:lnTo>
                      <a:pt x="101" y="13"/>
                    </a:lnTo>
                    <a:lnTo>
                      <a:pt x="106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5" name="Freeform 96"/>
              <p:cNvSpPr>
                <a:spLocks/>
              </p:cNvSpPr>
              <p:nvPr/>
            </p:nvSpPr>
            <p:spPr bwMode="auto">
              <a:xfrm>
                <a:off x="3474" y="2521"/>
                <a:ext cx="4" cy="9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3" y="2"/>
                  </a:cxn>
                  <a:cxn ang="0">
                    <a:pos x="7" y="10"/>
                  </a:cxn>
                  <a:cxn ang="0">
                    <a:pos x="3" y="20"/>
                  </a:cxn>
                  <a:cxn ang="0">
                    <a:pos x="1" y="35"/>
                  </a:cxn>
                  <a:cxn ang="0">
                    <a:pos x="0" y="48"/>
                  </a:cxn>
                  <a:cxn ang="0">
                    <a:pos x="3" y="60"/>
                  </a:cxn>
                  <a:cxn ang="0">
                    <a:pos x="9" y="70"/>
                  </a:cxn>
                  <a:cxn ang="0">
                    <a:pos x="20" y="77"/>
                  </a:cxn>
                  <a:cxn ang="0">
                    <a:pos x="27" y="75"/>
                  </a:cxn>
                  <a:cxn ang="0">
                    <a:pos x="34" y="67"/>
                  </a:cxn>
                  <a:cxn ang="0">
                    <a:pos x="39" y="54"/>
                  </a:cxn>
                  <a:cxn ang="0">
                    <a:pos x="42" y="40"/>
                  </a:cxn>
                  <a:cxn ang="0">
                    <a:pos x="41" y="24"/>
                  </a:cxn>
                  <a:cxn ang="0">
                    <a:pos x="38" y="11"/>
                  </a:cxn>
                  <a:cxn ang="0">
                    <a:pos x="31" y="2"/>
                  </a:cxn>
                  <a:cxn ang="0">
                    <a:pos x="20" y="0"/>
                  </a:cxn>
                </a:cxnLst>
                <a:rect l="0" t="0" r="r" b="b"/>
                <a:pathLst>
                  <a:path w="42" h="77">
                    <a:moveTo>
                      <a:pt x="20" y="0"/>
                    </a:moveTo>
                    <a:lnTo>
                      <a:pt x="13" y="2"/>
                    </a:lnTo>
                    <a:lnTo>
                      <a:pt x="7" y="10"/>
                    </a:lnTo>
                    <a:lnTo>
                      <a:pt x="3" y="20"/>
                    </a:lnTo>
                    <a:lnTo>
                      <a:pt x="1" y="35"/>
                    </a:lnTo>
                    <a:lnTo>
                      <a:pt x="0" y="48"/>
                    </a:lnTo>
                    <a:lnTo>
                      <a:pt x="3" y="60"/>
                    </a:lnTo>
                    <a:lnTo>
                      <a:pt x="9" y="70"/>
                    </a:lnTo>
                    <a:lnTo>
                      <a:pt x="20" y="77"/>
                    </a:lnTo>
                    <a:lnTo>
                      <a:pt x="27" y="75"/>
                    </a:lnTo>
                    <a:lnTo>
                      <a:pt x="34" y="67"/>
                    </a:lnTo>
                    <a:lnTo>
                      <a:pt x="39" y="54"/>
                    </a:lnTo>
                    <a:lnTo>
                      <a:pt x="42" y="40"/>
                    </a:lnTo>
                    <a:lnTo>
                      <a:pt x="41" y="24"/>
                    </a:lnTo>
                    <a:lnTo>
                      <a:pt x="38" y="11"/>
                    </a:lnTo>
                    <a:lnTo>
                      <a:pt x="31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6" name="Freeform 97"/>
              <p:cNvSpPr>
                <a:spLocks/>
              </p:cNvSpPr>
              <p:nvPr/>
            </p:nvSpPr>
            <p:spPr bwMode="auto">
              <a:xfrm>
                <a:off x="3474" y="2522"/>
                <a:ext cx="4" cy="8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2"/>
                  </a:cxn>
                  <a:cxn ang="0">
                    <a:pos x="6" y="9"/>
                  </a:cxn>
                  <a:cxn ang="0">
                    <a:pos x="2" y="19"/>
                  </a:cxn>
                  <a:cxn ang="0">
                    <a:pos x="1" y="33"/>
                  </a:cxn>
                  <a:cxn ang="0">
                    <a:pos x="0" y="45"/>
                  </a:cxn>
                  <a:cxn ang="0">
                    <a:pos x="2" y="57"/>
                  </a:cxn>
                  <a:cxn ang="0">
                    <a:pos x="7" y="66"/>
                  </a:cxn>
                  <a:cxn ang="0">
                    <a:pos x="17" y="73"/>
                  </a:cxn>
                  <a:cxn ang="0">
                    <a:pos x="23" y="71"/>
                  </a:cxn>
                  <a:cxn ang="0">
                    <a:pos x="30" y="63"/>
                  </a:cxn>
                  <a:cxn ang="0">
                    <a:pos x="35" y="51"/>
                  </a:cxn>
                  <a:cxn ang="0">
                    <a:pos x="38" y="38"/>
                  </a:cxn>
                  <a:cxn ang="0">
                    <a:pos x="38" y="22"/>
                  </a:cxn>
                  <a:cxn ang="0">
                    <a:pos x="35" y="11"/>
                  </a:cxn>
                  <a:cxn ang="0">
                    <a:pos x="27" y="2"/>
                  </a:cxn>
                  <a:cxn ang="0">
                    <a:pos x="17" y="0"/>
                  </a:cxn>
                </a:cxnLst>
                <a:rect l="0" t="0" r="r" b="b"/>
                <a:pathLst>
                  <a:path w="38" h="73">
                    <a:moveTo>
                      <a:pt x="17" y="0"/>
                    </a:moveTo>
                    <a:lnTo>
                      <a:pt x="10" y="2"/>
                    </a:lnTo>
                    <a:lnTo>
                      <a:pt x="6" y="9"/>
                    </a:lnTo>
                    <a:lnTo>
                      <a:pt x="2" y="19"/>
                    </a:lnTo>
                    <a:lnTo>
                      <a:pt x="1" y="33"/>
                    </a:lnTo>
                    <a:lnTo>
                      <a:pt x="0" y="45"/>
                    </a:lnTo>
                    <a:lnTo>
                      <a:pt x="2" y="57"/>
                    </a:lnTo>
                    <a:lnTo>
                      <a:pt x="7" y="66"/>
                    </a:lnTo>
                    <a:lnTo>
                      <a:pt x="17" y="73"/>
                    </a:lnTo>
                    <a:lnTo>
                      <a:pt x="23" y="71"/>
                    </a:lnTo>
                    <a:lnTo>
                      <a:pt x="30" y="63"/>
                    </a:lnTo>
                    <a:lnTo>
                      <a:pt x="35" y="51"/>
                    </a:lnTo>
                    <a:lnTo>
                      <a:pt x="38" y="38"/>
                    </a:lnTo>
                    <a:lnTo>
                      <a:pt x="38" y="22"/>
                    </a:lnTo>
                    <a:lnTo>
                      <a:pt x="35" y="11"/>
                    </a:lnTo>
                    <a:lnTo>
                      <a:pt x="27" y="2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7" name="Freeform 98"/>
              <p:cNvSpPr>
                <a:spLocks/>
              </p:cNvSpPr>
              <p:nvPr/>
            </p:nvSpPr>
            <p:spPr bwMode="auto">
              <a:xfrm>
                <a:off x="3475" y="2522"/>
                <a:ext cx="3" cy="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2"/>
                  </a:cxn>
                  <a:cxn ang="0">
                    <a:pos x="6" y="8"/>
                  </a:cxn>
                  <a:cxn ang="0">
                    <a:pos x="3" y="16"/>
                  </a:cxn>
                  <a:cxn ang="0">
                    <a:pos x="1" y="29"/>
                  </a:cxn>
                  <a:cxn ang="0">
                    <a:pos x="0" y="39"/>
                  </a:cxn>
                  <a:cxn ang="0">
                    <a:pos x="2" y="50"/>
                  </a:cxn>
                  <a:cxn ang="0">
                    <a:pos x="8" y="58"/>
                  </a:cxn>
                  <a:cxn ang="0">
                    <a:pos x="17" y="64"/>
                  </a:cxn>
                  <a:cxn ang="0">
                    <a:pos x="22" y="62"/>
                  </a:cxn>
                  <a:cxn ang="0">
                    <a:pos x="27" y="56"/>
                  </a:cxn>
                  <a:cxn ang="0">
                    <a:pos x="31" y="45"/>
                  </a:cxn>
                  <a:cxn ang="0">
                    <a:pos x="34" y="34"/>
                  </a:cxn>
                  <a:cxn ang="0">
                    <a:pos x="34" y="20"/>
                  </a:cxn>
                  <a:cxn ang="0">
                    <a:pos x="31" y="9"/>
                  </a:cxn>
                  <a:cxn ang="0">
                    <a:pos x="25" y="1"/>
                  </a:cxn>
                  <a:cxn ang="0">
                    <a:pos x="17" y="0"/>
                  </a:cxn>
                </a:cxnLst>
                <a:rect l="0" t="0" r="r" b="b"/>
                <a:pathLst>
                  <a:path w="34" h="64">
                    <a:moveTo>
                      <a:pt x="17" y="0"/>
                    </a:moveTo>
                    <a:lnTo>
                      <a:pt x="11" y="2"/>
                    </a:lnTo>
                    <a:lnTo>
                      <a:pt x="6" y="8"/>
                    </a:lnTo>
                    <a:lnTo>
                      <a:pt x="3" y="16"/>
                    </a:lnTo>
                    <a:lnTo>
                      <a:pt x="1" y="29"/>
                    </a:lnTo>
                    <a:lnTo>
                      <a:pt x="0" y="39"/>
                    </a:lnTo>
                    <a:lnTo>
                      <a:pt x="2" y="50"/>
                    </a:lnTo>
                    <a:lnTo>
                      <a:pt x="8" y="58"/>
                    </a:lnTo>
                    <a:lnTo>
                      <a:pt x="17" y="64"/>
                    </a:lnTo>
                    <a:lnTo>
                      <a:pt x="22" y="62"/>
                    </a:lnTo>
                    <a:lnTo>
                      <a:pt x="27" y="56"/>
                    </a:lnTo>
                    <a:lnTo>
                      <a:pt x="31" y="45"/>
                    </a:lnTo>
                    <a:lnTo>
                      <a:pt x="34" y="34"/>
                    </a:lnTo>
                    <a:lnTo>
                      <a:pt x="34" y="20"/>
                    </a:lnTo>
                    <a:lnTo>
                      <a:pt x="31" y="9"/>
                    </a:lnTo>
                    <a:lnTo>
                      <a:pt x="25" y="1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8" name="Freeform 99"/>
              <p:cNvSpPr>
                <a:spLocks/>
              </p:cNvSpPr>
              <p:nvPr/>
            </p:nvSpPr>
            <p:spPr bwMode="auto">
              <a:xfrm>
                <a:off x="3475" y="2523"/>
                <a:ext cx="3" cy="6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1" y="27"/>
                  </a:cxn>
                  <a:cxn ang="0">
                    <a:pos x="0" y="37"/>
                  </a:cxn>
                  <a:cxn ang="0">
                    <a:pos x="3" y="47"/>
                  </a:cxn>
                  <a:cxn ang="0">
                    <a:pos x="8" y="55"/>
                  </a:cxn>
                  <a:cxn ang="0">
                    <a:pos x="15" y="60"/>
                  </a:cxn>
                  <a:cxn ang="0">
                    <a:pos x="20" y="58"/>
                  </a:cxn>
                  <a:cxn ang="0">
                    <a:pos x="26" y="52"/>
                  </a:cxn>
                  <a:cxn ang="0">
                    <a:pos x="29" y="42"/>
                  </a:cxn>
                  <a:cxn ang="0">
                    <a:pos x="32" y="32"/>
                  </a:cxn>
                  <a:cxn ang="0">
                    <a:pos x="32" y="20"/>
                  </a:cxn>
                  <a:cxn ang="0">
                    <a:pos x="29" y="9"/>
                  </a:cxn>
                  <a:cxn ang="0">
                    <a:pos x="23" y="1"/>
                  </a:cxn>
                  <a:cxn ang="0">
                    <a:pos x="15" y="0"/>
                  </a:cxn>
                </a:cxnLst>
                <a:rect l="0" t="0" r="r" b="b"/>
                <a:pathLst>
                  <a:path w="32" h="60">
                    <a:moveTo>
                      <a:pt x="15" y="0"/>
                    </a:moveTo>
                    <a:lnTo>
                      <a:pt x="10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1" y="27"/>
                    </a:lnTo>
                    <a:lnTo>
                      <a:pt x="0" y="37"/>
                    </a:lnTo>
                    <a:lnTo>
                      <a:pt x="3" y="47"/>
                    </a:lnTo>
                    <a:lnTo>
                      <a:pt x="8" y="55"/>
                    </a:lnTo>
                    <a:lnTo>
                      <a:pt x="15" y="60"/>
                    </a:lnTo>
                    <a:lnTo>
                      <a:pt x="20" y="58"/>
                    </a:lnTo>
                    <a:lnTo>
                      <a:pt x="26" y="52"/>
                    </a:lnTo>
                    <a:lnTo>
                      <a:pt x="29" y="42"/>
                    </a:lnTo>
                    <a:lnTo>
                      <a:pt x="32" y="32"/>
                    </a:lnTo>
                    <a:lnTo>
                      <a:pt x="32" y="20"/>
                    </a:lnTo>
                    <a:lnTo>
                      <a:pt x="29" y="9"/>
                    </a:lnTo>
                    <a:lnTo>
                      <a:pt x="23" y="1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9" name="Freeform 100"/>
              <p:cNvSpPr>
                <a:spLocks/>
              </p:cNvSpPr>
              <p:nvPr/>
            </p:nvSpPr>
            <p:spPr bwMode="auto">
              <a:xfrm>
                <a:off x="3475" y="2523"/>
                <a:ext cx="3" cy="6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9" y="1"/>
                  </a:cxn>
                  <a:cxn ang="0">
                    <a:pos x="6" y="7"/>
                  </a:cxn>
                  <a:cxn ang="0">
                    <a:pos x="3" y="14"/>
                  </a:cxn>
                  <a:cxn ang="0">
                    <a:pos x="2" y="24"/>
                  </a:cxn>
                  <a:cxn ang="0">
                    <a:pos x="0" y="33"/>
                  </a:cxn>
                  <a:cxn ang="0">
                    <a:pos x="3" y="42"/>
                  </a:cxn>
                  <a:cxn ang="0">
                    <a:pos x="7" y="48"/>
                  </a:cxn>
                  <a:cxn ang="0">
                    <a:pos x="14" y="53"/>
                  </a:cxn>
                  <a:cxn ang="0">
                    <a:pos x="18" y="51"/>
                  </a:cxn>
                  <a:cxn ang="0">
                    <a:pos x="23" y="46"/>
                  </a:cxn>
                  <a:cxn ang="0">
                    <a:pos x="26" y="37"/>
                  </a:cxn>
                  <a:cxn ang="0">
                    <a:pos x="29" y="28"/>
                  </a:cxn>
                  <a:cxn ang="0">
                    <a:pos x="28" y="17"/>
                  </a:cxn>
                  <a:cxn ang="0">
                    <a:pos x="26" y="7"/>
                  </a:cxn>
                  <a:cxn ang="0">
                    <a:pos x="21" y="1"/>
                  </a:cxn>
                  <a:cxn ang="0">
                    <a:pos x="14" y="0"/>
                  </a:cxn>
                </a:cxnLst>
                <a:rect l="0" t="0" r="r" b="b"/>
                <a:pathLst>
                  <a:path w="29" h="53">
                    <a:moveTo>
                      <a:pt x="14" y="0"/>
                    </a:moveTo>
                    <a:lnTo>
                      <a:pt x="9" y="1"/>
                    </a:lnTo>
                    <a:lnTo>
                      <a:pt x="6" y="7"/>
                    </a:lnTo>
                    <a:lnTo>
                      <a:pt x="3" y="14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3" y="42"/>
                    </a:lnTo>
                    <a:lnTo>
                      <a:pt x="7" y="48"/>
                    </a:lnTo>
                    <a:lnTo>
                      <a:pt x="14" y="53"/>
                    </a:lnTo>
                    <a:lnTo>
                      <a:pt x="18" y="51"/>
                    </a:lnTo>
                    <a:lnTo>
                      <a:pt x="23" y="46"/>
                    </a:lnTo>
                    <a:lnTo>
                      <a:pt x="26" y="37"/>
                    </a:lnTo>
                    <a:lnTo>
                      <a:pt x="29" y="28"/>
                    </a:lnTo>
                    <a:lnTo>
                      <a:pt x="28" y="17"/>
                    </a:lnTo>
                    <a:lnTo>
                      <a:pt x="26" y="7"/>
                    </a:lnTo>
                    <a:lnTo>
                      <a:pt x="21" y="1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0" name="Freeform 101"/>
              <p:cNvSpPr>
                <a:spLocks/>
              </p:cNvSpPr>
              <p:nvPr/>
            </p:nvSpPr>
            <p:spPr bwMode="auto">
              <a:xfrm>
                <a:off x="3476" y="2523"/>
                <a:ext cx="2" cy="6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8" y="1"/>
                  </a:cxn>
                  <a:cxn ang="0">
                    <a:pos x="5" y="5"/>
                  </a:cxn>
                  <a:cxn ang="0">
                    <a:pos x="2" y="12"/>
                  </a:cxn>
                  <a:cxn ang="0">
                    <a:pos x="1" y="21"/>
                  </a:cxn>
                  <a:cxn ang="0">
                    <a:pos x="0" y="28"/>
                  </a:cxn>
                  <a:cxn ang="0">
                    <a:pos x="2" y="36"/>
                  </a:cxn>
                  <a:cxn ang="0">
                    <a:pos x="5" y="42"/>
                  </a:cxn>
                  <a:cxn ang="0">
                    <a:pos x="12" y="47"/>
                  </a:cxn>
                  <a:cxn ang="0">
                    <a:pos x="16" y="45"/>
                  </a:cxn>
                  <a:cxn ang="0">
                    <a:pos x="20" y="40"/>
                  </a:cxn>
                  <a:cxn ang="0">
                    <a:pos x="22" y="32"/>
                  </a:cxn>
                  <a:cxn ang="0">
                    <a:pos x="25" y="24"/>
                  </a:cxn>
                  <a:cxn ang="0">
                    <a:pos x="25" y="15"/>
                  </a:cxn>
                  <a:cxn ang="0">
                    <a:pos x="23" y="6"/>
                  </a:cxn>
                  <a:cxn ang="0">
                    <a:pos x="19" y="1"/>
                  </a:cxn>
                  <a:cxn ang="0">
                    <a:pos x="12" y="0"/>
                  </a:cxn>
                </a:cxnLst>
                <a:rect l="0" t="0" r="r" b="b"/>
                <a:pathLst>
                  <a:path w="25" h="47">
                    <a:moveTo>
                      <a:pt x="12" y="0"/>
                    </a:moveTo>
                    <a:lnTo>
                      <a:pt x="8" y="1"/>
                    </a:lnTo>
                    <a:lnTo>
                      <a:pt x="5" y="5"/>
                    </a:lnTo>
                    <a:lnTo>
                      <a:pt x="2" y="12"/>
                    </a:lnTo>
                    <a:lnTo>
                      <a:pt x="1" y="21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5" y="42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0" y="40"/>
                    </a:lnTo>
                    <a:lnTo>
                      <a:pt x="22" y="32"/>
                    </a:lnTo>
                    <a:lnTo>
                      <a:pt x="25" y="24"/>
                    </a:lnTo>
                    <a:lnTo>
                      <a:pt x="25" y="15"/>
                    </a:lnTo>
                    <a:lnTo>
                      <a:pt x="23" y="6"/>
                    </a:lnTo>
                    <a:lnTo>
                      <a:pt x="19" y="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1" name="Freeform 102"/>
              <p:cNvSpPr>
                <a:spLocks/>
              </p:cNvSpPr>
              <p:nvPr/>
            </p:nvSpPr>
            <p:spPr bwMode="auto">
              <a:xfrm>
                <a:off x="3476" y="2524"/>
                <a:ext cx="2" cy="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7" y="1"/>
                  </a:cxn>
                  <a:cxn ang="0">
                    <a:pos x="4" y="5"/>
                  </a:cxn>
                  <a:cxn ang="0">
                    <a:pos x="1" y="11"/>
                  </a:cxn>
                  <a:cxn ang="0">
                    <a:pos x="1" y="18"/>
                  </a:cxn>
                  <a:cxn ang="0">
                    <a:pos x="0" y="24"/>
                  </a:cxn>
                  <a:cxn ang="0">
                    <a:pos x="2" y="31"/>
                  </a:cxn>
                  <a:cxn ang="0">
                    <a:pos x="4" y="36"/>
                  </a:cxn>
                  <a:cxn ang="0">
                    <a:pos x="10" y="40"/>
                  </a:cxn>
                  <a:cxn ang="0">
                    <a:pos x="13" y="39"/>
                  </a:cxn>
                  <a:cxn ang="0">
                    <a:pos x="16" y="35"/>
                  </a:cxn>
                  <a:cxn ang="0">
                    <a:pos x="18" y="28"/>
                  </a:cxn>
                  <a:cxn ang="0">
                    <a:pos x="20" y="21"/>
                  </a:cxn>
                  <a:cxn ang="0">
                    <a:pos x="20" y="12"/>
                  </a:cxn>
                  <a:cxn ang="0">
                    <a:pos x="19" y="5"/>
                  </a:cxn>
                  <a:cxn ang="0">
                    <a:pos x="15" y="0"/>
                  </a:cxn>
                  <a:cxn ang="0">
                    <a:pos x="10" y="0"/>
                  </a:cxn>
                </a:cxnLst>
                <a:rect l="0" t="0" r="r" b="b"/>
                <a:pathLst>
                  <a:path w="20" h="40">
                    <a:moveTo>
                      <a:pt x="10" y="0"/>
                    </a:moveTo>
                    <a:lnTo>
                      <a:pt x="7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1" y="18"/>
                    </a:lnTo>
                    <a:lnTo>
                      <a:pt x="0" y="24"/>
                    </a:lnTo>
                    <a:lnTo>
                      <a:pt x="2" y="31"/>
                    </a:lnTo>
                    <a:lnTo>
                      <a:pt x="4" y="36"/>
                    </a:lnTo>
                    <a:lnTo>
                      <a:pt x="10" y="40"/>
                    </a:lnTo>
                    <a:lnTo>
                      <a:pt x="13" y="39"/>
                    </a:lnTo>
                    <a:lnTo>
                      <a:pt x="16" y="35"/>
                    </a:lnTo>
                    <a:lnTo>
                      <a:pt x="18" y="28"/>
                    </a:lnTo>
                    <a:lnTo>
                      <a:pt x="20" y="21"/>
                    </a:lnTo>
                    <a:lnTo>
                      <a:pt x="20" y="12"/>
                    </a:lnTo>
                    <a:lnTo>
                      <a:pt x="19" y="5"/>
                    </a:lnTo>
                    <a:lnTo>
                      <a:pt x="15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2" name="Freeform 103"/>
              <p:cNvSpPr>
                <a:spLocks/>
              </p:cNvSpPr>
              <p:nvPr/>
            </p:nvSpPr>
            <p:spPr bwMode="auto">
              <a:xfrm>
                <a:off x="3476" y="2524"/>
                <a:ext cx="2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0"/>
                  </a:cxn>
                  <a:cxn ang="0">
                    <a:pos x="3" y="5"/>
                  </a:cxn>
                  <a:cxn ang="0">
                    <a:pos x="0" y="10"/>
                  </a:cxn>
                  <a:cxn ang="0">
                    <a:pos x="0" y="16"/>
                  </a:cxn>
                  <a:cxn ang="0">
                    <a:pos x="0" y="21"/>
                  </a:cxn>
                  <a:cxn ang="0">
                    <a:pos x="1" y="27"/>
                  </a:cxn>
                  <a:cxn ang="0">
                    <a:pos x="3" y="31"/>
                  </a:cxn>
                  <a:cxn ang="0">
                    <a:pos x="8" y="35"/>
                  </a:cxn>
                  <a:cxn ang="0">
                    <a:pos x="10" y="33"/>
                  </a:cxn>
                  <a:cxn ang="0">
                    <a:pos x="13" y="30"/>
                  </a:cxn>
                  <a:cxn ang="0">
                    <a:pos x="15" y="24"/>
                  </a:cxn>
                  <a:cxn ang="0">
                    <a:pos x="17" y="19"/>
                  </a:cxn>
                  <a:cxn ang="0">
                    <a:pos x="16" y="12"/>
                  </a:cxn>
                  <a:cxn ang="0">
                    <a:pos x="15" y="6"/>
                  </a:cxn>
                  <a:cxn ang="0">
                    <a:pos x="12" y="1"/>
                  </a:cxn>
                  <a:cxn ang="0">
                    <a:pos x="8" y="0"/>
                  </a:cxn>
                </a:cxnLst>
                <a:rect l="0" t="0" r="r" b="b"/>
                <a:pathLst>
                  <a:path w="17" h="35">
                    <a:moveTo>
                      <a:pt x="8" y="0"/>
                    </a:moveTo>
                    <a:lnTo>
                      <a:pt x="5" y="0"/>
                    </a:lnTo>
                    <a:lnTo>
                      <a:pt x="3" y="5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1" y="27"/>
                    </a:lnTo>
                    <a:lnTo>
                      <a:pt x="3" y="31"/>
                    </a:lnTo>
                    <a:lnTo>
                      <a:pt x="8" y="35"/>
                    </a:lnTo>
                    <a:lnTo>
                      <a:pt x="10" y="33"/>
                    </a:lnTo>
                    <a:lnTo>
                      <a:pt x="13" y="30"/>
                    </a:lnTo>
                    <a:lnTo>
                      <a:pt x="15" y="24"/>
                    </a:lnTo>
                    <a:lnTo>
                      <a:pt x="17" y="19"/>
                    </a:lnTo>
                    <a:lnTo>
                      <a:pt x="16" y="12"/>
                    </a:lnTo>
                    <a:lnTo>
                      <a:pt x="15" y="6"/>
                    </a:lnTo>
                    <a:lnTo>
                      <a:pt x="12" y="1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3" name="Freeform 104"/>
              <p:cNvSpPr>
                <a:spLocks/>
              </p:cNvSpPr>
              <p:nvPr/>
            </p:nvSpPr>
            <p:spPr bwMode="auto">
              <a:xfrm>
                <a:off x="3442" y="2478"/>
                <a:ext cx="123" cy="95"/>
              </a:xfrm>
              <a:custGeom>
                <a:avLst/>
                <a:gdLst/>
                <a:ahLst/>
                <a:cxnLst>
                  <a:cxn ang="0">
                    <a:pos x="638" y="112"/>
                  </a:cxn>
                  <a:cxn ang="0">
                    <a:pos x="634" y="244"/>
                  </a:cxn>
                  <a:cxn ang="0">
                    <a:pos x="631" y="389"/>
                  </a:cxn>
                  <a:cxn ang="0">
                    <a:pos x="749" y="382"/>
                  </a:cxn>
                  <a:cxn ang="0">
                    <a:pos x="876" y="368"/>
                  </a:cxn>
                  <a:cxn ang="0">
                    <a:pos x="981" y="358"/>
                  </a:cxn>
                  <a:cxn ang="0">
                    <a:pos x="1031" y="372"/>
                  </a:cxn>
                  <a:cxn ang="0">
                    <a:pos x="1042" y="411"/>
                  </a:cxn>
                  <a:cxn ang="0">
                    <a:pos x="971" y="448"/>
                  </a:cxn>
                  <a:cxn ang="0">
                    <a:pos x="861" y="464"/>
                  </a:cxn>
                  <a:cxn ang="0">
                    <a:pos x="757" y="484"/>
                  </a:cxn>
                  <a:cxn ang="0">
                    <a:pos x="919" y="516"/>
                  </a:cxn>
                  <a:cxn ang="0">
                    <a:pos x="1086" y="552"/>
                  </a:cxn>
                  <a:cxn ang="0">
                    <a:pos x="1203" y="578"/>
                  </a:cxn>
                  <a:cxn ang="0">
                    <a:pos x="1226" y="631"/>
                  </a:cxn>
                  <a:cxn ang="0">
                    <a:pos x="1199" y="679"/>
                  </a:cxn>
                  <a:cxn ang="0">
                    <a:pos x="1049" y="654"/>
                  </a:cxn>
                  <a:cxn ang="0">
                    <a:pos x="864" y="613"/>
                  </a:cxn>
                  <a:cxn ang="0">
                    <a:pos x="681" y="574"/>
                  </a:cxn>
                  <a:cxn ang="0">
                    <a:pos x="639" y="568"/>
                  </a:cxn>
                  <a:cxn ang="0">
                    <a:pos x="612" y="575"/>
                  </a:cxn>
                  <a:cxn ang="0">
                    <a:pos x="576" y="610"/>
                  </a:cxn>
                  <a:cxn ang="0">
                    <a:pos x="527" y="709"/>
                  </a:cxn>
                  <a:cxn ang="0">
                    <a:pos x="481" y="808"/>
                  </a:cxn>
                  <a:cxn ang="0">
                    <a:pos x="434" y="852"/>
                  </a:cxn>
                  <a:cxn ang="0">
                    <a:pos x="378" y="847"/>
                  </a:cxn>
                  <a:cxn ang="0">
                    <a:pos x="355" y="830"/>
                  </a:cxn>
                  <a:cxn ang="0">
                    <a:pos x="351" y="807"/>
                  </a:cxn>
                  <a:cxn ang="0">
                    <a:pos x="358" y="775"/>
                  </a:cxn>
                  <a:cxn ang="0">
                    <a:pos x="376" y="719"/>
                  </a:cxn>
                  <a:cxn ang="0">
                    <a:pos x="415" y="644"/>
                  </a:cxn>
                  <a:cxn ang="0">
                    <a:pos x="455" y="568"/>
                  </a:cxn>
                  <a:cxn ang="0">
                    <a:pos x="361" y="537"/>
                  </a:cxn>
                  <a:cxn ang="0">
                    <a:pos x="199" y="531"/>
                  </a:cxn>
                  <a:cxn ang="0">
                    <a:pos x="62" y="526"/>
                  </a:cxn>
                  <a:cxn ang="0">
                    <a:pos x="0" y="492"/>
                  </a:cxn>
                  <a:cxn ang="0">
                    <a:pos x="38" y="443"/>
                  </a:cxn>
                  <a:cxn ang="0">
                    <a:pos x="133" y="427"/>
                  </a:cxn>
                  <a:cxn ang="0">
                    <a:pos x="292" y="423"/>
                  </a:cxn>
                  <a:cxn ang="0">
                    <a:pos x="405" y="420"/>
                  </a:cxn>
                  <a:cxn ang="0">
                    <a:pos x="387" y="402"/>
                  </a:cxn>
                  <a:cxn ang="0">
                    <a:pos x="349" y="382"/>
                  </a:cxn>
                  <a:cxn ang="0">
                    <a:pos x="309" y="360"/>
                  </a:cxn>
                  <a:cxn ang="0">
                    <a:pos x="297" y="304"/>
                  </a:cxn>
                  <a:cxn ang="0">
                    <a:pos x="337" y="284"/>
                  </a:cxn>
                  <a:cxn ang="0">
                    <a:pos x="385" y="304"/>
                  </a:cxn>
                  <a:cxn ang="0">
                    <a:pos x="461" y="347"/>
                  </a:cxn>
                  <a:cxn ang="0">
                    <a:pos x="526" y="380"/>
                  </a:cxn>
                  <a:cxn ang="0">
                    <a:pos x="545" y="289"/>
                  </a:cxn>
                  <a:cxn ang="0">
                    <a:pos x="549" y="144"/>
                  </a:cxn>
                  <a:cxn ang="0">
                    <a:pos x="552" y="0"/>
                  </a:cxn>
                  <a:cxn ang="0">
                    <a:pos x="569" y="5"/>
                  </a:cxn>
                  <a:cxn ang="0">
                    <a:pos x="612" y="13"/>
                  </a:cxn>
                </a:cxnLst>
                <a:rect l="0" t="0" r="r" b="b"/>
                <a:pathLst>
                  <a:path w="1226" h="852">
                    <a:moveTo>
                      <a:pt x="640" y="13"/>
                    </a:moveTo>
                    <a:lnTo>
                      <a:pt x="639" y="64"/>
                    </a:lnTo>
                    <a:lnTo>
                      <a:pt x="638" y="112"/>
                    </a:lnTo>
                    <a:lnTo>
                      <a:pt x="637" y="157"/>
                    </a:lnTo>
                    <a:lnTo>
                      <a:pt x="636" y="201"/>
                    </a:lnTo>
                    <a:lnTo>
                      <a:pt x="634" y="244"/>
                    </a:lnTo>
                    <a:lnTo>
                      <a:pt x="632" y="290"/>
                    </a:lnTo>
                    <a:lnTo>
                      <a:pt x="631" y="336"/>
                    </a:lnTo>
                    <a:lnTo>
                      <a:pt x="631" y="389"/>
                    </a:lnTo>
                    <a:lnTo>
                      <a:pt x="669" y="388"/>
                    </a:lnTo>
                    <a:lnTo>
                      <a:pt x="709" y="386"/>
                    </a:lnTo>
                    <a:lnTo>
                      <a:pt x="749" y="382"/>
                    </a:lnTo>
                    <a:lnTo>
                      <a:pt x="793" y="379"/>
                    </a:lnTo>
                    <a:lnTo>
                      <a:pt x="834" y="374"/>
                    </a:lnTo>
                    <a:lnTo>
                      <a:pt x="876" y="368"/>
                    </a:lnTo>
                    <a:lnTo>
                      <a:pt x="915" y="361"/>
                    </a:lnTo>
                    <a:lnTo>
                      <a:pt x="954" y="355"/>
                    </a:lnTo>
                    <a:lnTo>
                      <a:pt x="981" y="358"/>
                    </a:lnTo>
                    <a:lnTo>
                      <a:pt x="1003" y="361"/>
                    </a:lnTo>
                    <a:lnTo>
                      <a:pt x="1018" y="365"/>
                    </a:lnTo>
                    <a:lnTo>
                      <a:pt x="1031" y="372"/>
                    </a:lnTo>
                    <a:lnTo>
                      <a:pt x="1037" y="381"/>
                    </a:lnTo>
                    <a:lnTo>
                      <a:pt x="1041" y="394"/>
                    </a:lnTo>
                    <a:lnTo>
                      <a:pt x="1042" y="411"/>
                    </a:lnTo>
                    <a:lnTo>
                      <a:pt x="1041" y="436"/>
                    </a:lnTo>
                    <a:lnTo>
                      <a:pt x="1006" y="442"/>
                    </a:lnTo>
                    <a:lnTo>
                      <a:pt x="971" y="448"/>
                    </a:lnTo>
                    <a:lnTo>
                      <a:pt x="935" y="453"/>
                    </a:lnTo>
                    <a:lnTo>
                      <a:pt x="898" y="459"/>
                    </a:lnTo>
                    <a:lnTo>
                      <a:pt x="861" y="464"/>
                    </a:lnTo>
                    <a:lnTo>
                      <a:pt x="826" y="469"/>
                    </a:lnTo>
                    <a:lnTo>
                      <a:pt x="791" y="475"/>
                    </a:lnTo>
                    <a:lnTo>
                      <a:pt x="757" y="484"/>
                    </a:lnTo>
                    <a:lnTo>
                      <a:pt x="809" y="493"/>
                    </a:lnTo>
                    <a:lnTo>
                      <a:pt x="864" y="504"/>
                    </a:lnTo>
                    <a:lnTo>
                      <a:pt x="919" y="516"/>
                    </a:lnTo>
                    <a:lnTo>
                      <a:pt x="975" y="528"/>
                    </a:lnTo>
                    <a:lnTo>
                      <a:pt x="1030" y="539"/>
                    </a:lnTo>
                    <a:lnTo>
                      <a:pt x="1086" y="552"/>
                    </a:lnTo>
                    <a:lnTo>
                      <a:pt x="1139" y="563"/>
                    </a:lnTo>
                    <a:lnTo>
                      <a:pt x="1194" y="574"/>
                    </a:lnTo>
                    <a:lnTo>
                      <a:pt x="1203" y="578"/>
                    </a:lnTo>
                    <a:lnTo>
                      <a:pt x="1213" y="591"/>
                    </a:lnTo>
                    <a:lnTo>
                      <a:pt x="1221" y="609"/>
                    </a:lnTo>
                    <a:lnTo>
                      <a:pt x="1226" y="631"/>
                    </a:lnTo>
                    <a:lnTo>
                      <a:pt x="1224" y="651"/>
                    </a:lnTo>
                    <a:lnTo>
                      <a:pt x="1217" y="668"/>
                    </a:lnTo>
                    <a:lnTo>
                      <a:pt x="1199" y="679"/>
                    </a:lnTo>
                    <a:lnTo>
                      <a:pt x="1173" y="682"/>
                    </a:lnTo>
                    <a:lnTo>
                      <a:pt x="1110" y="667"/>
                    </a:lnTo>
                    <a:lnTo>
                      <a:pt x="1049" y="654"/>
                    </a:lnTo>
                    <a:lnTo>
                      <a:pt x="987" y="640"/>
                    </a:lnTo>
                    <a:lnTo>
                      <a:pt x="926" y="628"/>
                    </a:lnTo>
                    <a:lnTo>
                      <a:pt x="864" y="613"/>
                    </a:lnTo>
                    <a:lnTo>
                      <a:pt x="803" y="600"/>
                    </a:lnTo>
                    <a:lnTo>
                      <a:pt x="742" y="587"/>
                    </a:lnTo>
                    <a:lnTo>
                      <a:pt x="681" y="574"/>
                    </a:lnTo>
                    <a:lnTo>
                      <a:pt x="664" y="569"/>
                    </a:lnTo>
                    <a:lnTo>
                      <a:pt x="650" y="568"/>
                    </a:lnTo>
                    <a:lnTo>
                      <a:pt x="639" y="568"/>
                    </a:lnTo>
                    <a:lnTo>
                      <a:pt x="630" y="570"/>
                    </a:lnTo>
                    <a:lnTo>
                      <a:pt x="621" y="572"/>
                    </a:lnTo>
                    <a:lnTo>
                      <a:pt x="612" y="575"/>
                    </a:lnTo>
                    <a:lnTo>
                      <a:pt x="601" y="577"/>
                    </a:lnTo>
                    <a:lnTo>
                      <a:pt x="592" y="579"/>
                    </a:lnTo>
                    <a:lnTo>
                      <a:pt x="576" y="610"/>
                    </a:lnTo>
                    <a:lnTo>
                      <a:pt x="559" y="644"/>
                    </a:lnTo>
                    <a:lnTo>
                      <a:pt x="542" y="675"/>
                    </a:lnTo>
                    <a:lnTo>
                      <a:pt x="527" y="709"/>
                    </a:lnTo>
                    <a:lnTo>
                      <a:pt x="511" y="741"/>
                    </a:lnTo>
                    <a:lnTo>
                      <a:pt x="496" y="775"/>
                    </a:lnTo>
                    <a:lnTo>
                      <a:pt x="481" y="808"/>
                    </a:lnTo>
                    <a:lnTo>
                      <a:pt x="468" y="843"/>
                    </a:lnTo>
                    <a:lnTo>
                      <a:pt x="452" y="849"/>
                    </a:lnTo>
                    <a:lnTo>
                      <a:pt x="434" y="852"/>
                    </a:lnTo>
                    <a:lnTo>
                      <a:pt x="414" y="852"/>
                    </a:lnTo>
                    <a:lnTo>
                      <a:pt x="396" y="851"/>
                    </a:lnTo>
                    <a:lnTo>
                      <a:pt x="378" y="847"/>
                    </a:lnTo>
                    <a:lnTo>
                      <a:pt x="365" y="842"/>
                    </a:lnTo>
                    <a:lnTo>
                      <a:pt x="356" y="836"/>
                    </a:lnTo>
                    <a:lnTo>
                      <a:pt x="355" y="830"/>
                    </a:lnTo>
                    <a:lnTo>
                      <a:pt x="351" y="823"/>
                    </a:lnTo>
                    <a:lnTo>
                      <a:pt x="351" y="817"/>
                    </a:lnTo>
                    <a:lnTo>
                      <a:pt x="351" y="807"/>
                    </a:lnTo>
                    <a:lnTo>
                      <a:pt x="354" y="798"/>
                    </a:lnTo>
                    <a:lnTo>
                      <a:pt x="356" y="786"/>
                    </a:lnTo>
                    <a:lnTo>
                      <a:pt x="358" y="775"/>
                    </a:lnTo>
                    <a:lnTo>
                      <a:pt x="360" y="760"/>
                    </a:lnTo>
                    <a:lnTo>
                      <a:pt x="363" y="745"/>
                    </a:lnTo>
                    <a:lnTo>
                      <a:pt x="376" y="719"/>
                    </a:lnTo>
                    <a:lnTo>
                      <a:pt x="389" y="695"/>
                    </a:lnTo>
                    <a:lnTo>
                      <a:pt x="402" y="668"/>
                    </a:lnTo>
                    <a:lnTo>
                      <a:pt x="415" y="644"/>
                    </a:lnTo>
                    <a:lnTo>
                      <a:pt x="428" y="619"/>
                    </a:lnTo>
                    <a:lnTo>
                      <a:pt x="441" y="593"/>
                    </a:lnTo>
                    <a:lnTo>
                      <a:pt x="455" y="568"/>
                    </a:lnTo>
                    <a:lnTo>
                      <a:pt x="468" y="543"/>
                    </a:lnTo>
                    <a:lnTo>
                      <a:pt x="415" y="540"/>
                    </a:lnTo>
                    <a:lnTo>
                      <a:pt x="361" y="537"/>
                    </a:lnTo>
                    <a:lnTo>
                      <a:pt x="307" y="535"/>
                    </a:lnTo>
                    <a:lnTo>
                      <a:pt x="253" y="533"/>
                    </a:lnTo>
                    <a:lnTo>
                      <a:pt x="199" y="531"/>
                    </a:lnTo>
                    <a:lnTo>
                      <a:pt x="149" y="529"/>
                    </a:lnTo>
                    <a:lnTo>
                      <a:pt x="103" y="527"/>
                    </a:lnTo>
                    <a:lnTo>
                      <a:pt x="62" y="526"/>
                    </a:lnTo>
                    <a:lnTo>
                      <a:pt x="26" y="519"/>
                    </a:lnTo>
                    <a:lnTo>
                      <a:pt x="7" y="508"/>
                    </a:lnTo>
                    <a:lnTo>
                      <a:pt x="0" y="492"/>
                    </a:lnTo>
                    <a:lnTo>
                      <a:pt x="6" y="475"/>
                    </a:lnTo>
                    <a:lnTo>
                      <a:pt x="18" y="457"/>
                    </a:lnTo>
                    <a:lnTo>
                      <a:pt x="38" y="443"/>
                    </a:lnTo>
                    <a:lnTo>
                      <a:pt x="59" y="432"/>
                    </a:lnTo>
                    <a:lnTo>
                      <a:pt x="83" y="429"/>
                    </a:lnTo>
                    <a:lnTo>
                      <a:pt x="133" y="427"/>
                    </a:lnTo>
                    <a:lnTo>
                      <a:pt x="186" y="426"/>
                    </a:lnTo>
                    <a:lnTo>
                      <a:pt x="239" y="424"/>
                    </a:lnTo>
                    <a:lnTo>
                      <a:pt x="292" y="423"/>
                    </a:lnTo>
                    <a:lnTo>
                      <a:pt x="338" y="421"/>
                    </a:lnTo>
                    <a:lnTo>
                      <a:pt x="377" y="421"/>
                    </a:lnTo>
                    <a:lnTo>
                      <a:pt x="405" y="420"/>
                    </a:lnTo>
                    <a:lnTo>
                      <a:pt x="419" y="420"/>
                    </a:lnTo>
                    <a:lnTo>
                      <a:pt x="402" y="410"/>
                    </a:lnTo>
                    <a:lnTo>
                      <a:pt x="387" y="402"/>
                    </a:lnTo>
                    <a:lnTo>
                      <a:pt x="375" y="395"/>
                    </a:lnTo>
                    <a:lnTo>
                      <a:pt x="362" y="389"/>
                    </a:lnTo>
                    <a:lnTo>
                      <a:pt x="349" y="382"/>
                    </a:lnTo>
                    <a:lnTo>
                      <a:pt x="337" y="375"/>
                    </a:lnTo>
                    <a:lnTo>
                      <a:pt x="323" y="367"/>
                    </a:lnTo>
                    <a:lnTo>
                      <a:pt x="309" y="360"/>
                    </a:lnTo>
                    <a:lnTo>
                      <a:pt x="296" y="336"/>
                    </a:lnTo>
                    <a:lnTo>
                      <a:pt x="293" y="319"/>
                    </a:lnTo>
                    <a:lnTo>
                      <a:pt x="297" y="304"/>
                    </a:lnTo>
                    <a:lnTo>
                      <a:pt x="309" y="295"/>
                    </a:lnTo>
                    <a:lnTo>
                      <a:pt x="321" y="288"/>
                    </a:lnTo>
                    <a:lnTo>
                      <a:pt x="337" y="284"/>
                    </a:lnTo>
                    <a:lnTo>
                      <a:pt x="351" y="286"/>
                    </a:lnTo>
                    <a:lnTo>
                      <a:pt x="363" y="291"/>
                    </a:lnTo>
                    <a:lnTo>
                      <a:pt x="385" y="304"/>
                    </a:lnTo>
                    <a:lnTo>
                      <a:pt x="410" y="319"/>
                    </a:lnTo>
                    <a:lnTo>
                      <a:pt x="435" y="333"/>
                    </a:lnTo>
                    <a:lnTo>
                      <a:pt x="461" y="347"/>
                    </a:lnTo>
                    <a:lnTo>
                      <a:pt x="485" y="360"/>
                    </a:lnTo>
                    <a:lnTo>
                      <a:pt x="506" y="371"/>
                    </a:lnTo>
                    <a:lnTo>
                      <a:pt x="526" y="380"/>
                    </a:lnTo>
                    <a:lnTo>
                      <a:pt x="543" y="386"/>
                    </a:lnTo>
                    <a:lnTo>
                      <a:pt x="543" y="337"/>
                    </a:lnTo>
                    <a:lnTo>
                      <a:pt x="545" y="289"/>
                    </a:lnTo>
                    <a:lnTo>
                      <a:pt x="546" y="241"/>
                    </a:lnTo>
                    <a:lnTo>
                      <a:pt x="548" y="193"/>
                    </a:lnTo>
                    <a:lnTo>
                      <a:pt x="549" y="144"/>
                    </a:lnTo>
                    <a:lnTo>
                      <a:pt x="550" y="96"/>
                    </a:lnTo>
                    <a:lnTo>
                      <a:pt x="551" y="48"/>
                    </a:lnTo>
                    <a:lnTo>
                      <a:pt x="552" y="0"/>
                    </a:lnTo>
                    <a:lnTo>
                      <a:pt x="554" y="0"/>
                    </a:lnTo>
                    <a:lnTo>
                      <a:pt x="560" y="2"/>
                    </a:lnTo>
                    <a:lnTo>
                      <a:pt x="569" y="5"/>
                    </a:lnTo>
                    <a:lnTo>
                      <a:pt x="583" y="8"/>
                    </a:lnTo>
                    <a:lnTo>
                      <a:pt x="596" y="10"/>
                    </a:lnTo>
                    <a:lnTo>
                      <a:pt x="612" y="13"/>
                    </a:lnTo>
                    <a:lnTo>
                      <a:pt x="625" y="13"/>
                    </a:lnTo>
                    <a:lnTo>
                      <a:pt x="640" y="1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4" name="Freeform 105"/>
              <p:cNvSpPr>
                <a:spLocks/>
              </p:cNvSpPr>
              <p:nvPr/>
            </p:nvSpPr>
            <p:spPr bwMode="auto">
              <a:xfrm>
                <a:off x="3522" y="2367"/>
                <a:ext cx="12" cy="18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75" y="158"/>
                  </a:cxn>
                  <a:cxn ang="0">
                    <a:pos x="115" y="109"/>
                  </a:cxn>
                  <a:cxn ang="0">
                    <a:pos x="107" y="0"/>
                  </a:cxn>
                  <a:cxn ang="0">
                    <a:pos x="0" y="71"/>
                  </a:cxn>
                </a:cxnLst>
                <a:rect l="0" t="0" r="r" b="b"/>
                <a:pathLst>
                  <a:path w="115" h="158">
                    <a:moveTo>
                      <a:pt x="0" y="71"/>
                    </a:moveTo>
                    <a:lnTo>
                      <a:pt x="75" y="158"/>
                    </a:lnTo>
                    <a:lnTo>
                      <a:pt x="115" y="109"/>
                    </a:lnTo>
                    <a:lnTo>
                      <a:pt x="107" y="0"/>
                    </a:lnTo>
                    <a:lnTo>
                      <a:pt x="0" y="7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5" name="Freeform 106"/>
              <p:cNvSpPr>
                <a:spLocks/>
              </p:cNvSpPr>
              <p:nvPr/>
            </p:nvSpPr>
            <p:spPr bwMode="auto">
              <a:xfrm>
                <a:off x="3496" y="2533"/>
                <a:ext cx="21" cy="12"/>
              </a:xfrm>
              <a:custGeom>
                <a:avLst/>
                <a:gdLst/>
                <a:ahLst/>
                <a:cxnLst>
                  <a:cxn ang="0">
                    <a:pos x="191" y="11"/>
                  </a:cxn>
                  <a:cxn ang="0">
                    <a:pos x="202" y="19"/>
                  </a:cxn>
                  <a:cxn ang="0">
                    <a:pos x="209" y="29"/>
                  </a:cxn>
                  <a:cxn ang="0">
                    <a:pos x="213" y="39"/>
                  </a:cxn>
                  <a:cxn ang="0">
                    <a:pos x="213" y="50"/>
                  </a:cxn>
                  <a:cxn ang="0">
                    <a:pos x="209" y="59"/>
                  </a:cxn>
                  <a:cxn ang="0">
                    <a:pos x="204" y="66"/>
                  </a:cxn>
                  <a:cxn ang="0">
                    <a:pos x="198" y="71"/>
                  </a:cxn>
                  <a:cxn ang="0">
                    <a:pos x="192" y="74"/>
                  </a:cxn>
                  <a:cxn ang="0">
                    <a:pos x="162" y="67"/>
                  </a:cxn>
                  <a:cxn ang="0">
                    <a:pos x="135" y="63"/>
                  </a:cxn>
                  <a:cxn ang="0">
                    <a:pos x="110" y="61"/>
                  </a:cxn>
                  <a:cxn ang="0">
                    <a:pos x="89" y="63"/>
                  </a:cxn>
                  <a:cxn ang="0">
                    <a:pos x="69" y="67"/>
                  </a:cxn>
                  <a:cxn ang="0">
                    <a:pos x="50" y="75"/>
                  </a:cxn>
                  <a:cxn ang="0">
                    <a:pos x="33" y="87"/>
                  </a:cxn>
                  <a:cxn ang="0">
                    <a:pos x="17" y="103"/>
                  </a:cxn>
                  <a:cxn ang="0">
                    <a:pos x="10" y="105"/>
                  </a:cxn>
                  <a:cxn ang="0">
                    <a:pos x="5" y="103"/>
                  </a:cxn>
                  <a:cxn ang="0">
                    <a:pos x="2" y="95"/>
                  </a:cxn>
                  <a:cxn ang="0">
                    <a:pos x="0" y="85"/>
                  </a:cxn>
                  <a:cxn ang="0">
                    <a:pos x="0" y="72"/>
                  </a:cxn>
                  <a:cxn ang="0">
                    <a:pos x="4" y="58"/>
                  </a:cxn>
                  <a:cxn ang="0">
                    <a:pos x="7" y="43"/>
                  </a:cxn>
                  <a:cxn ang="0">
                    <a:pos x="14" y="31"/>
                  </a:cxn>
                  <a:cxn ang="0">
                    <a:pos x="37" y="19"/>
                  </a:cxn>
                  <a:cxn ang="0">
                    <a:pos x="58" y="10"/>
                  </a:cxn>
                  <a:cxn ang="0">
                    <a:pos x="78" y="4"/>
                  </a:cxn>
                  <a:cxn ang="0">
                    <a:pos x="98" y="1"/>
                  </a:cxn>
                  <a:cxn ang="0">
                    <a:pos x="117" y="0"/>
                  </a:cxn>
                  <a:cxn ang="0">
                    <a:pos x="139" y="2"/>
                  </a:cxn>
                  <a:cxn ang="0">
                    <a:pos x="163" y="5"/>
                  </a:cxn>
                  <a:cxn ang="0">
                    <a:pos x="191" y="11"/>
                  </a:cxn>
                </a:cxnLst>
                <a:rect l="0" t="0" r="r" b="b"/>
                <a:pathLst>
                  <a:path w="213" h="105">
                    <a:moveTo>
                      <a:pt x="191" y="11"/>
                    </a:moveTo>
                    <a:lnTo>
                      <a:pt x="202" y="19"/>
                    </a:lnTo>
                    <a:lnTo>
                      <a:pt x="209" y="29"/>
                    </a:lnTo>
                    <a:lnTo>
                      <a:pt x="213" y="39"/>
                    </a:lnTo>
                    <a:lnTo>
                      <a:pt x="213" y="50"/>
                    </a:lnTo>
                    <a:lnTo>
                      <a:pt x="209" y="59"/>
                    </a:lnTo>
                    <a:lnTo>
                      <a:pt x="204" y="66"/>
                    </a:lnTo>
                    <a:lnTo>
                      <a:pt x="198" y="71"/>
                    </a:lnTo>
                    <a:lnTo>
                      <a:pt x="192" y="74"/>
                    </a:lnTo>
                    <a:lnTo>
                      <a:pt x="162" y="67"/>
                    </a:lnTo>
                    <a:lnTo>
                      <a:pt x="135" y="63"/>
                    </a:lnTo>
                    <a:lnTo>
                      <a:pt x="110" y="61"/>
                    </a:lnTo>
                    <a:lnTo>
                      <a:pt x="89" y="63"/>
                    </a:lnTo>
                    <a:lnTo>
                      <a:pt x="69" y="67"/>
                    </a:lnTo>
                    <a:lnTo>
                      <a:pt x="50" y="75"/>
                    </a:lnTo>
                    <a:lnTo>
                      <a:pt x="33" y="87"/>
                    </a:lnTo>
                    <a:lnTo>
                      <a:pt x="17" y="103"/>
                    </a:lnTo>
                    <a:lnTo>
                      <a:pt x="10" y="105"/>
                    </a:lnTo>
                    <a:lnTo>
                      <a:pt x="5" y="103"/>
                    </a:lnTo>
                    <a:lnTo>
                      <a:pt x="2" y="95"/>
                    </a:lnTo>
                    <a:lnTo>
                      <a:pt x="0" y="85"/>
                    </a:lnTo>
                    <a:lnTo>
                      <a:pt x="0" y="72"/>
                    </a:lnTo>
                    <a:lnTo>
                      <a:pt x="4" y="58"/>
                    </a:lnTo>
                    <a:lnTo>
                      <a:pt x="7" y="43"/>
                    </a:lnTo>
                    <a:lnTo>
                      <a:pt x="14" y="31"/>
                    </a:lnTo>
                    <a:lnTo>
                      <a:pt x="37" y="19"/>
                    </a:lnTo>
                    <a:lnTo>
                      <a:pt x="58" y="10"/>
                    </a:lnTo>
                    <a:lnTo>
                      <a:pt x="78" y="4"/>
                    </a:lnTo>
                    <a:lnTo>
                      <a:pt x="98" y="1"/>
                    </a:lnTo>
                    <a:lnTo>
                      <a:pt x="117" y="0"/>
                    </a:lnTo>
                    <a:lnTo>
                      <a:pt x="139" y="2"/>
                    </a:lnTo>
                    <a:lnTo>
                      <a:pt x="163" y="5"/>
                    </a:lnTo>
                    <a:lnTo>
                      <a:pt x="191" y="1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6" name="Freeform 107"/>
              <p:cNvSpPr>
                <a:spLocks/>
              </p:cNvSpPr>
              <p:nvPr/>
            </p:nvSpPr>
            <p:spPr bwMode="auto">
              <a:xfrm>
                <a:off x="3497" y="2534"/>
                <a:ext cx="20" cy="11"/>
              </a:xfrm>
              <a:custGeom>
                <a:avLst/>
                <a:gdLst/>
                <a:ahLst/>
                <a:cxnLst>
                  <a:cxn ang="0">
                    <a:pos x="179" y="11"/>
                  </a:cxn>
                  <a:cxn ang="0">
                    <a:pos x="189" y="19"/>
                  </a:cxn>
                  <a:cxn ang="0">
                    <a:pos x="196" y="28"/>
                  </a:cxn>
                  <a:cxn ang="0">
                    <a:pos x="199" y="37"/>
                  </a:cxn>
                  <a:cxn ang="0">
                    <a:pos x="199" y="47"/>
                  </a:cxn>
                  <a:cxn ang="0">
                    <a:pos x="196" y="55"/>
                  </a:cxn>
                  <a:cxn ang="0">
                    <a:pos x="191" y="62"/>
                  </a:cxn>
                  <a:cxn ang="0">
                    <a:pos x="185" y="67"/>
                  </a:cxn>
                  <a:cxn ang="0">
                    <a:pos x="180" y="69"/>
                  </a:cxn>
                  <a:cxn ang="0">
                    <a:pos x="152" y="62"/>
                  </a:cxn>
                  <a:cxn ang="0">
                    <a:pos x="127" y="59"/>
                  </a:cxn>
                  <a:cxn ang="0">
                    <a:pos x="103" y="57"/>
                  </a:cxn>
                  <a:cxn ang="0">
                    <a:pos x="84" y="59"/>
                  </a:cxn>
                  <a:cxn ang="0">
                    <a:pos x="64" y="62"/>
                  </a:cxn>
                  <a:cxn ang="0">
                    <a:pos x="46" y="70"/>
                  </a:cxn>
                  <a:cxn ang="0">
                    <a:pos x="30" y="82"/>
                  </a:cxn>
                  <a:cxn ang="0">
                    <a:pos x="15" y="98"/>
                  </a:cxn>
                  <a:cxn ang="0">
                    <a:pos x="8" y="99"/>
                  </a:cxn>
                  <a:cxn ang="0">
                    <a:pos x="4" y="96"/>
                  </a:cxn>
                  <a:cxn ang="0">
                    <a:pos x="1" y="89"/>
                  </a:cxn>
                  <a:cxn ang="0">
                    <a:pos x="0" y="80"/>
                  </a:cxn>
                  <a:cxn ang="0">
                    <a:pos x="0" y="67"/>
                  </a:cxn>
                  <a:cxn ang="0">
                    <a:pos x="3" y="55"/>
                  </a:cxn>
                  <a:cxn ang="0">
                    <a:pos x="6" y="40"/>
                  </a:cxn>
                  <a:cxn ang="0">
                    <a:pos x="12" y="29"/>
                  </a:cxn>
                  <a:cxn ang="0">
                    <a:pos x="34" y="17"/>
                  </a:cxn>
                  <a:cxn ang="0">
                    <a:pos x="55" y="9"/>
                  </a:cxn>
                  <a:cxn ang="0">
                    <a:pos x="72" y="3"/>
                  </a:cxn>
                  <a:cxn ang="0">
                    <a:pos x="91" y="1"/>
                  </a:cxn>
                  <a:cxn ang="0">
                    <a:pos x="109" y="0"/>
                  </a:cxn>
                  <a:cxn ang="0">
                    <a:pos x="130" y="2"/>
                  </a:cxn>
                  <a:cxn ang="0">
                    <a:pos x="152" y="5"/>
                  </a:cxn>
                  <a:cxn ang="0">
                    <a:pos x="179" y="11"/>
                  </a:cxn>
                </a:cxnLst>
                <a:rect l="0" t="0" r="r" b="b"/>
                <a:pathLst>
                  <a:path w="199" h="99">
                    <a:moveTo>
                      <a:pt x="179" y="11"/>
                    </a:moveTo>
                    <a:lnTo>
                      <a:pt x="189" y="19"/>
                    </a:lnTo>
                    <a:lnTo>
                      <a:pt x="196" y="28"/>
                    </a:lnTo>
                    <a:lnTo>
                      <a:pt x="199" y="37"/>
                    </a:lnTo>
                    <a:lnTo>
                      <a:pt x="199" y="47"/>
                    </a:lnTo>
                    <a:lnTo>
                      <a:pt x="196" y="55"/>
                    </a:lnTo>
                    <a:lnTo>
                      <a:pt x="191" y="62"/>
                    </a:lnTo>
                    <a:lnTo>
                      <a:pt x="185" y="67"/>
                    </a:lnTo>
                    <a:lnTo>
                      <a:pt x="180" y="69"/>
                    </a:lnTo>
                    <a:lnTo>
                      <a:pt x="152" y="62"/>
                    </a:lnTo>
                    <a:lnTo>
                      <a:pt x="127" y="59"/>
                    </a:lnTo>
                    <a:lnTo>
                      <a:pt x="103" y="57"/>
                    </a:lnTo>
                    <a:lnTo>
                      <a:pt x="84" y="59"/>
                    </a:lnTo>
                    <a:lnTo>
                      <a:pt x="64" y="62"/>
                    </a:lnTo>
                    <a:lnTo>
                      <a:pt x="46" y="70"/>
                    </a:lnTo>
                    <a:lnTo>
                      <a:pt x="30" y="82"/>
                    </a:lnTo>
                    <a:lnTo>
                      <a:pt x="15" y="98"/>
                    </a:lnTo>
                    <a:lnTo>
                      <a:pt x="8" y="99"/>
                    </a:lnTo>
                    <a:lnTo>
                      <a:pt x="4" y="96"/>
                    </a:lnTo>
                    <a:lnTo>
                      <a:pt x="1" y="89"/>
                    </a:lnTo>
                    <a:lnTo>
                      <a:pt x="0" y="80"/>
                    </a:lnTo>
                    <a:lnTo>
                      <a:pt x="0" y="67"/>
                    </a:lnTo>
                    <a:lnTo>
                      <a:pt x="3" y="55"/>
                    </a:lnTo>
                    <a:lnTo>
                      <a:pt x="6" y="40"/>
                    </a:lnTo>
                    <a:lnTo>
                      <a:pt x="12" y="29"/>
                    </a:lnTo>
                    <a:lnTo>
                      <a:pt x="34" y="17"/>
                    </a:lnTo>
                    <a:lnTo>
                      <a:pt x="55" y="9"/>
                    </a:lnTo>
                    <a:lnTo>
                      <a:pt x="72" y="3"/>
                    </a:lnTo>
                    <a:lnTo>
                      <a:pt x="91" y="1"/>
                    </a:lnTo>
                    <a:lnTo>
                      <a:pt x="109" y="0"/>
                    </a:lnTo>
                    <a:lnTo>
                      <a:pt x="130" y="2"/>
                    </a:lnTo>
                    <a:lnTo>
                      <a:pt x="152" y="5"/>
                    </a:lnTo>
                    <a:lnTo>
                      <a:pt x="179" y="1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7" name="Freeform 108"/>
              <p:cNvSpPr>
                <a:spLocks/>
              </p:cNvSpPr>
              <p:nvPr/>
            </p:nvSpPr>
            <p:spPr bwMode="auto">
              <a:xfrm>
                <a:off x="3497" y="2534"/>
                <a:ext cx="19" cy="10"/>
              </a:xfrm>
              <a:custGeom>
                <a:avLst/>
                <a:gdLst/>
                <a:ahLst/>
                <a:cxnLst>
                  <a:cxn ang="0">
                    <a:pos x="168" y="12"/>
                  </a:cxn>
                  <a:cxn ang="0">
                    <a:pos x="177" y="19"/>
                  </a:cxn>
                  <a:cxn ang="0">
                    <a:pos x="183" y="27"/>
                  </a:cxn>
                  <a:cxn ang="0">
                    <a:pos x="186" y="35"/>
                  </a:cxn>
                  <a:cxn ang="0">
                    <a:pos x="186" y="44"/>
                  </a:cxn>
                  <a:cxn ang="0">
                    <a:pos x="183" y="52"/>
                  </a:cxn>
                  <a:cxn ang="0">
                    <a:pos x="179" y="59"/>
                  </a:cxn>
                  <a:cxn ang="0">
                    <a:pos x="174" y="63"/>
                  </a:cxn>
                  <a:cxn ang="0">
                    <a:pos x="170" y="66"/>
                  </a:cxn>
                  <a:cxn ang="0">
                    <a:pos x="143" y="59"/>
                  </a:cxn>
                  <a:cxn ang="0">
                    <a:pos x="119" y="56"/>
                  </a:cxn>
                  <a:cxn ang="0">
                    <a:pos x="96" y="54"/>
                  </a:cxn>
                  <a:cxn ang="0">
                    <a:pos x="78" y="55"/>
                  </a:cxn>
                  <a:cxn ang="0">
                    <a:pos x="60" y="59"/>
                  </a:cxn>
                  <a:cxn ang="0">
                    <a:pos x="44" y="66"/>
                  </a:cxn>
                  <a:cxn ang="0">
                    <a:pos x="29" y="77"/>
                  </a:cxn>
                  <a:cxn ang="0">
                    <a:pos x="16" y="92"/>
                  </a:cxn>
                  <a:cxn ang="0">
                    <a:pos x="9" y="93"/>
                  </a:cxn>
                  <a:cxn ang="0">
                    <a:pos x="5" y="91"/>
                  </a:cxn>
                  <a:cxn ang="0">
                    <a:pos x="2" y="85"/>
                  </a:cxn>
                  <a:cxn ang="0">
                    <a:pos x="1" y="76"/>
                  </a:cxn>
                  <a:cxn ang="0">
                    <a:pos x="0" y="64"/>
                  </a:cxn>
                  <a:cxn ang="0">
                    <a:pos x="2" y="52"/>
                  </a:cxn>
                  <a:cxn ang="0">
                    <a:pos x="5" y="39"/>
                  </a:cxn>
                  <a:cxn ang="0">
                    <a:pos x="11" y="28"/>
                  </a:cxn>
                  <a:cxn ang="0">
                    <a:pos x="32" y="16"/>
                  </a:cxn>
                  <a:cxn ang="0">
                    <a:pos x="51" y="8"/>
                  </a:cxn>
                  <a:cxn ang="0">
                    <a:pos x="68" y="3"/>
                  </a:cxn>
                  <a:cxn ang="0">
                    <a:pos x="86" y="1"/>
                  </a:cxn>
                  <a:cxn ang="0">
                    <a:pos x="102" y="0"/>
                  </a:cxn>
                  <a:cxn ang="0">
                    <a:pos x="122" y="2"/>
                  </a:cxn>
                  <a:cxn ang="0">
                    <a:pos x="143" y="5"/>
                  </a:cxn>
                  <a:cxn ang="0">
                    <a:pos x="168" y="12"/>
                  </a:cxn>
                </a:cxnLst>
                <a:rect l="0" t="0" r="r" b="b"/>
                <a:pathLst>
                  <a:path w="186" h="93">
                    <a:moveTo>
                      <a:pt x="168" y="12"/>
                    </a:moveTo>
                    <a:lnTo>
                      <a:pt x="177" y="19"/>
                    </a:lnTo>
                    <a:lnTo>
                      <a:pt x="183" y="27"/>
                    </a:lnTo>
                    <a:lnTo>
                      <a:pt x="186" y="35"/>
                    </a:lnTo>
                    <a:lnTo>
                      <a:pt x="186" y="44"/>
                    </a:lnTo>
                    <a:lnTo>
                      <a:pt x="183" y="52"/>
                    </a:lnTo>
                    <a:lnTo>
                      <a:pt x="179" y="59"/>
                    </a:lnTo>
                    <a:lnTo>
                      <a:pt x="174" y="63"/>
                    </a:lnTo>
                    <a:lnTo>
                      <a:pt x="170" y="66"/>
                    </a:lnTo>
                    <a:lnTo>
                      <a:pt x="143" y="59"/>
                    </a:lnTo>
                    <a:lnTo>
                      <a:pt x="119" y="56"/>
                    </a:lnTo>
                    <a:lnTo>
                      <a:pt x="96" y="54"/>
                    </a:lnTo>
                    <a:lnTo>
                      <a:pt x="78" y="55"/>
                    </a:lnTo>
                    <a:lnTo>
                      <a:pt x="60" y="59"/>
                    </a:lnTo>
                    <a:lnTo>
                      <a:pt x="44" y="66"/>
                    </a:lnTo>
                    <a:lnTo>
                      <a:pt x="29" y="77"/>
                    </a:lnTo>
                    <a:lnTo>
                      <a:pt x="16" y="92"/>
                    </a:lnTo>
                    <a:lnTo>
                      <a:pt x="9" y="93"/>
                    </a:lnTo>
                    <a:lnTo>
                      <a:pt x="5" y="91"/>
                    </a:lnTo>
                    <a:lnTo>
                      <a:pt x="2" y="85"/>
                    </a:lnTo>
                    <a:lnTo>
                      <a:pt x="1" y="76"/>
                    </a:lnTo>
                    <a:lnTo>
                      <a:pt x="0" y="64"/>
                    </a:lnTo>
                    <a:lnTo>
                      <a:pt x="2" y="52"/>
                    </a:lnTo>
                    <a:lnTo>
                      <a:pt x="5" y="39"/>
                    </a:lnTo>
                    <a:lnTo>
                      <a:pt x="11" y="28"/>
                    </a:lnTo>
                    <a:lnTo>
                      <a:pt x="32" y="16"/>
                    </a:lnTo>
                    <a:lnTo>
                      <a:pt x="51" y="8"/>
                    </a:lnTo>
                    <a:lnTo>
                      <a:pt x="68" y="3"/>
                    </a:lnTo>
                    <a:lnTo>
                      <a:pt x="86" y="1"/>
                    </a:lnTo>
                    <a:lnTo>
                      <a:pt x="102" y="0"/>
                    </a:lnTo>
                    <a:lnTo>
                      <a:pt x="122" y="2"/>
                    </a:lnTo>
                    <a:lnTo>
                      <a:pt x="143" y="5"/>
                    </a:lnTo>
                    <a:lnTo>
                      <a:pt x="168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8" name="Freeform 109"/>
              <p:cNvSpPr>
                <a:spLocks/>
              </p:cNvSpPr>
              <p:nvPr/>
            </p:nvSpPr>
            <p:spPr bwMode="auto">
              <a:xfrm>
                <a:off x="3498" y="2534"/>
                <a:ext cx="17" cy="10"/>
              </a:xfrm>
              <a:custGeom>
                <a:avLst/>
                <a:gdLst/>
                <a:ahLst/>
                <a:cxnLst>
                  <a:cxn ang="0">
                    <a:pos x="154" y="10"/>
                  </a:cxn>
                  <a:cxn ang="0">
                    <a:pos x="164" y="16"/>
                  </a:cxn>
                  <a:cxn ang="0">
                    <a:pos x="170" y="24"/>
                  </a:cxn>
                  <a:cxn ang="0">
                    <a:pos x="172" y="32"/>
                  </a:cxn>
                  <a:cxn ang="0">
                    <a:pos x="173" y="40"/>
                  </a:cxn>
                  <a:cxn ang="0">
                    <a:pos x="170" y="47"/>
                  </a:cxn>
                  <a:cxn ang="0">
                    <a:pos x="166" y="53"/>
                  </a:cxn>
                  <a:cxn ang="0">
                    <a:pos x="160" y="57"/>
                  </a:cxn>
                  <a:cxn ang="0">
                    <a:pos x="156" y="60"/>
                  </a:cxn>
                  <a:cxn ang="0">
                    <a:pos x="132" y="54"/>
                  </a:cxn>
                  <a:cxn ang="0">
                    <a:pos x="110" y="51"/>
                  </a:cxn>
                  <a:cxn ang="0">
                    <a:pos x="90" y="49"/>
                  </a:cxn>
                  <a:cxn ang="0">
                    <a:pos x="73" y="51"/>
                  </a:cxn>
                  <a:cxn ang="0">
                    <a:pos x="56" y="54"/>
                  </a:cxn>
                  <a:cxn ang="0">
                    <a:pos x="42" y="61"/>
                  </a:cxn>
                  <a:cxn ang="0">
                    <a:pos x="28" y="70"/>
                  </a:cxn>
                  <a:cxn ang="0">
                    <a:pos x="16" y="84"/>
                  </a:cxn>
                  <a:cxn ang="0">
                    <a:pos x="8" y="85"/>
                  </a:cxn>
                  <a:cxn ang="0">
                    <a:pos x="5" y="83"/>
                  </a:cxn>
                  <a:cxn ang="0">
                    <a:pos x="1" y="78"/>
                  </a:cxn>
                  <a:cxn ang="0">
                    <a:pos x="1" y="70"/>
                  </a:cxn>
                  <a:cxn ang="0">
                    <a:pos x="0" y="59"/>
                  </a:cxn>
                  <a:cxn ang="0">
                    <a:pos x="3" y="48"/>
                  </a:cxn>
                  <a:cxn ang="0">
                    <a:pos x="5" y="35"/>
                  </a:cxn>
                  <a:cxn ang="0">
                    <a:pos x="12" y="25"/>
                  </a:cxn>
                  <a:cxn ang="0">
                    <a:pos x="30" y="15"/>
                  </a:cxn>
                  <a:cxn ang="0">
                    <a:pos x="48" y="8"/>
                  </a:cxn>
                  <a:cxn ang="0">
                    <a:pos x="63" y="3"/>
                  </a:cxn>
                  <a:cxn ang="0">
                    <a:pos x="80" y="1"/>
                  </a:cxn>
                  <a:cxn ang="0">
                    <a:pos x="95" y="0"/>
                  </a:cxn>
                  <a:cxn ang="0">
                    <a:pos x="112" y="2"/>
                  </a:cxn>
                  <a:cxn ang="0">
                    <a:pos x="132" y="4"/>
                  </a:cxn>
                  <a:cxn ang="0">
                    <a:pos x="154" y="10"/>
                  </a:cxn>
                </a:cxnLst>
                <a:rect l="0" t="0" r="r" b="b"/>
                <a:pathLst>
                  <a:path w="173" h="85">
                    <a:moveTo>
                      <a:pt x="154" y="10"/>
                    </a:moveTo>
                    <a:lnTo>
                      <a:pt x="164" y="16"/>
                    </a:lnTo>
                    <a:lnTo>
                      <a:pt x="170" y="24"/>
                    </a:lnTo>
                    <a:lnTo>
                      <a:pt x="172" y="32"/>
                    </a:lnTo>
                    <a:lnTo>
                      <a:pt x="173" y="40"/>
                    </a:lnTo>
                    <a:lnTo>
                      <a:pt x="170" y="47"/>
                    </a:lnTo>
                    <a:lnTo>
                      <a:pt x="166" y="53"/>
                    </a:lnTo>
                    <a:lnTo>
                      <a:pt x="160" y="57"/>
                    </a:lnTo>
                    <a:lnTo>
                      <a:pt x="156" y="60"/>
                    </a:lnTo>
                    <a:lnTo>
                      <a:pt x="132" y="54"/>
                    </a:lnTo>
                    <a:lnTo>
                      <a:pt x="110" y="51"/>
                    </a:lnTo>
                    <a:lnTo>
                      <a:pt x="90" y="49"/>
                    </a:lnTo>
                    <a:lnTo>
                      <a:pt x="73" y="51"/>
                    </a:lnTo>
                    <a:lnTo>
                      <a:pt x="56" y="54"/>
                    </a:lnTo>
                    <a:lnTo>
                      <a:pt x="42" y="61"/>
                    </a:lnTo>
                    <a:lnTo>
                      <a:pt x="28" y="70"/>
                    </a:lnTo>
                    <a:lnTo>
                      <a:pt x="16" y="84"/>
                    </a:lnTo>
                    <a:lnTo>
                      <a:pt x="8" y="85"/>
                    </a:lnTo>
                    <a:lnTo>
                      <a:pt x="5" y="83"/>
                    </a:lnTo>
                    <a:lnTo>
                      <a:pt x="1" y="78"/>
                    </a:lnTo>
                    <a:lnTo>
                      <a:pt x="1" y="70"/>
                    </a:lnTo>
                    <a:lnTo>
                      <a:pt x="0" y="59"/>
                    </a:lnTo>
                    <a:lnTo>
                      <a:pt x="3" y="48"/>
                    </a:lnTo>
                    <a:lnTo>
                      <a:pt x="5" y="35"/>
                    </a:lnTo>
                    <a:lnTo>
                      <a:pt x="12" y="25"/>
                    </a:lnTo>
                    <a:lnTo>
                      <a:pt x="30" y="15"/>
                    </a:lnTo>
                    <a:lnTo>
                      <a:pt x="48" y="8"/>
                    </a:lnTo>
                    <a:lnTo>
                      <a:pt x="63" y="3"/>
                    </a:lnTo>
                    <a:lnTo>
                      <a:pt x="80" y="1"/>
                    </a:lnTo>
                    <a:lnTo>
                      <a:pt x="95" y="0"/>
                    </a:lnTo>
                    <a:lnTo>
                      <a:pt x="112" y="2"/>
                    </a:lnTo>
                    <a:lnTo>
                      <a:pt x="132" y="4"/>
                    </a:lnTo>
                    <a:lnTo>
                      <a:pt x="154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9" name="Freeform 110"/>
              <p:cNvSpPr>
                <a:spLocks/>
              </p:cNvSpPr>
              <p:nvPr/>
            </p:nvSpPr>
            <p:spPr bwMode="auto">
              <a:xfrm>
                <a:off x="3499" y="2534"/>
                <a:ext cx="16" cy="9"/>
              </a:xfrm>
              <a:custGeom>
                <a:avLst/>
                <a:gdLst/>
                <a:ahLst/>
                <a:cxnLst>
                  <a:cxn ang="0">
                    <a:pos x="144" y="9"/>
                  </a:cxn>
                  <a:cxn ang="0">
                    <a:pos x="152" y="15"/>
                  </a:cxn>
                  <a:cxn ang="0">
                    <a:pos x="159" y="23"/>
                  </a:cxn>
                  <a:cxn ang="0">
                    <a:pos x="161" y="30"/>
                  </a:cxn>
                  <a:cxn ang="0">
                    <a:pos x="161" y="38"/>
                  </a:cxn>
                  <a:cxn ang="0">
                    <a:pos x="158" y="44"/>
                  </a:cxn>
                  <a:cxn ang="0">
                    <a:pos x="154" y="51"/>
                  </a:cxn>
                  <a:cxn ang="0">
                    <a:pos x="149" y="54"/>
                  </a:cxn>
                  <a:cxn ang="0">
                    <a:pos x="145" y="57"/>
                  </a:cxn>
                  <a:cxn ang="0">
                    <a:pos x="122" y="51"/>
                  </a:cxn>
                  <a:cxn ang="0">
                    <a:pos x="102" y="48"/>
                  </a:cxn>
                  <a:cxn ang="0">
                    <a:pos x="83" y="46"/>
                  </a:cxn>
                  <a:cxn ang="0">
                    <a:pos x="68" y="47"/>
                  </a:cxn>
                  <a:cxn ang="0">
                    <a:pos x="51" y="50"/>
                  </a:cxn>
                  <a:cxn ang="0">
                    <a:pos x="38" y="57"/>
                  </a:cxn>
                  <a:cxn ang="0">
                    <a:pos x="25" y="66"/>
                  </a:cxn>
                  <a:cxn ang="0">
                    <a:pos x="14" y="79"/>
                  </a:cxn>
                  <a:cxn ang="0">
                    <a:pos x="8" y="80"/>
                  </a:cxn>
                  <a:cxn ang="0">
                    <a:pos x="4" y="78"/>
                  </a:cxn>
                  <a:cxn ang="0">
                    <a:pos x="1" y="72"/>
                  </a:cxn>
                  <a:cxn ang="0">
                    <a:pos x="1" y="65"/>
                  </a:cxn>
                  <a:cxn ang="0">
                    <a:pos x="0" y="55"/>
                  </a:cxn>
                  <a:cxn ang="0">
                    <a:pos x="2" y="44"/>
                  </a:cxn>
                  <a:cxn ang="0">
                    <a:pos x="6" y="33"/>
                  </a:cxn>
                  <a:cxn ang="0">
                    <a:pos x="11" y="24"/>
                  </a:cxn>
                  <a:cxn ang="0">
                    <a:pos x="27" y="14"/>
                  </a:cxn>
                  <a:cxn ang="0">
                    <a:pos x="44" y="8"/>
                  </a:cxn>
                  <a:cxn ang="0">
                    <a:pos x="58" y="3"/>
                  </a:cxn>
                  <a:cxn ang="0">
                    <a:pos x="74" y="1"/>
                  </a:cxn>
                  <a:cxn ang="0">
                    <a:pos x="88" y="0"/>
                  </a:cxn>
                  <a:cxn ang="0">
                    <a:pos x="105" y="1"/>
                  </a:cxn>
                  <a:cxn ang="0">
                    <a:pos x="122" y="4"/>
                  </a:cxn>
                  <a:cxn ang="0">
                    <a:pos x="144" y="9"/>
                  </a:cxn>
                </a:cxnLst>
                <a:rect l="0" t="0" r="r" b="b"/>
                <a:pathLst>
                  <a:path w="161" h="80">
                    <a:moveTo>
                      <a:pt x="144" y="9"/>
                    </a:moveTo>
                    <a:lnTo>
                      <a:pt x="152" y="15"/>
                    </a:lnTo>
                    <a:lnTo>
                      <a:pt x="159" y="23"/>
                    </a:lnTo>
                    <a:lnTo>
                      <a:pt x="161" y="30"/>
                    </a:lnTo>
                    <a:lnTo>
                      <a:pt x="161" y="38"/>
                    </a:lnTo>
                    <a:lnTo>
                      <a:pt x="158" y="44"/>
                    </a:lnTo>
                    <a:lnTo>
                      <a:pt x="154" y="51"/>
                    </a:lnTo>
                    <a:lnTo>
                      <a:pt x="149" y="54"/>
                    </a:lnTo>
                    <a:lnTo>
                      <a:pt x="145" y="57"/>
                    </a:lnTo>
                    <a:lnTo>
                      <a:pt x="122" y="51"/>
                    </a:lnTo>
                    <a:lnTo>
                      <a:pt x="102" y="48"/>
                    </a:lnTo>
                    <a:lnTo>
                      <a:pt x="83" y="46"/>
                    </a:lnTo>
                    <a:lnTo>
                      <a:pt x="68" y="47"/>
                    </a:lnTo>
                    <a:lnTo>
                      <a:pt x="51" y="50"/>
                    </a:lnTo>
                    <a:lnTo>
                      <a:pt x="38" y="57"/>
                    </a:lnTo>
                    <a:lnTo>
                      <a:pt x="25" y="66"/>
                    </a:lnTo>
                    <a:lnTo>
                      <a:pt x="14" y="79"/>
                    </a:lnTo>
                    <a:lnTo>
                      <a:pt x="8" y="80"/>
                    </a:lnTo>
                    <a:lnTo>
                      <a:pt x="4" y="78"/>
                    </a:lnTo>
                    <a:lnTo>
                      <a:pt x="1" y="72"/>
                    </a:lnTo>
                    <a:lnTo>
                      <a:pt x="1" y="65"/>
                    </a:lnTo>
                    <a:lnTo>
                      <a:pt x="0" y="55"/>
                    </a:lnTo>
                    <a:lnTo>
                      <a:pt x="2" y="44"/>
                    </a:lnTo>
                    <a:lnTo>
                      <a:pt x="6" y="33"/>
                    </a:lnTo>
                    <a:lnTo>
                      <a:pt x="11" y="24"/>
                    </a:lnTo>
                    <a:lnTo>
                      <a:pt x="27" y="14"/>
                    </a:lnTo>
                    <a:lnTo>
                      <a:pt x="44" y="8"/>
                    </a:lnTo>
                    <a:lnTo>
                      <a:pt x="58" y="3"/>
                    </a:lnTo>
                    <a:lnTo>
                      <a:pt x="74" y="1"/>
                    </a:lnTo>
                    <a:lnTo>
                      <a:pt x="88" y="0"/>
                    </a:lnTo>
                    <a:lnTo>
                      <a:pt x="105" y="1"/>
                    </a:lnTo>
                    <a:lnTo>
                      <a:pt x="122" y="4"/>
                    </a:lnTo>
                    <a:lnTo>
                      <a:pt x="144" y="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00" name="Freeform 111"/>
              <p:cNvSpPr>
                <a:spLocks/>
              </p:cNvSpPr>
              <p:nvPr/>
            </p:nvSpPr>
            <p:spPr bwMode="auto">
              <a:xfrm>
                <a:off x="3499" y="2535"/>
                <a:ext cx="15" cy="8"/>
              </a:xfrm>
              <a:custGeom>
                <a:avLst/>
                <a:gdLst/>
                <a:ahLst/>
                <a:cxnLst>
                  <a:cxn ang="0">
                    <a:pos x="131" y="8"/>
                  </a:cxn>
                  <a:cxn ang="0">
                    <a:pos x="138" y="13"/>
                  </a:cxn>
                  <a:cxn ang="0">
                    <a:pos x="143" y="20"/>
                  </a:cxn>
                  <a:cxn ang="0">
                    <a:pos x="145" y="26"/>
                  </a:cxn>
                  <a:cxn ang="0">
                    <a:pos x="145" y="34"/>
                  </a:cxn>
                  <a:cxn ang="0">
                    <a:pos x="142" y="39"/>
                  </a:cxn>
                  <a:cxn ang="0">
                    <a:pos x="139" y="45"/>
                  </a:cxn>
                  <a:cxn ang="0">
                    <a:pos x="135" y="48"/>
                  </a:cxn>
                  <a:cxn ang="0">
                    <a:pos x="131" y="51"/>
                  </a:cxn>
                  <a:cxn ang="0">
                    <a:pos x="109" y="45"/>
                  </a:cxn>
                  <a:cxn ang="0">
                    <a:pos x="92" y="43"/>
                  </a:cxn>
                  <a:cxn ang="0">
                    <a:pos x="74" y="40"/>
                  </a:cxn>
                  <a:cxn ang="0">
                    <a:pos x="60" y="43"/>
                  </a:cxn>
                  <a:cxn ang="0">
                    <a:pos x="45" y="45"/>
                  </a:cxn>
                  <a:cxn ang="0">
                    <a:pos x="34" y="51"/>
                  </a:cxn>
                  <a:cxn ang="0">
                    <a:pos x="21" y="60"/>
                  </a:cxn>
                  <a:cxn ang="0">
                    <a:pos x="11" y="72"/>
                  </a:cxn>
                  <a:cxn ang="0">
                    <a:pos x="6" y="73"/>
                  </a:cxn>
                  <a:cxn ang="0">
                    <a:pos x="3" y="71"/>
                  </a:cxn>
                  <a:cxn ang="0">
                    <a:pos x="0" y="66"/>
                  </a:cxn>
                  <a:cxn ang="0">
                    <a:pos x="0" y="59"/>
                  </a:cxn>
                  <a:cxn ang="0">
                    <a:pos x="0" y="49"/>
                  </a:cxn>
                  <a:cxn ang="0">
                    <a:pos x="1" y="39"/>
                  </a:cxn>
                  <a:cxn ang="0">
                    <a:pos x="4" y="29"/>
                  </a:cxn>
                  <a:cxn ang="0">
                    <a:pos x="8" y="21"/>
                  </a:cxn>
                  <a:cxn ang="0">
                    <a:pos x="23" y="12"/>
                  </a:cxn>
                  <a:cxn ang="0">
                    <a:pos x="39" y="7"/>
                  </a:cxn>
                  <a:cxn ang="0">
                    <a:pos x="52" y="3"/>
                  </a:cxn>
                  <a:cxn ang="0">
                    <a:pos x="67" y="1"/>
                  </a:cxn>
                  <a:cxn ang="0">
                    <a:pos x="79" y="0"/>
                  </a:cxn>
                  <a:cxn ang="0">
                    <a:pos x="95" y="1"/>
                  </a:cxn>
                  <a:cxn ang="0">
                    <a:pos x="111" y="3"/>
                  </a:cxn>
                  <a:cxn ang="0">
                    <a:pos x="131" y="8"/>
                  </a:cxn>
                </a:cxnLst>
                <a:rect l="0" t="0" r="r" b="b"/>
                <a:pathLst>
                  <a:path w="145" h="73">
                    <a:moveTo>
                      <a:pt x="131" y="8"/>
                    </a:moveTo>
                    <a:lnTo>
                      <a:pt x="138" y="13"/>
                    </a:lnTo>
                    <a:lnTo>
                      <a:pt x="143" y="20"/>
                    </a:lnTo>
                    <a:lnTo>
                      <a:pt x="145" y="26"/>
                    </a:lnTo>
                    <a:lnTo>
                      <a:pt x="145" y="34"/>
                    </a:lnTo>
                    <a:lnTo>
                      <a:pt x="142" y="39"/>
                    </a:lnTo>
                    <a:lnTo>
                      <a:pt x="139" y="45"/>
                    </a:lnTo>
                    <a:lnTo>
                      <a:pt x="135" y="48"/>
                    </a:lnTo>
                    <a:lnTo>
                      <a:pt x="131" y="51"/>
                    </a:lnTo>
                    <a:lnTo>
                      <a:pt x="109" y="45"/>
                    </a:lnTo>
                    <a:lnTo>
                      <a:pt x="92" y="43"/>
                    </a:lnTo>
                    <a:lnTo>
                      <a:pt x="74" y="40"/>
                    </a:lnTo>
                    <a:lnTo>
                      <a:pt x="60" y="43"/>
                    </a:lnTo>
                    <a:lnTo>
                      <a:pt x="45" y="45"/>
                    </a:lnTo>
                    <a:lnTo>
                      <a:pt x="34" y="51"/>
                    </a:lnTo>
                    <a:lnTo>
                      <a:pt x="21" y="60"/>
                    </a:lnTo>
                    <a:lnTo>
                      <a:pt x="11" y="72"/>
                    </a:lnTo>
                    <a:lnTo>
                      <a:pt x="6" y="73"/>
                    </a:lnTo>
                    <a:lnTo>
                      <a:pt x="3" y="71"/>
                    </a:lnTo>
                    <a:lnTo>
                      <a:pt x="0" y="66"/>
                    </a:lnTo>
                    <a:lnTo>
                      <a:pt x="0" y="59"/>
                    </a:lnTo>
                    <a:lnTo>
                      <a:pt x="0" y="49"/>
                    </a:lnTo>
                    <a:lnTo>
                      <a:pt x="1" y="39"/>
                    </a:lnTo>
                    <a:lnTo>
                      <a:pt x="4" y="29"/>
                    </a:lnTo>
                    <a:lnTo>
                      <a:pt x="8" y="21"/>
                    </a:lnTo>
                    <a:lnTo>
                      <a:pt x="23" y="12"/>
                    </a:lnTo>
                    <a:lnTo>
                      <a:pt x="39" y="7"/>
                    </a:lnTo>
                    <a:lnTo>
                      <a:pt x="52" y="3"/>
                    </a:lnTo>
                    <a:lnTo>
                      <a:pt x="67" y="1"/>
                    </a:lnTo>
                    <a:lnTo>
                      <a:pt x="79" y="0"/>
                    </a:lnTo>
                    <a:lnTo>
                      <a:pt x="95" y="1"/>
                    </a:lnTo>
                    <a:lnTo>
                      <a:pt x="111" y="3"/>
                    </a:lnTo>
                    <a:lnTo>
                      <a:pt x="131" y="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01" name="Freeform 112"/>
              <p:cNvSpPr>
                <a:spLocks/>
              </p:cNvSpPr>
              <p:nvPr/>
            </p:nvSpPr>
            <p:spPr bwMode="auto">
              <a:xfrm>
                <a:off x="3500" y="2535"/>
                <a:ext cx="13" cy="7"/>
              </a:xfrm>
              <a:custGeom>
                <a:avLst/>
                <a:gdLst/>
                <a:ahLst/>
                <a:cxnLst>
                  <a:cxn ang="0">
                    <a:pos x="120" y="9"/>
                  </a:cxn>
                  <a:cxn ang="0">
                    <a:pos x="126" y="13"/>
                  </a:cxn>
                  <a:cxn ang="0">
                    <a:pos x="130" y="19"/>
                  </a:cxn>
                  <a:cxn ang="0">
                    <a:pos x="132" y="25"/>
                  </a:cxn>
                  <a:cxn ang="0">
                    <a:pos x="132" y="32"/>
                  </a:cxn>
                  <a:cxn ang="0">
                    <a:pos x="129" y="37"/>
                  </a:cxn>
                  <a:cxn ang="0">
                    <a:pos x="127" y="43"/>
                  </a:cxn>
                  <a:cxn ang="0">
                    <a:pos x="123" y="45"/>
                  </a:cxn>
                  <a:cxn ang="0">
                    <a:pos x="120" y="47"/>
                  </a:cxn>
                  <a:cxn ang="0">
                    <a:pos x="100" y="42"/>
                  </a:cxn>
                  <a:cxn ang="0">
                    <a:pos x="84" y="38"/>
                  </a:cxn>
                  <a:cxn ang="0">
                    <a:pos x="67" y="37"/>
                  </a:cxn>
                  <a:cxn ang="0">
                    <a:pos x="55" y="38"/>
                  </a:cxn>
                  <a:cxn ang="0">
                    <a:pos x="41" y="40"/>
                  </a:cxn>
                  <a:cxn ang="0">
                    <a:pos x="30" y="47"/>
                  </a:cxn>
                  <a:cxn ang="0">
                    <a:pos x="19" y="55"/>
                  </a:cxn>
                  <a:cxn ang="0">
                    <a:pos x="10" y="66"/>
                  </a:cxn>
                  <a:cxn ang="0">
                    <a:pos x="5" y="67"/>
                  </a:cxn>
                  <a:cxn ang="0">
                    <a:pos x="3" y="65"/>
                  </a:cxn>
                  <a:cxn ang="0">
                    <a:pos x="0" y="60"/>
                  </a:cxn>
                  <a:cxn ang="0">
                    <a:pos x="0" y="54"/>
                  </a:cxn>
                  <a:cxn ang="0">
                    <a:pos x="0" y="45"/>
                  </a:cxn>
                  <a:cxn ang="0">
                    <a:pos x="1" y="36"/>
                  </a:cxn>
                  <a:cxn ang="0">
                    <a:pos x="3" y="28"/>
                  </a:cxn>
                  <a:cxn ang="0">
                    <a:pos x="7" y="20"/>
                  </a:cxn>
                  <a:cxn ang="0">
                    <a:pos x="22" y="11"/>
                  </a:cxn>
                  <a:cxn ang="0">
                    <a:pos x="35" y="6"/>
                  </a:cxn>
                  <a:cxn ang="0">
                    <a:pos x="47" y="2"/>
                  </a:cxn>
                  <a:cxn ang="0">
                    <a:pos x="60" y="1"/>
                  </a:cxn>
                  <a:cxn ang="0">
                    <a:pos x="72" y="0"/>
                  </a:cxn>
                  <a:cxn ang="0">
                    <a:pos x="86" y="2"/>
                  </a:cxn>
                  <a:cxn ang="0">
                    <a:pos x="101" y="4"/>
                  </a:cxn>
                  <a:cxn ang="0">
                    <a:pos x="120" y="9"/>
                  </a:cxn>
                </a:cxnLst>
                <a:rect l="0" t="0" r="r" b="b"/>
                <a:pathLst>
                  <a:path w="132" h="67">
                    <a:moveTo>
                      <a:pt x="120" y="9"/>
                    </a:moveTo>
                    <a:lnTo>
                      <a:pt x="126" y="13"/>
                    </a:lnTo>
                    <a:lnTo>
                      <a:pt x="130" y="19"/>
                    </a:lnTo>
                    <a:lnTo>
                      <a:pt x="132" y="25"/>
                    </a:lnTo>
                    <a:lnTo>
                      <a:pt x="132" y="32"/>
                    </a:lnTo>
                    <a:lnTo>
                      <a:pt x="129" y="37"/>
                    </a:lnTo>
                    <a:lnTo>
                      <a:pt x="127" y="43"/>
                    </a:lnTo>
                    <a:lnTo>
                      <a:pt x="123" y="45"/>
                    </a:lnTo>
                    <a:lnTo>
                      <a:pt x="120" y="47"/>
                    </a:lnTo>
                    <a:lnTo>
                      <a:pt x="100" y="42"/>
                    </a:lnTo>
                    <a:lnTo>
                      <a:pt x="84" y="38"/>
                    </a:lnTo>
                    <a:lnTo>
                      <a:pt x="67" y="37"/>
                    </a:lnTo>
                    <a:lnTo>
                      <a:pt x="55" y="38"/>
                    </a:lnTo>
                    <a:lnTo>
                      <a:pt x="41" y="40"/>
                    </a:lnTo>
                    <a:lnTo>
                      <a:pt x="30" y="47"/>
                    </a:lnTo>
                    <a:lnTo>
                      <a:pt x="19" y="55"/>
                    </a:lnTo>
                    <a:lnTo>
                      <a:pt x="10" y="66"/>
                    </a:lnTo>
                    <a:lnTo>
                      <a:pt x="5" y="67"/>
                    </a:lnTo>
                    <a:lnTo>
                      <a:pt x="3" y="65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0" y="45"/>
                    </a:lnTo>
                    <a:lnTo>
                      <a:pt x="1" y="36"/>
                    </a:lnTo>
                    <a:lnTo>
                      <a:pt x="3" y="28"/>
                    </a:lnTo>
                    <a:lnTo>
                      <a:pt x="7" y="20"/>
                    </a:lnTo>
                    <a:lnTo>
                      <a:pt x="22" y="11"/>
                    </a:lnTo>
                    <a:lnTo>
                      <a:pt x="35" y="6"/>
                    </a:lnTo>
                    <a:lnTo>
                      <a:pt x="47" y="2"/>
                    </a:lnTo>
                    <a:lnTo>
                      <a:pt x="60" y="1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101" y="4"/>
                    </a:lnTo>
                    <a:lnTo>
                      <a:pt x="120" y="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02" name="Freeform 113"/>
              <p:cNvSpPr>
                <a:spLocks/>
              </p:cNvSpPr>
              <p:nvPr/>
            </p:nvSpPr>
            <p:spPr bwMode="auto">
              <a:xfrm>
                <a:off x="3501" y="2535"/>
                <a:ext cx="12" cy="7"/>
              </a:xfrm>
              <a:custGeom>
                <a:avLst/>
                <a:gdLst/>
                <a:ahLst/>
                <a:cxnLst>
                  <a:cxn ang="0">
                    <a:pos x="107" y="8"/>
                  </a:cxn>
                  <a:cxn ang="0">
                    <a:pos x="113" y="12"/>
                  </a:cxn>
                  <a:cxn ang="0">
                    <a:pos x="117" y="18"/>
                  </a:cxn>
                  <a:cxn ang="0">
                    <a:pos x="118" y="23"/>
                  </a:cxn>
                  <a:cxn ang="0">
                    <a:pos x="119" y="29"/>
                  </a:cxn>
                  <a:cxn ang="0">
                    <a:pos x="115" y="37"/>
                  </a:cxn>
                  <a:cxn ang="0">
                    <a:pos x="109" y="43"/>
                  </a:cxn>
                  <a:cxn ang="0">
                    <a:pos x="91" y="37"/>
                  </a:cxn>
                  <a:cxn ang="0">
                    <a:pos x="76" y="34"/>
                  </a:cxn>
                  <a:cxn ang="0">
                    <a:pos x="61" y="33"/>
                  </a:cxn>
                  <a:cxn ang="0">
                    <a:pos x="50" y="34"/>
                  </a:cxn>
                  <a:cxn ang="0">
                    <a:pos x="37" y="36"/>
                  </a:cxn>
                  <a:cxn ang="0">
                    <a:pos x="28" y="42"/>
                  </a:cxn>
                  <a:cxn ang="0">
                    <a:pos x="18" y="49"/>
                  </a:cxn>
                  <a:cxn ang="0">
                    <a:pos x="9" y="60"/>
                  </a:cxn>
                  <a:cxn ang="0">
                    <a:pos x="4" y="61"/>
                  </a:cxn>
                  <a:cxn ang="0">
                    <a:pos x="2" y="59"/>
                  </a:cxn>
                  <a:cxn ang="0">
                    <a:pos x="0" y="54"/>
                  </a:cxn>
                  <a:cxn ang="0">
                    <a:pos x="0" y="49"/>
                  </a:cxn>
                  <a:cxn ang="0">
                    <a:pos x="0" y="41"/>
                  </a:cxn>
                  <a:cxn ang="0">
                    <a:pos x="1" y="33"/>
                  </a:cxn>
                  <a:cxn ang="0">
                    <a:pos x="3" y="24"/>
                  </a:cxn>
                  <a:cxn ang="0">
                    <a:pos x="7" y="18"/>
                  </a:cxn>
                  <a:cxn ang="0">
                    <a:pos x="20" y="10"/>
                  </a:cxn>
                  <a:cxn ang="0">
                    <a:pos x="32" y="5"/>
                  </a:cxn>
                  <a:cxn ang="0">
                    <a:pos x="43" y="2"/>
                  </a:cxn>
                  <a:cxn ang="0">
                    <a:pos x="55" y="1"/>
                  </a:cxn>
                  <a:cxn ang="0">
                    <a:pos x="65" y="0"/>
                  </a:cxn>
                  <a:cxn ang="0">
                    <a:pos x="78" y="1"/>
                  </a:cxn>
                  <a:cxn ang="0">
                    <a:pos x="90" y="3"/>
                  </a:cxn>
                  <a:cxn ang="0">
                    <a:pos x="107" y="8"/>
                  </a:cxn>
                </a:cxnLst>
                <a:rect l="0" t="0" r="r" b="b"/>
                <a:pathLst>
                  <a:path w="119" h="61">
                    <a:moveTo>
                      <a:pt x="107" y="8"/>
                    </a:moveTo>
                    <a:lnTo>
                      <a:pt x="113" y="12"/>
                    </a:lnTo>
                    <a:lnTo>
                      <a:pt x="117" y="18"/>
                    </a:lnTo>
                    <a:lnTo>
                      <a:pt x="118" y="23"/>
                    </a:lnTo>
                    <a:lnTo>
                      <a:pt x="119" y="29"/>
                    </a:lnTo>
                    <a:lnTo>
                      <a:pt x="115" y="37"/>
                    </a:lnTo>
                    <a:lnTo>
                      <a:pt x="109" y="43"/>
                    </a:lnTo>
                    <a:lnTo>
                      <a:pt x="91" y="37"/>
                    </a:lnTo>
                    <a:lnTo>
                      <a:pt x="76" y="34"/>
                    </a:lnTo>
                    <a:lnTo>
                      <a:pt x="61" y="33"/>
                    </a:lnTo>
                    <a:lnTo>
                      <a:pt x="50" y="34"/>
                    </a:lnTo>
                    <a:lnTo>
                      <a:pt x="37" y="36"/>
                    </a:lnTo>
                    <a:lnTo>
                      <a:pt x="28" y="42"/>
                    </a:lnTo>
                    <a:lnTo>
                      <a:pt x="18" y="49"/>
                    </a:lnTo>
                    <a:lnTo>
                      <a:pt x="9" y="60"/>
                    </a:lnTo>
                    <a:lnTo>
                      <a:pt x="4" y="61"/>
                    </a:lnTo>
                    <a:lnTo>
                      <a:pt x="2" y="59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0" y="41"/>
                    </a:lnTo>
                    <a:lnTo>
                      <a:pt x="1" y="33"/>
                    </a:lnTo>
                    <a:lnTo>
                      <a:pt x="3" y="24"/>
                    </a:lnTo>
                    <a:lnTo>
                      <a:pt x="7" y="18"/>
                    </a:lnTo>
                    <a:lnTo>
                      <a:pt x="20" y="10"/>
                    </a:lnTo>
                    <a:lnTo>
                      <a:pt x="32" y="5"/>
                    </a:lnTo>
                    <a:lnTo>
                      <a:pt x="43" y="2"/>
                    </a:lnTo>
                    <a:lnTo>
                      <a:pt x="55" y="1"/>
                    </a:lnTo>
                    <a:lnTo>
                      <a:pt x="65" y="0"/>
                    </a:lnTo>
                    <a:lnTo>
                      <a:pt x="78" y="1"/>
                    </a:lnTo>
                    <a:lnTo>
                      <a:pt x="90" y="3"/>
                    </a:lnTo>
                    <a:lnTo>
                      <a:pt x="107" y="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03" name="Freeform 114"/>
              <p:cNvSpPr>
                <a:spLocks/>
              </p:cNvSpPr>
              <p:nvPr/>
            </p:nvSpPr>
            <p:spPr bwMode="auto">
              <a:xfrm>
                <a:off x="3501" y="2535"/>
                <a:ext cx="11" cy="6"/>
              </a:xfrm>
              <a:custGeom>
                <a:avLst/>
                <a:gdLst/>
                <a:ahLst/>
                <a:cxnLst>
                  <a:cxn ang="0">
                    <a:pos x="95" y="6"/>
                  </a:cxn>
                  <a:cxn ang="0">
                    <a:pos x="102" y="10"/>
                  </a:cxn>
                  <a:cxn ang="0">
                    <a:pos x="105" y="15"/>
                  </a:cxn>
                  <a:cxn ang="0">
                    <a:pos x="106" y="20"/>
                  </a:cxn>
                  <a:cxn ang="0">
                    <a:pos x="107" y="26"/>
                  </a:cxn>
                  <a:cxn ang="0">
                    <a:pos x="103" y="33"/>
                  </a:cxn>
                  <a:cxn ang="0">
                    <a:pos x="95" y="38"/>
                  </a:cxn>
                  <a:cxn ang="0">
                    <a:pos x="80" y="33"/>
                  </a:cxn>
                  <a:cxn ang="0">
                    <a:pos x="66" y="31"/>
                  </a:cxn>
                  <a:cxn ang="0">
                    <a:pos x="54" y="30"/>
                  </a:cxn>
                  <a:cxn ang="0">
                    <a:pos x="45" y="31"/>
                  </a:cxn>
                  <a:cxn ang="0">
                    <a:pos x="34" y="33"/>
                  </a:cxn>
                  <a:cxn ang="0">
                    <a:pos x="26" y="38"/>
                  </a:cxn>
                  <a:cxn ang="0">
                    <a:pos x="17" y="44"/>
                  </a:cxn>
                  <a:cxn ang="0">
                    <a:pos x="11" y="53"/>
                  </a:cxn>
                  <a:cxn ang="0">
                    <a:pos x="5" y="54"/>
                  </a:cxn>
                  <a:cxn ang="0">
                    <a:pos x="3" y="53"/>
                  </a:cxn>
                  <a:cxn ang="0">
                    <a:pos x="0" y="49"/>
                  </a:cxn>
                  <a:cxn ang="0">
                    <a:pos x="0" y="44"/>
                  </a:cxn>
                  <a:cxn ang="0">
                    <a:pos x="0" y="36"/>
                  </a:cxn>
                  <a:cxn ang="0">
                    <a:pos x="1" y="29"/>
                  </a:cxn>
                  <a:cxn ang="0">
                    <a:pos x="3" y="22"/>
                  </a:cxn>
                  <a:cxn ang="0">
                    <a:pos x="6" y="16"/>
                  </a:cxn>
                  <a:cxn ang="0">
                    <a:pos x="18" y="9"/>
                  </a:cxn>
                  <a:cxn ang="0">
                    <a:pos x="29" y="5"/>
                  </a:cxn>
                  <a:cxn ang="0">
                    <a:pos x="38" y="2"/>
                  </a:cxn>
                  <a:cxn ang="0">
                    <a:pos x="49" y="1"/>
                  </a:cxn>
                  <a:cxn ang="0">
                    <a:pos x="58" y="0"/>
                  </a:cxn>
                  <a:cxn ang="0">
                    <a:pos x="68" y="1"/>
                  </a:cxn>
                  <a:cxn ang="0">
                    <a:pos x="80" y="3"/>
                  </a:cxn>
                  <a:cxn ang="0">
                    <a:pos x="95" y="6"/>
                  </a:cxn>
                </a:cxnLst>
                <a:rect l="0" t="0" r="r" b="b"/>
                <a:pathLst>
                  <a:path w="107" h="54">
                    <a:moveTo>
                      <a:pt x="95" y="6"/>
                    </a:moveTo>
                    <a:lnTo>
                      <a:pt x="102" y="10"/>
                    </a:lnTo>
                    <a:lnTo>
                      <a:pt x="105" y="15"/>
                    </a:lnTo>
                    <a:lnTo>
                      <a:pt x="106" y="20"/>
                    </a:lnTo>
                    <a:lnTo>
                      <a:pt x="107" y="26"/>
                    </a:lnTo>
                    <a:lnTo>
                      <a:pt x="103" y="33"/>
                    </a:lnTo>
                    <a:lnTo>
                      <a:pt x="95" y="38"/>
                    </a:lnTo>
                    <a:lnTo>
                      <a:pt x="80" y="33"/>
                    </a:lnTo>
                    <a:lnTo>
                      <a:pt x="66" y="31"/>
                    </a:lnTo>
                    <a:lnTo>
                      <a:pt x="54" y="30"/>
                    </a:lnTo>
                    <a:lnTo>
                      <a:pt x="45" y="31"/>
                    </a:lnTo>
                    <a:lnTo>
                      <a:pt x="34" y="33"/>
                    </a:lnTo>
                    <a:lnTo>
                      <a:pt x="26" y="38"/>
                    </a:lnTo>
                    <a:lnTo>
                      <a:pt x="17" y="44"/>
                    </a:lnTo>
                    <a:lnTo>
                      <a:pt x="11" y="53"/>
                    </a:lnTo>
                    <a:lnTo>
                      <a:pt x="5" y="54"/>
                    </a:lnTo>
                    <a:lnTo>
                      <a:pt x="3" y="53"/>
                    </a:lnTo>
                    <a:lnTo>
                      <a:pt x="0" y="49"/>
                    </a:lnTo>
                    <a:lnTo>
                      <a:pt x="0" y="44"/>
                    </a:lnTo>
                    <a:lnTo>
                      <a:pt x="0" y="36"/>
                    </a:lnTo>
                    <a:lnTo>
                      <a:pt x="1" y="29"/>
                    </a:lnTo>
                    <a:lnTo>
                      <a:pt x="3" y="22"/>
                    </a:lnTo>
                    <a:lnTo>
                      <a:pt x="6" y="16"/>
                    </a:lnTo>
                    <a:lnTo>
                      <a:pt x="18" y="9"/>
                    </a:lnTo>
                    <a:lnTo>
                      <a:pt x="29" y="5"/>
                    </a:lnTo>
                    <a:lnTo>
                      <a:pt x="38" y="2"/>
                    </a:lnTo>
                    <a:lnTo>
                      <a:pt x="49" y="1"/>
                    </a:lnTo>
                    <a:lnTo>
                      <a:pt x="58" y="0"/>
                    </a:lnTo>
                    <a:lnTo>
                      <a:pt x="68" y="1"/>
                    </a:lnTo>
                    <a:lnTo>
                      <a:pt x="80" y="3"/>
                    </a:lnTo>
                    <a:lnTo>
                      <a:pt x="95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04" name="Freeform 115"/>
              <p:cNvSpPr>
                <a:spLocks/>
              </p:cNvSpPr>
              <p:nvPr/>
            </p:nvSpPr>
            <p:spPr bwMode="auto">
              <a:xfrm>
                <a:off x="3502" y="2535"/>
                <a:ext cx="9" cy="6"/>
              </a:xfrm>
              <a:custGeom>
                <a:avLst/>
                <a:gdLst/>
                <a:ahLst/>
                <a:cxnLst>
                  <a:cxn ang="0">
                    <a:pos x="85" y="6"/>
                  </a:cxn>
                  <a:cxn ang="0">
                    <a:pos x="89" y="9"/>
                  </a:cxn>
                  <a:cxn ang="0">
                    <a:pos x="92" y="14"/>
                  </a:cxn>
                  <a:cxn ang="0">
                    <a:pos x="94" y="17"/>
                  </a:cxn>
                  <a:cxn ang="0">
                    <a:pos x="95" y="22"/>
                  </a:cxn>
                  <a:cxn ang="0">
                    <a:pos x="90" y="29"/>
                  </a:cxn>
                  <a:cxn ang="0">
                    <a:pos x="85" y="33"/>
                  </a:cxn>
                  <a:cxn ang="0">
                    <a:pos x="71" y="29"/>
                  </a:cxn>
                  <a:cxn ang="0">
                    <a:pos x="59" y="27"/>
                  </a:cxn>
                  <a:cxn ang="0">
                    <a:pos x="48" y="26"/>
                  </a:cxn>
                  <a:cxn ang="0">
                    <a:pos x="39" y="27"/>
                  </a:cxn>
                  <a:cxn ang="0">
                    <a:pos x="29" y="29"/>
                  </a:cxn>
                  <a:cxn ang="0">
                    <a:pos x="21" y="33"/>
                  </a:cxn>
                  <a:cxn ang="0">
                    <a:pos x="14" y="39"/>
                  </a:cxn>
                  <a:cxn ang="0">
                    <a:pos x="8" y="47"/>
                  </a:cxn>
                  <a:cxn ang="0">
                    <a:pos x="2" y="45"/>
                  </a:cxn>
                  <a:cxn ang="0">
                    <a:pos x="0" y="38"/>
                  </a:cxn>
                  <a:cxn ang="0">
                    <a:pos x="0" y="31"/>
                  </a:cxn>
                  <a:cxn ang="0">
                    <a:pos x="1" y="25"/>
                  </a:cxn>
                  <a:cxn ang="0">
                    <a:pos x="2" y="19"/>
                  </a:cxn>
                  <a:cxn ang="0">
                    <a:pos x="6" y="14"/>
                  </a:cxn>
                  <a:cxn ang="0">
                    <a:pos x="15" y="8"/>
                  </a:cxn>
                  <a:cxn ang="0">
                    <a:pos x="25" y="4"/>
                  </a:cxn>
                  <a:cxn ang="0">
                    <a:pos x="34" y="1"/>
                  </a:cxn>
                  <a:cxn ang="0">
                    <a:pos x="43" y="1"/>
                  </a:cxn>
                  <a:cxn ang="0">
                    <a:pos x="51" y="0"/>
                  </a:cxn>
                  <a:cxn ang="0">
                    <a:pos x="60" y="1"/>
                  </a:cxn>
                  <a:cxn ang="0">
                    <a:pos x="72" y="3"/>
                  </a:cxn>
                  <a:cxn ang="0">
                    <a:pos x="85" y="6"/>
                  </a:cxn>
                </a:cxnLst>
                <a:rect l="0" t="0" r="r" b="b"/>
                <a:pathLst>
                  <a:path w="95" h="47">
                    <a:moveTo>
                      <a:pt x="85" y="6"/>
                    </a:moveTo>
                    <a:lnTo>
                      <a:pt x="89" y="9"/>
                    </a:lnTo>
                    <a:lnTo>
                      <a:pt x="92" y="14"/>
                    </a:lnTo>
                    <a:lnTo>
                      <a:pt x="94" y="17"/>
                    </a:lnTo>
                    <a:lnTo>
                      <a:pt x="95" y="22"/>
                    </a:lnTo>
                    <a:lnTo>
                      <a:pt x="90" y="29"/>
                    </a:lnTo>
                    <a:lnTo>
                      <a:pt x="85" y="33"/>
                    </a:lnTo>
                    <a:lnTo>
                      <a:pt x="71" y="29"/>
                    </a:lnTo>
                    <a:lnTo>
                      <a:pt x="59" y="27"/>
                    </a:lnTo>
                    <a:lnTo>
                      <a:pt x="48" y="26"/>
                    </a:lnTo>
                    <a:lnTo>
                      <a:pt x="39" y="27"/>
                    </a:lnTo>
                    <a:lnTo>
                      <a:pt x="29" y="29"/>
                    </a:lnTo>
                    <a:lnTo>
                      <a:pt x="21" y="33"/>
                    </a:lnTo>
                    <a:lnTo>
                      <a:pt x="14" y="39"/>
                    </a:lnTo>
                    <a:lnTo>
                      <a:pt x="8" y="47"/>
                    </a:lnTo>
                    <a:lnTo>
                      <a:pt x="2" y="45"/>
                    </a:lnTo>
                    <a:lnTo>
                      <a:pt x="0" y="38"/>
                    </a:lnTo>
                    <a:lnTo>
                      <a:pt x="0" y="31"/>
                    </a:lnTo>
                    <a:lnTo>
                      <a:pt x="1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5" y="8"/>
                    </a:lnTo>
                    <a:lnTo>
                      <a:pt x="25" y="4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0"/>
                    </a:lnTo>
                    <a:lnTo>
                      <a:pt x="60" y="1"/>
                    </a:lnTo>
                    <a:lnTo>
                      <a:pt x="72" y="3"/>
                    </a:lnTo>
                    <a:lnTo>
                      <a:pt x="85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05" name="Freeform 116"/>
              <p:cNvSpPr>
                <a:spLocks/>
              </p:cNvSpPr>
              <p:nvPr/>
            </p:nvSpPr>
            <p:spPr bwMode="auto">
              <a:xfrm>
                <a:off x="3509" y="2520"/>
                <a:ext cx="34" cy="8"/>
              </a:xfrm>
              <a:custGeom>
                <a:avLst/>
                <a:gdLst/>
                <a:ahLst/>
                <a:cxnLst>
                  <a:cxn ang="0">
                    <a:pos x="315" y="0"/>
                  </a:cxn>
                  <a:cxn ang="0">
                    <a:pos x="321" y="1"/>
                  </a:cxn>
                  <a:cxn ang="0">
                    <a:pos x="327" y="4"/>
                  </a:cxn>
                  <a:cxn ang="0">
                    <a:pos x="331" y="7"/>
                  </a:cxn>
                  <a:cxn ang="0">
                    <a:pos x="335" y="11"/>
                  </a:cxn>
                  <a:cxn ang="0">
                    <a:pos x="338" y="19"/>
                  </a:cxn>
                  <a:cxn ang="0">
                    <a:pos x="336" y="26"/>
                  </a:cxn>
                  <a:cxn ang="0">
                    <a:pos x="302" y="31"/>
                  </a:cxn>
                  <a:cxn ang="0">
                    <a:pos x="267" y="37"/>
                  </a:cxn>
                  <a:cxn ang="0">
                    <a:pos x="231" y="43"/>
                  </a:cxn>
                  <a:cxn ang="0">
                    <a:pos x="195" y="49"/>
                  </a:cxn>
                  <a:cxn ang="0">
                    <a:pos x="158" y="54"/>
                  </a:cxn>
                  <a:cxn ang="0">
                    <a:pos x="122" y="60"/>
                  </a:cxn>
                  <a:cxn ang="0">
                    <a:pos x="87" y="66"/>
                  </a:cxn>
                  <a:cxn ang="0">
                    <a:pos x="55" y="73"/>
                  </a:cxn>
                  <a:cxn ang="0">
                    <a:pos x="44" y="71"/>
                  </a:cxn>
                  <a:cxn ang="0">
                    <a:pos x="34" y="67"/>
                  </a:cxn>
                  <a:cxn ang="0">
                    <a:pos x="24" y="61"/>
                  </a:cxn>
                  <a:cxn ang="0">
                    <a:pos x="15" y="56"/>
                  </a:cxn>
                  <a:cxn ang="0">
                    <a:pos x="7" y="50"/>
                  </a:cxn>
                  <a:cxn ang="0">
                    <a:pos x="3" y="45"/>
                  </a:cxn>
                  <a:cxn ang="0">
                    <a:pos x="0" y="41"/>
                  </a:cxn>
                  <a:cxn ang="0">
                    <a:pos x="3" y="40"/>
                  </a:cxn>
                  <a:cxn ang="0">
                    <a:pos x="16" y="37"/>
                  </a:cxn>
                  <a:cxn ang="0">
                    <a:pos x="52" y="32"/>
                  </a:cxn>
                  <a:cxn ang="0">
                    <a:pos x="102" y="26"/>
                  </a:cxn>
                  <a:cxn ang="0">
                    <a:pos x="160" y="20"/>
                  </a:cxn>
                  <a:cxn ang="0">
                    <a:pos x="217" y="12"/>
                  </a:cxn>
                  <a:cxn ang="0">
                    <a:pos x="267" y="6"/>
                  </a:cxn>
                  <a:cxn ang="0">
                    <a:pos x="302" y="1"/>
                  </a:cxn>
                  <a:cxn ang="0">
                    <a:pos x="315" y="0"/>
                  </a:cxn>
                </a:cxnLst>
                <a:rect l="0" t="0" r="r" b="b"/>
                <a:pathLst>
                  <a:path w="338" h="73">
                    <a:moveTo>
                      <a:pt x="315" y="0"/>
                    </a:moveTo>
                    <a:lnTo>
                      <a:pt x="321" y="1"/>
                    </a:lnTo>
                    <a:lnTo>
                      <a:pt x="327" y="4"/>
                    </a:lnTo>
                    <a:lnTo>
                      <a:pt x="331" y="7"/>
                    </a:lnTo>
                    <a:lnTo>
                      <a:pt x="335" y="11"/>
                    </a:lnTo>
                    <a:lnTo>
                      <a:pt x="338" y="19"/>
                    </a:lnTo>
                    <a:lnTo>
                      <a:pt x="336" y="26"/>
                    </a:lnTo>
                    <a:lnTo>
                      <a:pt x="302" y="31"/>
                    </a:lnTo>
                    <a:lnTo>
                      <a:pt x="267" y="37"/>
                    </a:lnTo>
                    <a:lnTo>
                      <a:pt x="231" y="43"/>
                    </a:lnTo>
                    <a:lnTo>
                      <a:pt x="195" y="49"/>
                    </a:lnTo>
                    <a:lnTo>
                      <a:pt x="158" y="54"/>
                    </a:lnTo>
                    <a:lnTo>
                      <a:pt x="122" y="60"/>
                    </a:lnTo>
                    <a:lnTo>
                      <a:pt x="87" y="66"/>
                    </a:lnTo>
                    <a:lnTo>
                      <a:pt x="55" y="73"/>
                    </a:lnTo>
                    <a:lnTo>
                      <a:pt x="44" y="71"/>
                    </a:lnTo>
                    <a:lnTo>
                      <a:pt x="34" y="67"/>
                    </a:lnTo>
                    <a:lnTo>
                      <a:pt x="24" y="61"/>
                    </a:lnTo>
                    <a:lnTo>
                      <a:pt x="15" y="56"/>
                    </a:lnTo>
                    <a:lnTo>
                      <a:pt x="7" y="50"/>
                    </a:lnTo>
                    <a:lnTo>
                      <a:pt x="3" y="45"/>
                    </a:lnTo>
                    <a:lnTo>
                      <a:pt x="0" y="41"/>
                    </a:lnTo>
                    <a:lnTo>
                      <a:pt x="3" y="40"/>
                    </a:lnTo>
                    <a:lnTo>
                      <a:pt x="16" y="37"/>
                    </a:lnTo>
                    <a:lnTo>
                      <a:pt x="52" y="32"/>
                    </a:lnTo>
                    <a:lnTo>
                      <a:pt x="102" y="26"/>
                    </a:lnTo>
                    <a:lnTo>
                      <a:pt x="160" y="20"/>
                    </a:lnTo>
                    <a:lnTo>
                      <a:pt x="217" y="12"/>
                    </a:lnTo>
                    <a:lnTo>
                      <a:pt x="267" y="6"/>
                    </a:lnTo>
                    <a:lnTo>
                      <a:pt x="302" y="1"/>
                    </a:lnTo>
                    <a:lnTo>
                      <a:pt x="31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06" name="Freeform 117"/>
              <p:cNvSpPr>
                <a:spLocks/>
              </p:cNvSpPr>
              <p:nvPr/>
            </p:nvSpPr>
            <p:spPr bwMode="auto">
              <a:xfrm>
                <a:off x="3509" y="2520"/>
                <a:ext cx="34" cy="8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318" y="1"/>
                  </a:cxn>
                  <a:cxn ang="0">
                    <a:pos x="323" y="3"/>
                  </a:cxn>
                  <a:cxn ang="0">
                    <a:pos x="326" y="6"/>
                  </a:cxn>
                  <a:cxn ang="0">
                    <a:pos x="330" y="10"/>
                  </a:cxn>
                  <a:cxn ang="0">
                    <a:pos x="332" y="17"/>
                  </a:cxn>
                  <a:cxn ang="0">
                    <a:pos x="329" y="22"/>
                  </a:cxn>
                  <a:cxn ang="0">
                    <a:pos x="297" y="27"/>
                  </a:cxn>
                  <a:cxn ang="0">
                    <a:pos x="263" y="33"/>
                  </a:cxn>
                  <a:cxn ang="0">
                    <a:pos x="225" y="40"/>
                  </a:cxn>
                  <a:cxn ang="0">
                    <a:pos x="189" y="46"/>
                  </a:cxn>
                  <a:cxn ang="0">
                    <a:pos x="152" y="51"/>
                  </a:cxn>
                  <a:cxn ang="0">
                    <a:pos x="116" y="57"/>
                  </a:cxn>
                  <a:cxn ang="0">
                    <a:pos x="82" y="63"/>
                  </a:cxn>
                  <a:cxn ang="0">
                    <a:pos x="51" y="69"/>
                  </a:cxn>
                  <a:cxn ang="0">
                    <a:pos x="40" y="67"/>
                  </a:cxn>
                  <a:cxn ang="0">
                    <a:pos x="31" y="64"/>
                  </a:cxn>
                  <a:cxn ang="0">
                    <a:pos x="22" y="59"/>
                  </a:cxn>
                  <a:cxn ang="0">
                    <a:pos x="13" y="54"/>
                  </a:cxn>
                  <a:cxn ang="0">
                    <a:pos x="6" y="48"/>
                  </a:cxn>
                  <a:cxn ang="0">
                    <a:pos x="2" y="43"/>
                  </a:cxn>
                  <a:cxn ang="0">
                    <a:pos x="0" y="39"/>
                  </a:cxn>
                  <a:cxn ang="0">
                    <a:pos x="3" y="38"/>
                  </a:cxn>
                  <a:cxn ang="0">
                    <a:pos x="15" y="35"/>
                  </a:cxn>
                  <a:cxn ang="0">
                    <a:pos x="51" y="31"/>
                  </a:cxn>
                  <a:cxn ang="0">
                    <a:pos x="100" y="24"/>
                  </a:cxn>
                  <a:cxn ang="0">
                    <a:pos x="158" y="18"/>
                  </a:cxn>
                  <a:cxn ang="0">
                    <a:pos x="214" y="11"/>
                  </a:cxn>
                  <a:cxn ang="0">
                    <a:pos x="265" y="5"/>
                  </a:cxn>
                  <a:cxn ang="0">
                    <a:pos x="299" y="1"/>
                  </a:cxn>
                  <a:cxn ang="0">
                    <a:pos x="312" y="0"/>
                  </a:cxn>
                </a:cxnLst>
                <a:rect l="0" t="0" r="r" b="b"/>
                <a:pathLst>
                  <a:path w="332" h="69">
                    <a:moveTo>
                      <a:pt x="312" y="0"/>
                    </a:moveTo>
                    <a:lnTo>
                      <a:pt x="318" y="1"/>
                    </a:lnTo>
                    <a:lnTo>
                      <a:pt x="323" y="3"/>
                    </a:lnTo>
                    <a:lnTo>
                      <a:pt x="326" y="6"/>
                    </a:lnTo>
                    <a:lnTo>
                      <a:pt x="330" y="10"/>
                    </a:lnTo>
                    <a:lnTo>
                      <a:pt x="332" y="17"/>
                    </a:lnTo>
                    <a:lnTo>
                      <a:pt x="329" y="22"/>
                    </a:lnTo>
                    <a:lnTo>
                      <a:pt x="297" y="27"/>
                    </a:lnTo>
                    <a:lnTo>
                      <a:pt x="263" y="33"/>
                    </a:lnTo>
                    <a:lnTo>
                      <a:pt x="225" y="40"/>
                    </a:lnTo>
                    <a:lnTo>
                      <a:pt x="189" y="46"/>
                    </a:lnTo>
                    <a:lnTo>
                      <a:pt x="152" y="51"/>
                    </a:lnTo>
                    <a:lnTo>
                      <a:pt x="116" y="57"/>
                    </a:lnTo>
                    <a:lnTo>
                      <a:pt x="82" y="63"/>
                    </a:lnTo>
                    <a:lnTo>
                      <a:pt x="51" y="69"/>
                    </a:lnTo>
                    <a:lnTo>
                      <a:pt x="40" y="67"/>
                    </a:lnTo>
                    <a:lnTo>
                      <a:pt x="31" y="64"/>
                    </a:lnTo>
                    <a:lnTo>
                      <a:pt x="22" y="59"/>
                    </a:lnTo>
                    <a:lnTo>
                      <a:pt x="13" y="54"/>
                    </a:lnTo>
                    <a:lnTo>
                      <a:pt x="6" y="48"/>
                    </a:lnTo>
                    <a:lnTo>
                      <a:pt x="2" y="43"/>
                    </a:lnTo>
                    <a:lnTo>
                      <a:pt x="0" y="39"/>
                    </a:lnTo>
                    <a:lnTo>
                      <a:pt x="3" y="38"/>
                    </a:lnTo>
                    <a:lnTo>
                      <a:pt x="15" y="35"/>
                    </a:lnTo>
                    <a:lnTo>
                      <a:pt x="51" y="31"/>
                    </a:lnTo>
                    <a:lnTo>
                      <a:pt x="100" y="24"/>
                    </a:lnTo>
                    <a:lnTo>
                      <a:pt x="158" y="18"/>
                    </a:lnTo>
                    <a:lnTo>
                      <a:pt x="214" y="11"/>
                    </a:lnTo>
                    <a:lnTo>
                      <a:pt x="265" y="5"/>
                    </a:lnTo>
                    <a:lnTo>
                      <a:pt x="299" y="1"/>
                    </a:lnTo>
                    <a:lnTo>
                      <a:pt x="3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07" name="Freeform 118"/>
              <p:cNvSpPr>
                <a:spLocks/>
              </p:cNvSpPr>
              <p:nvPr/>
            </p:nvSpPr>
            <p:spPr bwMode="auto">
              <a:xfrm>
                <a:off x="3510" y="2521"/>
                <a:ext cx="32" cy="7"/>
              </a:xfrm>
              <a:custGeom>
                <a:avLst/>
                <a:gdLst/>
                <a:ahLst/>
                <a:cxnLst>
                  <a:cxn ang="0">
                    <a:pos x="308" y="0"/>
                  </a:cxn>
                  <a:cxn ang="0">
                    <a:pos x="318" y="3"/>
                  </a:cxn>
                  <a:cxn ang="0">
                    <a:pos x="324" y="9"/>
                  </a:cxn>
                  <a:cxn ang="0">
                    <a:pos x="326" y="15"/>
                  </a:cxn>
                  <a:cxn ang="0">
                    <a:pos x="324" y="21"/>
                  </a:cxn>
                  <a:cxn ang="0">
                    <a:pos x="293" y="25"/>
                  </a:cxn>
                  <a:cxn ang="0">
                    <a:pos x="259" y="31"/>
                  </a:cxn>
                  <a:cxn ang="0">
                    <a:pos x="221" y="37"/>
                  </a:cxn>
                  <a:cxn ang="0">
                    <a:pos x="184" y="43"/>
                  </a:cxn>
                  <a:cxn ang="0">
                    <a:pos x="145" y="48"/>
                  </a:cxn>
                  <a:cxn ang="0">
                    <a:pos x="109" y="54"/>
                  </a:cxn>
                  <a:cxn ang="0">
                    <a:pos x="74" y="60"/>
                  </a:cxn>
                  <a:cxn ang="0">
                    <a:pos x="44" y="66"/>
                  </a:cxn>
                  <a:cxn ang="0">
                    <a:pos x="35" y="64"/>
                  </a:cxn>
                  <a:cxn ang="0">
                    <a:pos x="27" y="61"/>
                  </a:cxn>
                  <a:cxn ang="0">
                    <a:pos x="18" y="56"/>
                  </a:cxn>
                  <a:cxn ang="0">
                    <a:pos x="11" y="52"/>
                  </a:cxn>
                  <a:cxn ang="0">
                    <a:pos x="4" y="47"/>
                  </a:cxn>
                  <a:cxn ang="0">
                    <a:pos x="1" y="43"/>
                  </a:cxn>
                  <a:cxn ang="0">
                    <a:pos x="0" y="39"/>
                  </a:cxn>
                  <a:cxn ang="0">
                    <a:pos x="3" y="39"/>
                  </a:cxn>
                  <a:cxn ang="0">
                    <a:pos x="15" y="37"/>
                  </a:cxn>
                  <a:cxn ang="0">
                    <a:pos x="51" y="32"/>
                  </a:cxn>
                  <a:cxn ang="0">
                    <a:pos x="99" y="25"/>
                  </a:cxn>
                  <a:cxn ang="0">
                    <a:pos x="156" y="19"/>
                  </a:cxn>
                  <a:cxn ang="0">
                    <a:pos x="212" y="12"/>
                  </a:cxn>
                  <a:cxn ang="0">
                    <a:pos x="261" y="6"/>
                  </a:cxn>
                  <a:cxn ang="0">
                    <a:pos x="295" y="1"/>
                  </a:cxn>
                  <a:cxn ang="0">
                    <a:pos x="308" y="0"/>
                  </a:cxn>
                </a:cxnLst>
                <a:rect l="0" t="0" r="r" b="b"/>
                <a:pathLst>
                  <a:path w="326" h="66">
                    <a:moveTo>
                      <a:pt x="308" y="0"/>
                    </a:moveTo>
                    <a:lnTo>
                      <a:pt x="318" y="3"/>
                    </a:lnTo>
                    <a:lnTo>
                      <a:pt x="324" y="9"/>
                    </a:lnTo>
                    <a:lnTo>
                      <a:pt x="326" y="15"/>
                    </a:lnTo>
                    <a:lnTo>
                      <a:pt x="324" y="21"/>
                    </a:lnTo>
                    <a:lnTo>
                      <a:pt x="293" y="25"/>
                    </a:lnTo>
                    <a:lnTo>
                      <a:pt x="259" y="31"/>
                    </a:lnTo>
                    <a:lnTo>
                      <a:pt x="221" y="37"/>
                    </a:lnTo>
                    <a:lnTo>
                      <a:pt x="184" y="43"/>
                    </a:lnTo>
                    <a:lnTo>
                      <a:pt x="145" y="48"/>
                    </a:lnTo>
                    <a:lnTo>
                      <a:pt x="109" y="54"/>
                    </a:lnTo>
                    <a:lnTo>
                      <a:pt x="74" y="60"/>
                    </a:lnTo>
                    <a:lnTo>
                      <a:pt x="44" y="66"/>
                    </a:lnTo>
                    <a:lnTo>
                      <a:pt x="35" y="64"/>
                    </a:lnTo>
                    <a:lnTo>
                      <a:pt x="27" y="61"/>
                    </a:lnTo>
                    <a:lnTo>
                      <a:pt x="18" y="56"/>
                    </a:lnTo>
                    <a:lnTo>
                      <a:pt x="11" y="52"/>
                    </a:lnTo>
                    <a:lnTo>
                      <a:pt x="4" y="47"/>
                    </a:lnTo>
                    <a:lnTo>
                      <a:pt x="1" y="43"/>
                    </a:lnTo>
                    <a:lnTo>
                      <a:pt x="0" y="39"/>
                    </a:lnTo>
                    <a:lnTo>
                      <a:pt x="3" y="39"/>
                    </a:lnTo>
                    <a:lnTo>
                      <a:pt x="15" y="37"/>
                    </a:lnTo>
                    <a:lnTo>
                      <a:pt x="51" y="32"/>
                    </a:lnTo>
                    <a:lnTo>
                      <a:pt x="99" y="25"/>
                    </a:lnTo>
                    <a:lnTo>
                      <a:pt x="156" y="19"/>
                    </a:lnTo>
                    <a:lnTo>
                      <a:pt x="212" y="12"/>
                    </a:lnTo>
                    <a:lnTo>
                      <a:pt x="261" y="6"/>
                    </a:lnTo>
                    <a:lnTo>
                      <a:pt x="295" y="1"/>
                    </a:lnTo>
                    <a:lnTo>
                      <a:pt x="30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08" name="Freeform 119"/>
              <p:cNvSpPr>
                <a:spLocks/>
              </p:cNvSpPr>
              <p:nvPr/>
            </p:nvSpPr>
            <p:spPr bwMode="auto">
              <a:xfrm>
                <a:off x="3510" y="2521"/>
                <a:ext cx="32" cy="7"/>
              </a:xfrm>
              <a:custGeom>
                <a:avLst/>
                <a:gdLst/>
                <a:ahLst/>
                <a:cxnLst>
                  <a:cxn ang="0">
                    <a:pos x="305" y="0"/>
                  </a:cxn>
                  <a:cxn ang="0">
                    <a:pos x="314" y="2"/>
                  </a:cxn>
                  <a:cxn ang="0">
                    <a:pos x="319" y="7"/>
                  </a:cxn>
                  <a:cxn ang="0">
                    <a:pos x="321" y="12"/>
                  </a:cxn>
                  <a:cxn ang="0">
                    <a:pos x="319" y="18"/>
                  </a:cxn>
                  <a:cxn ang="0">
                    <a:pos x="289" y="22"/>
                  </a:cxn>
                  <a:cxn ang="0">
                    <a:pos x="256" y="28"/>
                  </a:cxn>
                  <a:cxn ang="0">
                    <a:pos x="217" y="35"/>
                  </a:cxn>
                  <a:cxn ang="0">
                    <a:pos x="179" y="41"/>
                  </a:cxn>
                  <a:cxn ang="0">
                    <a:pos x="139" y="46"/>
                  </a:cxn>
                  <a:cxn ang="0">
                    <a:pos x="101" y="52"/>
                  </a:cxn>
                  <a:cxn ang="0">
                    <a:pos x="67" y="57"/>
                  </a:cxn>
                  <a:cxn ang="0">
                    <a:pos x="39" y="63"/>
                  </a:cxn>
                  <a:cxn ang="0">
                    <a:pos x="31" y="61"/>
                  </a:cxn>
                  <a:cxn ang="0">
                    <a:pos x="24" y="59"/>
                  </a:cxn>
                  <a:cxn ang="0">
                    <a:pos x="17" y="55"/>
                  </a:cxn>
                  <a:cxn ang="0">
                    <a:pos x="10" y="51"/>
                  </a:cxn>
                  <a:cxn ang="0">
                    <a:pos x="4" y="46"/>
                  </a:cxn>
                  <a:cxn ang="0">
                    <a:pos x="1" y="42"/>
                  </a:cxn>
                  <a:cxn ang="0">
                    <a:pos x="0" y="39"/>
                  </a:cxn>
                  <a:cxn ang="0">
                    <a:pos x="2" y="38"/>
                  </a:cxn>
                  <a:cxn ang="0">
                    <a:pos x="15" y="36"/>
                  </a:cxn>
                  <a:cxn ang="0">
                    <a:pos x="49" y="30"/>
                  </a:cxn>
                  <a:cxn ang="0">
                    <a:pos x="97" y="24"/>
                  </a:cxn>
                  <a:cxn ang="0">
                    <a:pos x="153" y="18"/>
                  </a:cxn>
                  <a:cxn ang="0">
                    <a:pos x="208" y="11"/>
                  </a:cxn>
                  <a:cxn ang="0">
                    <a:pos x="258" y="5"/>
                  </a:cxn>
                  <a:cxn ang="0">
                    <a:pos x="292" y="1"/>
                  </a:cxn>
                  <a:cxn ang="0">
                    <a:pos x="305" y="0"/>
                  </a:cxn>
                </a:cxnLst>
                <a:rect l="0" t="0" r="r" b="b"/>
                <a:pathLst>
                  <a:path w="321" h="63">
                    <a:moveTo>
                      <a:pt x="305" y="0"/>
                    </a:moveTo>
                    <a:lnTo>
                      <a:pt x="314" y="2"/>
                    </a:lnTo>
                    <a:lnTo>
                      <a:pt x="319" y="7"/>
                    </a:lnTo>
                    <a:lnTo>
                      <a:pt x="321" y="12"/>
                    </a:lnTo>
                    <a:lnTo>
                      <a:pt x="319" y="18"/>
                    </a:lnTo>
                    <a:lnTo>
                      <a:pt x="289" y="22"/>
                    </a:lnTo>
                    <a:lnTo>
                      <a:pt x="256" y="28"/>
                    </a:lnTo>
                    <a:lnTo>
                      <a:pt x="217" y="35"/>
                    </a:lnTo>
                    <a:lnTo>
                      <a:pt x="179" y="41"/>
                    </a:lnTo>
                    <a:lnTo>
                      <a:pt x="139" y="46"/>
                    </a:lnTo>
                    <a:lnTo>
                      <a:pt x="101" y="52"/>
                    </a:lnTo>
                    <a:lnTo>
                      <a:pt x="67" y="57"/>
                    </a:lnTo>
                    <a:lnTo>
                      <a:pt x="39" y="63"/>
                    </a:lnTo>
                    <a:lnTo>
                      <a:pt x="31" y="61"/>
                    </a:lnTo>
                    <a:lnTo>
                      <a:pt x="24" y="59"/>
                    </a:lnTo>
                    <a:lnTo>
                      <a:pt x="17" y="55"/>
                    </a:lnTo>
                    <a:lnTo>
                      <a:pt x="10" y="51"/>
                    </a:lnTo>
                    <a:lnTo>
                      <a:pt x="4" y="46"/>
                    </a:lnTo>
                    <a:lnTo>
                      <a:pt x="1" y="42"/>
                    </a:lnTo>
                    <a:lnTo>
                      <a:pt x="0" y="39"/>
                    </a:lnTo>
                    <a:lnTo>
                      <a:pt x="2" y="38"/>
                    </a:lnTo>
                    <a:lnTo>
                      <a:pt x="15" y="36"/>
                    </a:lnTo>
                    <a:lnTo>
                      <a:pt x="49" y="30"/>
                    </a:lnTo>
                    <a:lnTo>
                      <a:pt x="97" y="24"/>
                    </a:lnTo>
                    <a:lnTo>
                      <a:pt x="153" y="18"/>
                    </a:lnTo>
                    <a:lnTo>
                      <a:pt x="208" y="11"/>
                    </a:lnTo>
                    <a:lnTo>
                      <a:pt x="258" y="5"/>
                    </a:lnTo>
                    <a:lnTo>
                      <a:pt x="292" y="1"/>
                    </a:lnTo>
                    <a:lnTo>
                      <a:pt x="30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09" name="Freeform 120"/>
              <p:cNvSpPr>
                <a:spLocks/>
              </p:cNvSpPr>
              <p:nvPr/>
            </p:nvSpPr>
            <p:spPr bwMode="auto">
              <a:xfrm>
                <a:off x="3510" y="2521"/>
                <a:ext cx="32" cy="7"/>
              </a:xfrm>
              <a:custGeom>
                <a:avLst/>
                <a:gdLst/>
                <a:ahLst/>
                <a:cxnLst>
                  <a:cxn ang="0">
                    <a:pos x="299" y="0"/>
                  </a:cxn>
                  <a:cxn ang="0">
                    <a:pos x="307" y="2"/>
                  </a:cxn>
                  <a:cxn ang="0">
                    <a:pos x="313" y="8"/>
                  </a:cxn>
                  <a:cxn ang="0">
                    <a:pos x="314" y="13"/>
                  </a:cxn>
                  <a:cxn ang="0">
                    <a:pos x="313" y="18"/>
                  </a:cxn>
                  <a:cxn ang="0">
                    <a:pos x="285" y="21"/>
                  </a:cxn>
                  <a:cxn ang="0">
                    <a:pos x="251" y="27"/>
                  </a:cxn>
                  <a:cxn ang="0">
                    <a:pos x="212" y="33"/>
                  </a:cxn>
                  <a:cxn ang="0">
                    <a:pos x="172" y="40"/>
                  </a:cxn>
                  <a:cxn ang="0">
                    <a:pos x="131" y="45"/>
                  </a:cxn>
                  <a:cxn ang="0">
                    <a:pos x="93" y="50"/>
                  </a:cxn>
                  <a:cxn ang="0">
                    <a:pos x="59" y="55"/>
                  </a:cxn>
                  <a:cxn ang="0">
                    <a:pos x="33" y="61"/>
                  </a:cxn>
                  <a:cxn ang="0">
                    <a:pos x="25" y="59"/>
                  </a:cxn>
                  <a:cxn ang="0">
                    <a:pos x="19" y="57"/>
                  </a:cxn>
                  <a:cxn ang="0">
                    <a:pos x="13" y="54"/>
                  </a:cxn>
                  <a:cxn ang="0">
                    <a:pos x="7" y="51"/>
                  </a:cxn>
                  <a:cxn ang="0">
                    <a:pos x="0" y="44"/>
                  </a:cxn>
                  <a:cxn ang="0">
                    <a:pos x="2" y="40"/>
                  </a:cxn>
                  <a:cxn ang="0">
                    <a:pos x="15" y="38"/>
                  </a:cxn>
                  <a:cxn ang="0">
                    <a:pos x="49" y="32"/>
                  </a:cxn>
                  <a:cxn ang="0">
                    <a:pos x="96" y="26"/>
                  </a:cxn>
                  <a:cxn ang="0">
                    <a:pos x="151" y="20"/>
                  </a:cxn>
                  <a:cxn ang="0">
                    <a:pos x="205" y="12"/>
                  </a:cxn>
                  <a:cxn ang="0">
                    <a:pos x="253" y="6"/>
                  </a:cxn>
                  <a:cxn ang="0">
                    <a:pos x="286" y="1"/>
                  </a:cxn>
                  <a:cxn ang="0">
                    <a:pos x="299" y="0"/>
                  </a:cxn>
                </a:cxnLst>
                <a:rect l="0" t="0" r="r" b="b"/>
                <a:pathLst>
                  <a:path w="314" h="61">
                    <a:moveTo>
                      <a:pt x="299" y="0"/>
                    </a:moveTo>
                    <a:lnTo>
                      <a:pt x="307" y="2"/>
                    </a:lnTo>
                    <a:lnTo>
                      <a:pt x="313" y="8"/>
                    </a:lnTo>
                    <a:lnTo>
                      <a:pt x="314" y="13"/>
                    </a:lnTo>
                    <a:lnTo>
                      <a:pt x="313" y="18"/>
                    </a:lnTo>
                    <a:lnTo>
                      <a:pt x="285" y="21"/>
                    </a:lnTo>
                    <a:lnTo>
                      <a:pt x="251" y="27"/>
                    </a:lnTo>
                    <a:lnTo>
                      <a:pt x="212" y="33"/>
                    </a:lnTo>
                    <a:lnTo>
                      <a:pt x="172" y="40"/>
                    </a:lnTo>
                    <a:lnTo>
                      <a:pt x="131" y="45"/>
                    </a:lnTo>
                    <a:lnTo>
                      <a:pt x="93" y="50"/>
                    </a:lnTo>
                    <a:lnTo>
                      <a:pt x="59" y="55"/>
                    </a:lnTo>
                    <a:lnTo>
                      <a:pt x="33" y="61"/>
                    </a:lnTo>
                    <a:lnTo>
                      <a:pt x="25" y="59"/>
                    </a:lnTo>
                    <a:lnTo>
                      <a:pt x="19" y="57"/>
                    </a:lnTo>
                    <a:lnTo>
                      <a:pt x="13" y="54"/>
                    </a:lnTo>
                    <a:lnTo>
                      <a:pt x="7" y="51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15" y="38"/>
                    </a:lnTo>
                    <a:lnTo>
                      <a:pt x="49" y="32"/>
                    </a:lnTo>
                    <a:lnTo>
                      <a:pt x="96" y="26"/>
                    </a:lnTo>
                    <a:lnTo>
                      <a:pt x="151" y="20"/>
                    </a:lnTo>
                    <a:lnTo>
                      <a:pt x="205" y="12"/>
                    </a:lnTo>
                    <a:lnTo>
                      <a:pt x="253" y="6"/>
                    </a:lnTo>
                    <a:lnTo>
                      <a:pt x="286" y="1"/>
                    </a:lnTo>
                    <a:lnTo>
                      <a:pt x="29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10" name="Freeform 121"/>
              <p:cNvSpPr>
                <a:spLocks/>
              </p:cNvSpPr>
              <p:nvPr/>
            </p:nvSpPr>
            <p:spPr bwMode="auto">
              <a:xfrm>
                <a:off x="3510" y="2521"/>
                <a:ext cx="31" cy="6"/>
              </a:xfrm>
              <a:custGeom>
                <a:avLst/>
                <a:gdLst/>
                <a:ahLst/>
                <a:cxnLst>
                  <a:cxn ang="0">
                    <a:pos x="297" y="0"/>
                  </a:cxn>
                  <a:cxn ang="0">
                    <a:pos x="303" y="2"/>
                  </a:cxn>
                  <a:cxn ang="0">
                    <a:pos x="309" y="6"/>
                  </a:cxn>
                  <a:cxn ang="0">
                    <a:pos x="309" y="9"/>
                  </a:cxn>
                  <a:cxn ang="0">
                    <a:pos x="306" y="14"/>
                  </a:cxn>
                  <a:cxn ang="0">
                    <a:pos x="281" y="18"/>
                  </a:cxn>
                  <a:cxn ang="0">
                    <a:pos x="247" y="24"/>
                  </a:cxn>
                  <a:cxn ang="0">
                    <a:pos x="209" y="30"/>
                  </a:cxn>
                  <a:cxn ang="0">
                    <a:pos x="168" y="37"/>
                  </a:cxn>
                  <a:cxn ang="0">
                    <a:pos x="126" y="42"/>
                  </a:cxn>
                  <a:cxn ang="0">
                    <a:pos x="88" y="48"/>
                  </a:cxn>
                  <a:cxn ang="0">
                    <a:pos x="54" y="52"/>
                  </a:cxn>
                  <a:cxn ang="0">
                    <a:pos x="29" y="57"/>
                  </a:cxn>
                  <a:cxn ang="0">
                    <a:pos x="23" y="56"/>
                  </a:cxn>
                  <a:cxn ang="0">
                    <a:pos x="17" y="54"/>
                  </a:cxn>
                  <a:cxn ang="0">
                    <a:pos x="11" y="51"/>
                  </a:cxn>
                  <a:cxn ang="0">
                    <a:pos x="6" y="48"/>
                  </a:cxn>
                  <a:cxn ang="0">
                    <a:pos x="0" y="42"/>
                  </a:cxn>
                  <a:cxn ang="0">
                    <a:pos x="2" y="40"/>
                  </a:cxn>
                  <a:cxn ang="0">
                    <a:pos x="14" y="38"/>
                  </a:cxn>
                  <a:cxn ang="0">
                    <a:pos x="48" y="33"/>
                  </a:cxn>
                  <a:cxn ang="0">
                    <a:pos x="94" y="26"/>
                  </a:cxn>
                  <a:cxn ang="0">
                    <a:pos x="149" y="19"/>
                  </a:cxn>
                  <a:cxn ang="0">
                    <a:pos x="203" y="11"/>
                  </a:cxn>
                  <a:cxn ang="0">
                    <a:pos x="251" y="6"/>
                  </a:cxn>
                  <a:cxn ang="0">
                    <a:pos x="284" y="1"/>
                  </a:cxn>
                  <a:cxn ang="0">
                    <a:pos x="297" y="0"/>
                  </a:cxn>
                </a:cxnLst>
                <a:rect l="0" t="0" r="r" b="b"/>
                <a:pathLst>
                  <a:path w="309" h="57">
                    <a:moveTo>
                      <a:pt x="297" y="0"/>
                    </a:moveTo>
                    <a:lnTo>
                      <a:pt x="303" y="2"/>
                    </a:lnTo>
                    <a:lnTo>
                      <a:pt x="309" y="6"/>
                    </a:lnTo>
                    <a:lnTo>
                      <a:pt x="309" y="9"/>
                    </a:lnTo>
                    <a:lnTo>
                      <a:pt x="306" y="14"/>
                    </a:lnTo>
                    <a:lnTo>
                      <a:pt x="281" y="18"/>
                    </a:lnTo>
                    <a:lnTo>
                      <a:pt x="247" y="24"/>
                    </a:lnTo>
                    <a:lnTo>
                      <a:pt x="209" y="30"/>
                    </a:lnTo>
                    <a:lnTo>
                      <a:pt x="168" y="37"/>
                    </a:lnTo>
                    <a:lnTo>
                      <a:pt x="126" y="42"/>
                    </a:lnTo>
                    <a:lnTo>
                      <a:pt x="88" y="48"/>
                    </a:lnTo>
                    <a:lnTo>
                      <a:pt x="54" y="52"/>
                    </a:lnTo>
                    <a:lnTo>
                      <a:pt x="29" y="57"/>
                    </a:lnTo>
                    <a:lnTo>
                      <a:pt x="23" y="56"/>
                    </a:lnTo>
                    <a:lnTo>
                      <a:pt x="17" y="54"/>
                    </a:lnTo>
                    <a:lnTo>
                      <a:pt x="11" y="51"/>
                    </a:lnTo>
                    <a:lnTo>
                      <a:pt x="6" y="48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14" y="38"/>
                    </a:lnTo>
                    <a:lnTo>
                      <a:pt x="48" y="33"/>
                    </a:lnTo>
                    <a:lnTo>
                      <a:pt x="94" y="26"/>
                    </a:lnTo>
                    <a:lnTo>
                      <a:pt x="149" y="19"/>
                    </a:lnTo>
                    <a:lnTo>
                      <a:pt x="203" y="11"/>
                    </a:lnTo>
                    <a:lnTo>
                      <a:pt x="251" y="6"/>
                    </a:lnTo>
                    <a:lnTo>
                      <a:pt x="284" y="1"/>
                    </a:lnTo>
                    <a:lnTo>
                      <a:pt x="29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11" name="Freeform 122"/>
              <p:cNvSpPr>
                <a:spLocks/>
              </p:cNvSpPr>
              <p:nvPr/>
            </p:nvSpPr>
            <p:spPr bwMode="auto">
              <a:xfrm>
                <a:off x="3511" y="2521"/>
                <a:ext cx="30" cy="6"/>
              </a:xfrm>
              <a:custGeom>
                <a:avLst/>
                <a:gdLst/>
                <a:ahLst/>
                <a:cxnLst>
                  <a:cxn ang="0">
                    <a:pos x="293" y="0"/>
                  </a:cxn>
                  <a:cxn ang="0">
                    <a:pos x="299" y="2"/>
                  </a:cxn>
                  <a:cxn ang="0">
                    <a:pos x="303" y="5"/>
                  </a:cxn>
                  <a:cxn ang="0">
                    <a:pos x="304" y="8"/>
                  </a:cxn>
                  <a:cxn ang="0">
                    <a:pos x="303" y="12"/>
                  </a:cxn>
                  <a:cxn ang="0">
                    <a:pos x="279" y="15"/>
                  </a:cxn>
                  <a:cxn ang="0">
                    <a:pos x="245" y="21"/>
                  </a:cxn>
                  <a:cxn ang="0">
                    <a:pos x="206" y="26"/>
                  </a:cxn>
                  <a:cxn ang="0">
                    <a:pos x="165" y="34"/>
                  </a:cxn>
                  <a:cxn ang="0">
                    <a:pos x="121" y="40"/>
                  </a:cxn>
                  <a:cxn ang="0">
                    <a:pos x="82" y="46"/>
                  </a:cxn>
                  <a:cxn ang="0">
                    <a:pos x="49" y="50"/>
                  </a:cxn>
                  <a:cxn ang="0">
                    <a:pos x="26" y="55"/>
                  </a:cxn>
                  <a:cxn ang="0">
                    <a:pos x="20" y="54"/>
                  </a:cxn>
                  <a:cxn ang="0">
                    <a:pos x="14" y="52"/>
                  </a:cxn>
                  <a:cxn ang="0">
                    <a:pos x="9" y="50"/>
                  </a:cxn>
                  <a:cxn ang="0">
                    <a:pos x="5" y="48"/>
                  </a:cxn>
                  <a:cxn ang="0">
                    <a:pos x="0" y="42"/>
                  </a:cxn>
                  <a:cxn ang="0">
                    <a:pos x="2" y="40"/>
                  </a:cxn>
                  <a:cxn ang="0">
                    <a:pos x="14" y="38"/>
                  </a:cxn>
                  <a:cxn ang="0">
                    <a:pos x="47" y="33"/>
                  </a:cxn>
                  <a:cxn ang="0">
                    <a:pos x="93" y="26"/>
                  </a:cxn>
                  <a:cxn ang="0">
                    <a:pos x="148" y="20"/>
                  </a:cxn>
                  <a:cxn ang="0">
                    <a:pos x="201" y="12"/>
                  </a:cxn>
                  <a:cxn ang="0">
                    <a:pos x="248" y="6"/>
                  </a:cxn>
                  <a:cxn ang="0">
                    <a:pos x="281" y="1"/>
                  </a:cxn>
                  <a:cxn ang="0">
                    <a:pos x="293" y="0"/>
                  </a:cxn>
                </a:cxnLst>
                <a:rect l="0" t="0" r="r" b="b"/>
                <a:pathLst>
                  <a:path w="304" h="55">
                    <a:moveTo>
                      <a:pt x="293" y="0"/>
                    </a:moveTo>
                    <a:lnTo>
                      <a:pt x="299" y="2"/>
                    </a:lnTo>
                    <a:lnTo>
                      <a:pt x="303" y="5"/>
                    </a:lnTo>
                    <a:lnTo>
                      <a:pt x="304" y="8"/>
                    </a:lnTo>
                    <a:lnTo>
                      <a:pt x="303" y="12"/>
                    </a:lnTo>
                    <a:lnTo>
                      <a:pt x="279" y="15"/>
                    </a:lnTo>
                    <a:lnTo>
                      <a:pt x="245" y="21"/>
                    </a:lnTo>
                    <a:lnTo>
                      <a:pt x="206" y="26"/>
                    </a:lnTo>
                    <a:lnTo>
                      <a:pt x="165" y="34"/>
                    </a:lnTo>
                    <a:lnTo>
                      <a:pt x="121" y="40"/>
                    </a:lnTo>
                    <a:lnTo>
                      <a:pt x="82" y="46"/>
                    </a:lnTo>
                    <a:lnTo>
                      <a:pt x="49" y="50"/>
                    </a:lnTo>
                    <a:lnTo>
                      <a:pt x="26" y="55"/>
                    </a:lnTo>
                    <a:lnTo>
                      <a:pt x="20" y="54"/>
                    </a:lnTo>
                    <a:lnTo>
                      <a:pt x="14" y="52"/>
                    </a:lnTo>
                    <a:lnTo>
                      <a:pt x="9" y="50"/>
                    </a:lnTo>
                    <a:lnTo>
                      <a:pt x="5" y="48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14" y="38"/>
                    </a:lnTo>
                    <a:lnTo>
                      <a:pt x="47" y="33"/>
                    </a:lnTo>
                    <a:lnTo>
                      <a:pt x="93" y="26"/>
                    </a:lnTo>
                    <a:lnTo>
                      <a:pt x="148" y="20"/>
                    </a:lnTo>
                    <a:lnTo>
                      <a:pt x="201" y="12"/>
                    </a:lnTo>
                    <a:lnTo>
                      <a:pt x="248" y="6"/>
                    </a:lnTo>
                    <a:lnTo>
                      <a:pt x="281" y="1"/>
                    </a:lnTo>
                    <a:lnTo>
                      <a:pt x="29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12" name="Freeform 123"/>
              <p:cNvSpPr>
                <a:spLocks/>
              </p:cNvSpPr>
              <p:nvPr/>
            </p:nvSpPr>
            <p:spPr bwMode="auto">
              <a:xfrm>
                <a:off x="3511" y="2521"/>
                <a:ext cx="30" cy="6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293" y="1"/>
                  </a:cxn>
                  <a:cxn ang="0">
                    <a:pos x="296" y="3"/>
                  </a:cxn>
                  <a:cxn ang="0">
                    <a:pos x="297" y="6"/>
                  </a:cxn>
                  <a:cxn ang="0">
                    <a:pos x="296" y="10"/>
                  </a:cxn>
                  <a:cxn ang="0">
                    <a:pos x="272" y="13"/>
                  </a:cxn>
                  <a:cxn ang="0">
                    <a:pos x="240" y="18"/>
                  </a:cxn>
                  <a:cxn ang="0">
                    <a:pos x="200" y="24"/>
                  </a:cxn>
                  <a:cxn ang="0">
                    <a:pos x="158" y="31"/>
                  </a:cxn>
                  <a:cxn ang="0">
                    <a:pos x="114" y="37"/>
                  </a:cxn>
                  <a:cxn ang="0">
                    <a:pos x="74" y="43"/>
                  </a:cxn>
                  <a:cxn ang="0">
                    <a:pos x="41" y="47"/>
                  </a:cxn>
                  <a:cxn ang="0">
                    <a:pos x="19" y="51"/>
                  </a:cxn>
                  <a:cxn ang="0">
                    <a:pos x="10" y="49"/>
                  </a:cxn>
                  <a:cxn ang="0">
                    <a:pos x="3" y="45"/>
                  </a:cxn>
                  <a:cxn ang="0">
                    <a:pos x="0" y="41"/>
                  </a:cxn>
                  <a:cxn ang="0">
                    <a:pos x="2" y="40"/>
                  </a:cxn>
                  <a:cxn ang="0">
                    <a:pos x="14" y="38"/>
                  </a:cxn>
                  <a:cxn ang="0">
                    <a:pos x="47" y="33"/>
                  </a:cxn>
                  <a:cxn ang="0">
                    <a:pos x="92" y="26"/>
                  </a:cxn>
                  <a:cxn ang="0">
                    <a:pos x="145" y="19"/>
                  </a:cxn>
                  <a:cxn ang="0">
                    <a:pos x="197" y="11"/>
                  </a:cxn>
                  <a:cxn ang="0">
                    <a:pos x="244" y="6"/>
                  </a:cxn>
                  <a:cxn ang="0">
                    <a:pos x="276" y="1"/>
                  </a:cxn>
                  <a:cxn ang="0">
                    <a:pos x="288" y="0"/>
                  </a:cxn>
                </a:cxnLst>
                <a:rect l="0" t="0" r="r" b="b"/>
                <a:pathLst>
                  <a:path w="297" h="51">
                    <a:moveTo>
                      <a:pt x="288" y="0"/>
                    </a:moveTo>
                    <a:lnTo>
                      <a:pt x="293" y="1"/>
                    </a:lnTo>
                    <a:lnTo>
                      <a:pt x="296" y="3"/>
                    </a:lnTo>
                    <a:lnTo>
                      <a:pt x="297" y="6"/>
                    </a:lnTo>
                    <a:lnTo>
                      <a:pt x="296" y="10"/>
                    </a:lnTo>
                    <a:lnTo>
                      <a:pt x="272" y="13"/>
                    </a:lnTo>
                    <a:lnTo>
                      <a:pt x="240" y="18"/>
                    </a:lnTo>
                    <a:lnTo>
                      <a:pt x="200" y="24"/>
                    </a:lnTo>
                    <a:lnTo>
                      <a:pt x="158" y="31"/>
                    </a:lnTo>
                    <a:lnTo>
                      <a:pt x="114" y="37"/>
                    </a:lnTo>
                    <a:lnTo>
                      <a:pt x="74" y="43"/>
                    </a:lnTo>
                    <a:lnTo>
                      <a:pt x="41" y="47"/>
                    </a:lnTo>
                    <a:lnTo>
                      <a:pt x="19" y="51"/>
                    </a:lnTo>
                    <a:lnTo>
                      <a:pt x="10" y="49"/>
                    </a:lnTo>
                    <a:lnTo>
                      <a:pt x="3" y="45"/>
                    </a:lnTo>
                    <a:lnTo>
                      <a:pt x="0" y="41"/>
                    </a:lnTo>
                    <a:lnTo>
                      <a:pt x="2" y="40"/>
                    </a:lnTo>
                    <a:lnTo>
                      <a:pt x="14" y="38"/>
                    </a:lnTo>
                    <a:lnTo>
                      <a:pt x="47" y="33"/>
                    </a:lnTo>
                    <a:lnTo>
                      <a:pt x="92" y="26"/>
                    </a:lnTo>
                    <a:lnTo>
                      <a:pt x="145" y="19"/>
                    </a:lnTo>
                    <a:lnTo>
                      <a:pt x="197" y="11"/>
                    </a:lnTo>
                    <a:lnTo>
                      <a:pt x="244" y="6"/>
                    </a:lnTo>
                    <a:lnTo>
                      <a:pt x="276" y="1"/>
                    </a:lnTo>
                    <a:lnTo>
                      <a:pt x="28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13" name="Freeform 124"/>
              <p:cNvSpPr>
                <a:spLocks/>
              </p:cNvSpPr>
              <p:nvPr/>
            </p:nvSpPr>
            <p:spPr bwMode="auto">
              <a:xfrm>
                <a:off x="3511" y="2521"/>
                <a:ext cx="29" cy="6"/>
              </a:xfrm>
              <a:custGeom>
                <a:avLst/>
                <a:gdLst/>
                <a:ahLst/>
                <a:cxnLst>
                  <a:cxn ang="0">
                    <a:pos x="286" y="0"/>
                  </a:cxn>
                  <a:cxn ang="0">
                    <a:pos x="290" y="1"/>
                  </a:cxn>
                  <a:cxn ang="0">
                    <a:pos x="293" y="3"/>
                  </a:cxn>
                  <a:cxn ang="0">
                    <a:pos x="293" y="6"/>
                  </a:cxn>
                  <a:cxn ang="0">
                    <a:pos x="292" y="9"/>
                  </a:cxn>
                  <a:cxn ang="0">
                    <a:pos x="270" y="11"/>
                  </a:cxn>
                  <a:cxn ang="0">
                    <a:pos x="238" y="16"/>
                  </a:cxn>
                  <a:cxn ang="0">
                    <a:pos x="197" y="22"/>
                  </a:cxn>
                  <a:cxn ang="0">
                    <a:pos x="154" y="29"/>
                  </a:cxn>
                  <a:cxn ang="0">
                    <a:pos x="109" y="35"/>
                  </a:cxn>
                  <a:cxn ang="0">
                    <a:pos x="70" y="41"/>
                  </a:cxn>
                  <a:cxn ang="0">
                    <a:pos x="37" y="45"/>
                  </a:cxn>
                  <a:cxn ang="0">
                    <a:pos x="17" y="50"/>
                  </a:cxn>
                  <a:cxn ang="0">
                    <a:pos x="9" y="48"/>
                  </a:cxn>
                  <a:cxn ang="0">
                    <a:pos x="4" y="45"/>
                  </a:cxn>
                  <a:cxn ang="0">
                    <a:pos x="0" y="41"/>
                  </a:cxn>
                  <a:cxn ang="0">
                    <a:pos x="4" y="40"/>
                  </a:cxn>
                  <a:cxn ang="0">
                    <a:pos x="15" y="38"/>
                  </a:cxn>
                  <a:cxn ang="0">
                    <a:pos x="47" y="33"/>
                  </a:cxn>
                  <a:cxn ang="0">
                    <a:pos x="92" y="26"/>
                  </a:cxn>
                  <a:cxn ang="0">
                    <a:pos x="144" y="19"/>
                  </a:cxn>
                  <a:cxn ang="0">
                    <a:pos x="196" y="11"/>
                  </a:cxn>
                  <a:cxn ang="0">
                    <a:pos x="241" y="5"/>
                  </a:cxn>
                  <a:cxn ang="0">
                    <a:pos x="274" y="1"/>
                  </a:cxn>
                  <a:cxn ang="0">
                    <a:pos x="286" y="0"/>
                  </a:cxn>
                </a:cxnLst>
                <a:rect l="0" t="0" r="r" b="b"/>
                <a:pathLst>
                  <a:path w="293" h="50">
                    <a:moveTo>
                      <a:pt x="286" y="0"/>
                    </a:moveTo>
                    <a:lnTo>
                      <a:pt x="290" y="1"/>
                    </a:lnTo>
                    <a:lnTo>
                      <a:pt x="293" y="3"/>
                    </a:lnTo>
                    <a:lnTo>
                      <a:pt x="293" y="6"/>
                    </a:lnTo>
                    <a:lnTo>
                      <a:pt x="292" y="9"/>
                    </a:lnTo>
                    <a:lnTo>
                      <a:pt x="270" y="11"/>
                    </a:lnTo>
                    <a:lnTo>
                      <a:pt x="238" y="16"/>
                    </a:lnTo>
                    <a:lnTo>
                      <a:pt x="197" y="22"/>
                    </a:lnTo>
                    <a:lnTo>
                      <a:pt x="154" y="29"/>
                    </a:lnTo>
                    <a:lnTo>
                      <a:pt x="109" y="35"/>
                    </a:lnTo>
                    <a:lnTo>
                      <a:pt x="70" y="41"/>
                    </a:lnTo>
                    <a:lnTo>
                      <a:pt x="37" y="45"/>
                    </a:lnTo>
                    <a:lnTo>
                      <a:pt x="17" y="50"/>
                    </a:lnTo>
                    <a:lnTo>
                      <a:pt x="9" y="48"/>
                    </a:lnTo>
                    <a:lnTo>
                      <a:pt x="4" y="45"/>
                    </a:lnTo>
                    <a:lnTo>
                      <a:pt x="0" y="41"/>
                    </a:lnTo>
                    <a:lnTo>
                      <a:pt x="4" y="40"/>
                    </a:lnTo>
                    <a:lnTo>
                      <a:pt x="15" y="38"/>
                    </a:lnTo>
                    <a:lnTo>
                      <a:pt x="47" y="33"/>
                    </a:lnTo>
                    <a:lnTo>
                      <a:pt x="92" y="26"/>
                    </a:lnTo>
                    <a:lnTo>
                      <a:pt x="144" y="19"/>
                    </a:lnTo>
                    <a:lnTo>
                      <a:pt x="196" y="11"/>
                    </a:lnTo>
                    <a:lnTo>
                      <a:pt x="241" y="5"/>
                    </a:lnTo>
                    <a:lnTo>
                      <a:pt x="274" y="1"/>
                    </a:lnTo>
                    <a:lnTo>
                      <a:pt x="28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14" name="Freeform 125"/>
              <p:cNvSpPr>
                <a:spLocks/>
              </p:cNvSpPr>
              <p:nvPr/>
            </p:nvSpPr>
            <p:spPr bwMode="auto">
              <a:xfrm>
                <a:off x="3511" y="2522"/>
                <a:ext cx="29" cy="5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88" y="2"/>
                  </a:cxn>
                  <a:cxn ang="0">
                    <a:pos x="287" y="5"/>
                  </a:cxn>
                  <a:cxn ang="0">
                    <a:pos x="267" y="7"/>
                  </a:cxn>
                  <a:cxn ang="0">
                    <a:pos x="235" y="12"/>
                  </a:cxn>
                  <a:cxn ang="0">
                    <a:pos x="194" y="18"/>
                  </a:cxn>
                  <a:cxn ang="0">
                    <a:pos x="149" y="25"/>
                  </a:cxn>
                  <a:cxn ang="0">
                    <a:pos x="103" y="32"/>
                  </a:cxn>
                  <a:cxn ang="0">
                    <a:pos x="63" y="38"/>
                  </a:cxn>
                  <a:cxn ang="0">
                    <a:pos x="29" y="42"/>
                  </a:cxn>
                  <a:cxn ang="0">
                    <a:pos x="11" y="47"/>
                  </a:cxn>
                  <a:cxn ang="0">
                    <a:pos x="5" y="45"/>
                  </a:cxn>
                  <a:cxn ang="0">
                    <a:pos x="2" y="43"/>
                  </a:cxn>
                  <a:cxn ang="0">
                    <a:pos x="0" y="40"/>
                  </a:cxn>
                  <a:cxn ang="0">
                    <a:pos x="3" y="40"/>
                  </a:cxn>
                  <a:cxn ang="0">
                    <a:pos x="14" y="38"/>
                  </a:cxn>
                  <a:cxn ang="0">
                    <a:pos x="46" y="33"/>
                  </a:cxn>
                  <a:cxn ang="0">
                    <a:pos x="90" y="27"/>
                  </a:cxn>
                  <a:cxn ang="0">
                    <a:pos x="142" y="19"/>
                  </a:cxn>
                  <a:cxn ang="0">
                    <a:pos x="193" y="11"/>
                  </a:cxn>
                  <a:cxn ang="0">
                    <a:pos x="238" y="5"/>
                  </a:cxn>
                  <a:cxn ang="0">
                    <a:pos x="269" y="1"/>
                  </a:cxn>
                  <a:cxn ang="0">
                    <a:pos x="282" y="0"/>
                  </a:cxn>
                </a:cxnLst>
                <a:rect l="0" t="0" r="r" b="b"/>
                <a:pathLst>
                  <a:path w="288" h="47">
                    <a:moveTo>
                      <a:pt x="282" y="0"/>
                    </a:moveTo>
                    <a:lnTo>
                      <a:pt x="288" y="2"/>
                    </a:lnTo>
                    <a:lnTo>
                      <a:pt x="287" y="5"/>
                    </a:lnTo>
                    <a:lnTo>
                      <a:pt x="267" y="7"/>
                    </a:lnTo>
                    <a:lnTo>
                      <a:pt x="235" y="12"/>
                    </a:lnTo>
                    <a:lnTo>
                      <a:pt x="194" y="18"/>
                    </a:lnTo>
                    <a:lnTo>
                      <a:pt x="149" y="25"/>
                    </a:lnTo>
                    <a:lnTo>
                      <a:pt x="103" y="32"/>
                    </a:lnTo>
                    <a:lnTo>
                      <a:pt x="63" y="38"/>
                    </a:lnTo>
                    <a:lnTo>
                      <a:pt x="29" y="42"/>
                    </a:lnTo>
                    <a:lnTo>
                      <a:pt x="11" y="47"/>
                    </a:lnTo>
                    <a:lnTo>
                      <a:pt x="5" y="45"/>
                    </a:lnTo>
                    <a:lnTo>
                      <a:pt x="2" y="43"/>
                    </a:lnTo>
                    <a:lnTo>
                      <a:pt x="0" y="40"/>
                    </a:lnTo>
                    <a:lnTo>
                      <a:pt x="3" y="40"/>
                    </a:lnTo>
                    <a:lnTo>
                      <a:pt x="14" y="38"/>
                    </a:lnTo>
                    <a:lnTo>
                      <a:pt x="46" y="33"/>
                    </a:lnTo>
                    <a:lnTo>
                      <a:pt x="90" y="27"/>
                    </a:lnTo>
                    <a:lnTo>
                      <a:pt x="142" y="19"/>
                    </a:lnTo>
                    <a:lnTo>
                      <a:pt x="193" y="11"/>
                    </a:lnTo>
                    <a:lnTo>
                      <a:pt x="238" y="5"/>
                    </a:lnTo>
                    <a:lnTo>
                      <a:pt x="269" y="1"/>
                    </a:lnTo>
                    <a:lnTo>
                      <a:pt x="28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15" name="Freeform 126"/>
              <p:cNvSpPr>
                <a:spLocks/>
              </p:cNvSpPr>
              <p:nvPr/>
            </p:nvSpPr>
            <p:spPr bwMode="auto">
              <a:xfrm>
                <a:off x="3480" y="2528"/>
                <a:ext cx="11" cy="10"/>
              </a:xfrm>
              <a:custGeom>
                <a:avLst/>
                <a:gdLst/>
                <a:ahLst/>
                <a:cxnLst>
                  <a:cxn ang="0">
                    <a:pos x="106" y="18"/>
                  </a:cxn>
                  <a:cxn ang="0">
                    <a:pos x="104" y="25"/>
                  </a:cxn>
                  <a:cxn ang="0">
                    <a:pos x="102" y="34"/>
                  </a:cxn>
                  <a:cxn ang="0">
                    <a:pos x="99" y="45"/>
                  </a:cxn>
                  <a:cxn ang="0">
                    <a:pos x="97" y="55"/>
                  </a:cxn>
                  <a:cxn ang="0">
                    <a:pos x="94" y="65"/>
                  </a:cxn>
                  <a:cxn ang="0">
                    <a:pos x="91" y="75"/>
                  </a:cxn>
                  <a:cxn ang="0">
                    <a:pos x="89" y="83"/>
                  </a:cxn>
                  <a:cxn ang="0">
                    <a:pos x="89" y="92"/>
                  </a:cxn>
                  <a:cxn ang="0">
                    <a:pos x="86" y="87"/>
                  </a:cxn>
                  <a:cxn ang="0">
                    <a:pos x="84" y="82"/>
                  </a:cxn>
                  <a:cxn ang="0">
                    <a:pos x="81" y="77"/>
                  </a:cxn>
                  <a:cxn ang="0">
                    <a:pos x="81" y="74"/>
                  </a:cxn>
                  <a:cxn ang="0">
                    <a:pos x="75" y="69"/>
                  </a:cxn>
                  <a:cxn ang="0">
                    <a:pos x="69" y="66"/>
                  </a:cxn>
                  <a:cxn ang="0">
                    <a:pos x="62" y="64"/>
                  </a:cxn>
                  <a:cxn ang="0">
                    <a:pos x="55" y="64"/>
                  </a:cxn>
                  <a:cxn ang="0">
                    <a:pos x="47" y="64"/>
                  </a:cxn>
                  <a:cxn ang="0">
                    <a:pos x="38" y="65"/>
                  </a:cxn>
                  <a:cxn ang="0">
                    <a:pos x="31" y="65"/>
                  </a:cxn>
                  <a:cxn ang="0">
                    <a:pos x="25" y="66"/>
                  </a:cxn>
                  <a:cxn ang="0">
                    <a:pos x="13" y="64"/>
                  </a:cxn>
                  <a:cxn ang="0">
                    <a:pos x="5" y="58"/>
                  </a:cxn>
                  <a:cxn ang="0">
                    <a:pos x="0" y="48"/>
                  </a:cxn>
                  <a:cxn ang="0">
                    <a:pos x="0" y="38"/>
                  </a:cxn>
                  <a:cxn ang="0">
                    <a:pos x="3" y="25"/>
                  </a:cxn>
                  <a:cxn ang="0">
                    <a:pos x="9" y="15"/>
                  </a:cxn>
                  <a:cxn ang="0">
                    <a:pos x="20" y="7"/>
                  </a:cxn>
                  <a:cxn ang="0">
                    <a:pos x="35" y="4"/>
                  </a:cxn>
                  <a:cxn ang="0">
                    <a:pos x="46" y="2"/>
                  </a:cxn>
                  <a:cxn ang="0">
                    <a:pos x="59" y="1"/>
                  </a:cxn>
                  <a:cxn ang="0">
                    <a:pos x="72" y="0"/>
                  </a:cxn>
                  <a:cxn ang="0">
                    <a:pos x="85" y="1"/>
                  </a:cxn>
                  <a:cxn ang="0">
                    <a:pos x="95" y="1"/>
                  </a:cxn>
                  <a:cxn ang="0">
                    <a:pos x="104" y="5"/>
                  </a:cxn>
                  <a:cxn ang="0">
                    <a:pos x="107" y="10"/>
                  </a:cxn>
                  <a:cxn ang="0">
                    <a:pos x="106" y="18"/>
                  </a:cxn>
                </a:cxnLst>
                <a:rect l="0" t="0" r="r" b="b"/>
                <a:pathLst>
                  <a:path w="107" h="92">
                    <a:moveTo>
                      <a:pt x="106" y="18"/>
                    </a:moveTo>
                    <a:lnTo>
                      <a:pt x="104" y="25"/>
                    </a:lnTo>
                    <a:lnTo>
                      <a:pt x="102" y="34"/>
                    </a:lnTo>
                    <a:lnTo>
                      <a:pt x="99" y="45"/>
                    </a:lnTo>
                    <a:lnTo>
                      <a:pt x="97" y="55"/>
                    </a:lnTo>
                    <a:lnTo>
                      <a:pt x="94" y="65"/>
                    </a:lnTo>
                    <a:lnTo>
                      <a:pt x="91" y="75"/>
                    </a:lnTo>
                    <a:lnTo>
                      <a:pt x="89" y="83"/>
                    </a:lnTo>
                    <a:lnTo>
                      <a:pt x="89" y="92"/>
                    </a:lnTo>
                    <a:lnTo>
                      <a:pt x="86" y="87"/>
                    </a:lnTo>
                    <a:lnTo>
                      <a:pt x="84" y="82"/>
                    </a:lnTo>
                    <a:lnTo>
                      <a:pt x="81" y="77"/>
                    </a:lnTo>
                    <a:lnTo>
                      <a:pt x="81" y="74"/>
                    </a:lnTo>
                    <a:lnTo>
                      <a:pt x="75" y="69"/>
                    </a:lnTo>
                    <a:lnTo>
                      <a:pt x="69" y="66"/>
                    </a:lnTo>
                    <a:lnTo>
                      <a:pt x="62" y="64"/>
                    </a:lnTo>
                    <a:lnTo>
                      <a:pt x="55" y="64"/>
                    </a:lnTo>
                    <a:lnTo>
                      <a:pt x="47" y="64"/>
                    </a:lnTo>
                    <a:lnTo>
                      <a:pt x="38" y="65"/>
                    </a:lnTo>
                    <a:lnTo>
                      <a:pt x="31" y="65"/>
                    </a:lnTo>
                    <a:lnTo>
                      <a:pt x="25" y="66"/>
                    </a:lnTo>
                    <a:lnTo>
                      <a:pt x="13" y="64"/>
                    </a:lnTo>
                    <a:lnTo>
                      <a:pt x="5" y="58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3" y="25"/>
                    </a:lnTo>
                    <a:lnTo>
                      <a:pt x="9" y="15"/>
                    </a:lnTo>
                    <a:lnTo>
                      <a:pt x="20" y="7"/>
                    </a:lnTo>
                    <a:lnTo>
                      <a:pt x="35" y="4"/>
                    </a:lnTo>
                    <a:lnTo>
                      <a:pt x="46" y="2"/>
                    </a:lnTo>
                    <a:lnTo>
                      <a:pt x="59" y="1"/>
                    </a:lnTo>
                    <a:lnTo>
                      <a:pt x="72" y="0"/>
                    </a:lnTo>
                    <a:lnTo>
                      <a:pt x="85" y="1"/>
                    </a:lnTo>
                    <a:lnTo>
                      <a:pt x="95" y="1"/>
                    </a:lnTo>
                    <a:lnTo>
                      <a:pt x="104" y="5"/>
                    </a:lnTo>
                    <a:lnTo>
                      <a:pt x="107" y="10"/>
                    </a:lnTo>
                    <a:lnTo>
                      <a:pt x="106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16" name="Freeform 127"/>
              <p:cNvSpPr>
                <a:spLocks/>
              </p:cNvSpPr>
              <p:nvPr/>
            </p:nvSpPr>
            <p:spPr bwMode="auto">
              <a:xfrm>
                <a:off x="3481" y="2528"/>
                <a:ext cx="10" cy="10"/>
              </a:xfrm>
              <a:custGeom>
                <a:avLst/>
                <a:gdLst/>
                <a:ahLst/>
                <a:cxnLst>
                  <a:cxn ang="0">
                    <a:pos x="101" y="17"/>
                  </a:cxn>
                  <a:cxn ang="0">
                    <a:pos x="99" y="24"/>
                  </a:cxn>
                  <a:cxn ang="0">
                    <a:pos x="97" y="34"/>
                  </a:cxn>
                  <a:cxn ang="0">
                    <a:pos x="94" y="43"/>
                  </a:cxn>
                  <a:cxn ang="0">
                    <a:pos x="92" y="53"/>
                  </a:cxn>
                  <a:cxn ang="0">
                    <a:pos x="89" y="62"/>
                  </a:cxn>
                  <a:cxn ang="0">
                    <a:pos x="86" y="72"/>
                  </a:cxn>
                  <a:cxn ang="0">
                    <a:pos x="84" y="80"/>
                  </a:cxn>
                  <a:cxn ang="0">
                    <a:pos x="84" y="88"/>
                  </a:cxn>
                  <a:cxn ang="0">
                    <a:pos x="81" y="82"/>
                  </a:cxn>
                  <a:cxn ang="0">
                    <a:pos x="80" y="77"/>
                  </a:cxn>
                  <a:cxn ang="0">
                    <a:pos x="78" y="73"/>
                  </a:cxn>
                  <a:cxn ang="0">
                    <a:pos x="77" y="71"/>
                  </a:cxn>
                  <a:cxn ang="0">
                    <a:pos x="72" y="66"/>
                  </a:cxn>
                  <a:cxn ang="0">
                    <a:pos x="66" y="63"/>
                  </a:cxn>
                  <a:cxn ang="0">
                    <a:pos x="58" y="61"/>
                  </a:cxn>
                  <a:cxn ang="0">
                    <a:pos x="52" y="61"/>
                  </a:cxn>
                  <a:cxn ang="0">
                    <a:pos x="44" y="61"/>
                  </a:cxn>
                  <a:cxn ang="0">
                    <a:pos x="36" y="62"/>
                  </a:cxn>
                  <a:cxn ang="0">
                    <a:pos x="28" y="62"/>
                  </a:cxn>
                  <a:cxn ang="0">
                    <a:pos x="23" y="63"/>
                  </a:cxn>
                  <a:cxn ang="0">
                    <a:pos x="12" y="61"/>
                  </a:cxn>
                  <a:cxn ang="0">
                    <a:pos x="4" y="55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2" y="23"/>
                  </a:cxn>
                  <a:cxn ang="0">
                    <a:pos x="9" y="13"/>
                  </a:cxn>
                  <a:cxn ang="0">
                    <a:pos x="18" y="5"/>
                  </a:cxn>
                  <a:cxn ang="0">
                    <a:pos x="31" y="2"/>
                  </a:cxn>
                  <a:cxn ang="0">
                    <a:pos x="42" y="1"/>
                  </a:cxn>
                  <a:cxn ang="0">
                    <a:pos x="54" y="1"/>
                  </a:cxn>
                  <a:cxn ang="0">
                    <a:pos x="67" y="0"/>
                  </a:cxn>
                  <a:cxn ang="0">
                    <a:pos x="80" y="0"/>
                  </a:cxn>
                  <a:cxn ang="0">
                    <a:pos x="89" y="0"/>
                  </a:cxn>
                  <a:cxn ang="0">
                    <a:pos x="98" y="4"/>
                  </a:cxn>
                  <a:cxn ang="0">
                    <a:pos x="101" y="9"/>
                  </a:cxn>
                  <a:cxn ang="0">
                    <a:pos x="101" y="17"/>
                  </a:cxn>
                </a:cxnLst>
                <a:rect l="0" t="0" r="r" b="b"/>
                <a:pathLst>
                  <a:path w="101" h="88">
                    <a:moveTo>
                      <a:pt x="101" y="17"/>
                    </a:moveTo>
                    <a:lnTo>
                      <a:pt x="99" y="24"/>
                    </a:lnTo>
                    <a:lnTo>
                      <a:pt x="97" y="34"/>
                    </a:lnTo>
                    <a:lnTo>
                      <a:pt x="94" y="43"/>
                    </a:lnTo>
                    <a:lnTo>
                      <a:pt x="92" y="53"/>
                    </a:lnTo>
                    <a:lnTo>
                      <a:pt x="89" y="62"/>
                    </a:lnTo>
                    <a:lnTo>
                      <a:pt x="86" y="72"/>
                    </a:lnTo>
                    <a:lnTo>
                      <a:pt x="84" y="80"/>
                    </a:lnTo>
                    <a:lnTo>
                      <a:pt x="84" y="88"/>
                    </a:lnTo>
                    <a:lnTo>
                      <a:pt x="81" y="82"/>
                    </a:lnTo>
                    <a:lnTo>
                      <a:pt x="80" y="77"/>
                    </a:lnTo>
                    <a:lnTo>
                      <a:pt x="78" y="73"/>
                    </a:lnTo>
                    <a:lnTo>
                      <a:pt x="77" y="71"/>
                    </a:lnTo>
                    <a:lnTo>
                      <a:pt x="72" y="66"/>
                    </a:lnTo>
                    <a:lnTo>
                      <a:pt x="66" y="63"/>
                    </a:lnTo>
                    <a:lnTo>
                      <a:pt x="58" y="61"/>
                    </a:lnTo>
                    <a:lnTo>
                      <a:pt x="52" y="61"/>
                    </a:lnTo>
                    <a:lnTo>
                      <a:pt x="44" y="61"/>
                    </a:lnTo>
                    <a:lnTo>
                      <a:pt x="36" y="62"/>
                    </a:lnTo>
                    <a:lnTo>
                      <a:pt x="28" y="62"/>
                    </a:lnTo>
                    <a:lnTo>
                      <a:pt x="23" y="63"/>
                    </a:lnTo>
                    <a:lnTo>
                      <a:pt x="12" y="61"/>
                    </a:lnTo>
                    <a:lnTo>
                      <a:pt x="4" y="55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2" y="23"/>
                    </a:lnTo>
                    <a:lnTo>
                      <a:pt x="9" y="13"/>
                    </a:lnTo>
                    <a:lnTo>
                      <a:pt x="18" y="5"/>
                    </a:lnTo>
                    <a:lnTo>
                      <a:pt x="31" y="2"/>
                    </a:lnTo>
                    <a:lnTo>
                      <a:pt x="42" y="1"/>
                    </a:lnTo>
                    <a:lnTo>
                      <a:pt x="54" y="1"/>
                    </a:lnTo>
                    <a:lnTo>
                      <a:pt x="67" y="0"/>
                    </a:lnTo>
                    <a:lnTo>
                      <a:pt x="80" y="0"/>
                    </a:lnTo>
                    <a:lnTo>
                      <a:pt x="89" y="0"/>
                    </a:lnTo>
                    <a:lnTo>
                      <a:pt x="98" y="4"/>
                    </a:lnTo>
                    <a:lnTo>
                      <a:pt x="101" y="9"/>
                    </a:lnTo>
                    <a:lnTo>
                      <a:pt x="101" y="17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17" name="Freeform 128"/>
              <p:cNvSpPr>
                <a:spLocks/>
              </p:cNvSpPr>
              <p:nvPr/>
            </p:nvSpPr>
            <p:spPr bwMode="auto">
              <a:xfrm>
                <a:off x="3481" y="2528"/>
                <a:ext cx="10" cy="10"/>
              </a:xfrm>
              <a:custGeom>
                <a:avLst/>
                <a:gdLst/>
                <a:ahLst/>
                <a:cxnLst>
                  <a:cxn ang="0">
                    <a:pos x="97" y="16"/>
                  </a:cxn>
                  <a:cxn ang="0">
                    <a:pos x="94" y="22"/>
                  </a:cxn>
                  <a:cxn ang="0">
                    <a:pos x="92" y="32"/>
                  </a:cxn>
                  <a:cxn ang="0">
                    <a:pos x="89" y="41"/>
                  </a:cxn>
                  <a:cxn ang="0">
                    <a:pos x="87" y="50"/>
                  </a:cxn>
                  <a:cxn ang="0">
                    <a:pos x="84" y="59"/>
                  </a:cxn>
                  <a:cxn ang="0">
                    <a:pos x="82" y="68"/>
                  </a:cxn>
                  <a:cxn ang="0">
                    <a:pos x="80" y="76"/>
                  </a:cxn>
                  <a:cxn ang="0">
                    <a:pos x="80" y="84"/>
                  </a:cxn>
                  <a:cxn ang="0">
                    <a:pos x="76" y="74"/>
                  </a:cxn>
                  <a:cxn ang="0">
                    <a:pos x="73" y="68"/>
                  </a:cxn>
                  <a:cxn ang="0">
                    <a:pos x="68" y="63"/>
                  </a:cxn>
                  <a:cxn ang="0">
                    <a:pos x="63" y="60"/>
                  </a:cxn>
                  <a:cxn ang="0">
                    <a:pos x="56" y="59"/>
                  </a:cxn>
                  <a:cxn ang="0">
                    <a:pos x="50" y="59"/>
                  </a:cxn>
                  <a:cxn ang="0">
                    <a:pos x="42" y="58"/>
                  </a:cxn>
                  <a:cxn ang="0">
                    <a:pos x="36" y="59"/>
                  </a:cxn>
                  <a:cxn ang="0">
                    <a:pos x="28" y="59"/>
                  </a:cxn>
                  <a:cxn ang="0">
                    <a:pos x="23" y="60"/>
                  </a:cxn>
                  <a:cxn ang="0">
                    <a:pos x="12" y="57"/>
                  </a:cxn>
                  <a:cxn ang="0">
                    <a:pos x="5" y="52"/>
                  </a:cxn>
                  <a:cxn ang="0">
                    <a:pos x="0" y="44"/>
                  </a:cxn>
                  <a:cxn ang="0">
                    <a:pos x="0" y="35"/>
                  </a:cxn>
                  <a:cxn ang="0">
                    <a:pos x="4" y="23"/>
                  </a:cxn>
                  <a:cxn ang="0">
                    <a:pos x="10" y="14"/>
                  </a:cxn>
                  <a:cxn ang="0">
                    <a:pos x="19" y="6"/>
                  </a:cxn>
                  <a:cxn ang="0">
                    <a:pos x="32" y="3"/>
                  </a:cxn>
                  <a:cxn ang="0">
                    <a:pos x="41" y="1"/>
                  </a:cxn>
                  <a:cxn ang="0">
                    <a:pos x="53" y="1"/>
                  </a:cxn>
                  <a:cxn ang="0">
                    <a:pos x="65" y="0"/>
                  </a:cxn>
                  <a:cxn ang="0">
                    <a:pos x="77" y="1"/>
                  </a:cxn>
                  <a:cxn ang="0">
                    <a:pos x="86" y="1"/>
                  </a:cxn>
                  <a:cxn ang="0">
                    <a:pos x="94" y="4"/>
                  </a:cxn>
                  <a:cxn ang="0">
                    <a:pos x="97" y="8"/>
                  </a:cxn>
                  <a:cxn ang="0">
                    <a:pos x="97" y="16"/>
                  </a:cxn>
                </a:cxnLst>
                <a:rect l="0" t="0" r="r" b="b"/>
                <a:pathLst>
                  <a:path w="97" h="84">
                    <a:moveTo>
                      <a:pt x="97" y="16"/>
                    </a:moveTo>
                    <a:lnTo>
                      <a:pt x="94" y="22"/>
                    </a:lnTo>
                    <a:lnTo>
                      <a:pt x="92" y="32"/>
                    </a:lnTo>
                    <a:lnTo>
                      <a:pt x="89" y="41"/>
                    </a:lnTo>
                    <a:lnTo>
                      <a:pt x="87" y="50"/>
                    </a:lnTo>
                    <a:lnTo>
                      <a:pt x="84" y="59"/>
                    </a:lnTo>
                    <a:lnTo>
                      <a:pt x="82" y="68"/>
                    </a:lnTo>
                    <a:lnTo>
                      <a:pt x="80" y="76"/>
                    </a:lnTo>
                    <a:lnTo>
                      <a:pt x="80" y="84"/>
                    </a:lnTo>
                    <a:lnTo>
                      <a:pt x="76" y="74"/>
                    </a:lnTo>
                    <a:lnTo>
                      <a:pt x="73" y="68"/>
                    </a:lnTo>
                    <a:lnTo>
                      <a:pt x="68" y="63"/>
                    </a:lnTo>
                    <a:lnTo>
                      <a:pt x="63" y="60"/>
                    </a:lnTo>
                    <a:lnTo>
                      <a:pt x="56" y="59"/>
                    </a:lnTo>
                    <a:lnTo>
                      <a:pt x="50" y="59"/>
                    </a:lnTo>
                    <a:lnTo>
                      <a:pt x="42" y="58"/>
                    </a:lnTo>
                    <a:lnTo>
                      <a:pt x="36" y="59"/>
                    </a:lnTo>
                    <a:lnTo>
                      <a:pt x="28" y="59"/>
                    </a:lnTo>
                    <a:lnTo>
                      <a:pt x="23" y="60"/>
                    </a:lnTo>
                    <a:lnTo>
                      <a:pt x="12" y="57"/>
                    </a:lnTo>
                    <a:lnTo>
                      <a:pt x="5" y="52"/>
                    </a:lnTo>
                    <a:lnTo>
                      <a:pt x="0" y="44"/>
                    </a:lnTo>
                    <a:lnTo>
                      <a:pt x="0" y="35"/>
                    </a:lnTo>
                    <a:lnTo>
                      <a:pt x="4" y="23"/>
                    </a:lnTo>
                    <a:lnTo>
                      <a:pt x="10" y="14"/>
                    </a:lnTo>
                    <a:lnTo>
                      <a:pt x="19" y="6"/>
                    </a:lnTo>
                    <a:lnTo>
                      <a:pt x="32" y="3"/>
                    </a:lnTo>
                    <a:lnTo>
                      <a:pt x="41" y="1"/>
                    </a:lnTo>
                    <a:lnTo>
                      <a:pt x="53" y="1"/>
                    </a:lnTo>
                    <a:lnTo>
                      <a:pt x="65" y="0"/>
                    </a:lnTo>
                    <a:lnTo>
                      <a:pt x="77" y="1"/>
                    </a:lnTo>
                    <a:lnTo>
                      <a:pt x="86" y="1"/>
                    </a:lnTo>
                    <a:lnTo>
                      <a:pt x="94" y="4"/>
                    </a:lnTo>
                    <a:lnTo>
                      <a:pt x="97" y="8"/>
                    </a:lnTo>
                    <a:lnTo>
                      <a:pt x="97" y="1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18" name="Freeform 129"/>
              <p:cNvSpPr>
                <a:spLocks/>
              </p:cNvSpPr>
              <p:nvPr/>
            </p:nvSpPr>
            <p:spPr bwMode="auto">
              <a:xfrm>
                <a:off x="3482" y="2529"/>
                <a:ext cx="9" cy="8"/>
              </a:xfrm>
              <a:custGeom>
                <a:avLst/>
                <a:gdLst/>
                <a:ahLst/>
                <a:cxnLst>
                  <a:cxn ang="0">
                    <a:pos x="89" y="15"/>
                  </a:cxn>
                  <a:cxn ang="0">
                    <a:pos x="87" y="21"/>
                  </a:cxn>
                  <a:cxn ang="0">
                    <a:pos x="84" y="30"/>
                  </a:cxn>
                  <a:cxn ang="0">
                    <a:pos x="82" y="38"/>
                  </a:cxn>
                  <a:cxn ang="0">
                    <a:pos x="81" y="47"/>
                  </a:cxn>
                  <a:cxn ang="0">
                    <a:pos x="78" y="55"/>
                  </a:cxn>
                  <a:cxn ang="0">
                    <a:pos x="76" y="64"/>
                  </a:cxn>
                  <a:cxn ang="0">
                    <a:pos x="74" y="71"/>
                  </a:cxn>
                  <a:cxn ang="0">
                    <a:pos x="74" y="78"/>
                  </a:cxn>
                  <a:cxn ang="0">
                    <a:pos x="70" y="70"/>
                  </a:cxn>
                  <a:cxn ang="0">
                    <a:pos x="67" y="65"/>
                  </a:cxn>
                  <a:cxn ang="0">
                    <a:pos x="63" y="60"/>
                  </a:cxn>
                  <a:cxn ang="0">
                    <a:pos x="58" y="57"/>
                  </a:cxn>
                  <a:cxn ang="0">
                    <a:pos x="51" y="56"/>
                  </a:cxn>
                  <a:cxn ang="0">
                    <a:pos x="45" y="56"/>
                  </a:cxn>
                  <a:cxn ang="0">
                    <a:pos x="38" y="55"/>
                  </a:cxn>
                  <a:cxn ang="0">
                    <a:pos x="31" y="56"/>
                  </a:cxn>
                  <a:cxn ang="0">
                    <a:pos x="24" y="56"/>
                  </a:cxn>
                  <a:cxn ang="0">
                    <a:pos x="20" y="57"/>
                  </a:cxn>
                  <a:cxn ang="0">
                    <a:pos x="10" y="55"/>
                  </a:cxn>
                  <a:cxn ang="0">
                    <a:pos x="4" y="50"/>
                  </a:cxn>
                  <a:cxn ang="0">
                    <a:pos x="0" y="41"/>
                  </a:cxn>
                  <a:cxn ang="0">
                    <a:pos x="0" y="33"/>
                  </a:cxn>
                  <a:cxn ang="0">
                    <a:pos x="2" y="21"/>
                  </a:cxn>
                  <a:cxn ang="0">
                    <a:pos x="8" y="12"/>
                  </a:cxn>
                  <a:cxn ang="0">
                    <a:pos x="16" y="5"/>
                  </a:cxn>
                  <a:cxn ang="0">
                    <a:pos x="29" y="2"/>
                  </a:cxn>
                  <a:cxn ang="0">
                    <a:pos x="37" y="1"/>
                  </a:cxn>
                  <a:cxn ang="0">
                    <a:pos x="48" y="1"/>
                  </a:cxn>
                  <a:cxn ang="0">
                    <a:pos x="60" y="0"/>
                  </a:cxn>
                  <a:cxn ang="0">
                    <a:pos x="71" y="1"/>
                  </a:cxn>
                  <a:cxn ang="0">
                    <a:pos x="79" y="1"/>
                  </a:cxn>
                  <a:cxn ang="0">
                    <a:pos x="87" y="4"/>
                  </a:cxn>
                  <a:cxn ang="0">
                    <a:pos x="89" y="8"/>
                  </a:cxn>
                  <a:cxn ang="0">
                    <a:pos x="89" y="15"/>
                  </a:cxn>
                </a:cxnLst>
                <a:rect l="0" t="0" r="r" b="b"/>
                <a:pathLst>
                  <a:path w="89" h="78">
                    <a:moveTo>
                      <a:pt x="89" y="15"/>
                    </a:moveTo>
                    <a:lnTo>
                      <a:pt x="87" y="21"/>
                    </a:lnTo>
                    <a:lnTo>
                      <a:pt x="84" y="30"/>
                    </a:lnTo>
                    <a:lnTo>
                      <a:pt x="82" y="38"/>
                    </a:lnTo>
                    <a:lnTo>
                      <a:pt x="81" y="47"/>
                    </a:lnTo>
                    <a:lnTo>
                      <a:pt x="78" y="55"/>
                    </a:lnTo>
                    <a:lnTo>
                      <a:pt x="76" y="64"/>
                    </a:lnTo>
                    <a:lnTo>
                      <a:pt x="74" y="71"/>
                    </a:lnTo>
                    <a:lnTo>
                      <a:pt x="74" y="78"/>
                    </a:lnTo>
                    <a:lnTo>
                      <a:pt x="70" y="70"/>
                    </a:lnTo>
                    <a:lnTo>
                      <a:pt x="67" y="65"/>
                    </a:lnTo>
                    <a:lnTo>
                      <a:pt x="63" y="60"/>
                    </a:lnTo>
                    <a:lnTo>
                      <a:pt x="58" y="57"/>
                    </a:lnTo>
                    <a:lnTo>
                      <a:pt x="51" y="56"/>
                    </a:lnTo>
                    <a:lnTo>
                      <a:pt x="45" y="56"/>
                    </a:lnTo>
                    <a:lnTo>
                      <a:pt x="38" y="55"/>
                    </a:lnTo>
                    <a:lnTo>
                      <a:pt x="31" y="56"/>
                    </a:lnTo>
                    <a:lnTo>
                      <a:pt x="24" y="56"/>
                    </a:lnTo>
                    <a:lnTo>
                      <a:pt x="20" y="57"/>
                    </a:lnTo>
                    <a:lnTo>
                      <a:pt x="10" y="55"/>
                    </a:lnTo>
                    <a:lnTo>
                      <a:pt x="4" y="50"/>
                    </a:lnTo>
                    <a:lnTo>
                      <a:pt x="0" y="41"/>
                    </a:lnTo>
                    <a:lnTo>
                      <a:pt x="0" y="33"/>
                    </a:lnTo>
                    <a:lnTo>
                      <a:pt x="2" y="21"/>
                    </a:lnTo>
                    <a:lnTo>
                      <a:pt x="8" y="12"/>
                    </a:lnTo>
                    <a:lnTo>
                      <a:pt x="16" y="5"/>
                    </a:lnTo>
                    <a:lnTo>
                      <a:pt x="29" y="2"/>
                    </a:lnTo>
                    <a:lnTo>
                      <a:pt x="37" y="1"/>
                    </a:lnTo>
                    <a:lnTo>
                      <a:pt x="48" y="1"/>
                    </a:lnTo>
                    <a:lnTo>
                      <a:pt x="60" y="0"/>
                    </a:lnTo>
                    <a:lnTo>
                      <a:pt x="71" y="1"/>
                    </a:lnTo>
                    <a:lnTo>
                      <a:pt x="79" y="1"/>
                    </a:lnTo>
                    <a:lnTo>
                      <a:pt x="87" y="4"/>
                    </a:lnTo>
                    <a:lnTo>
                      <a:pt x="89" y="8"/>
                    </a:lnTo>
                    <a:lnTo>
                      <a:pt x="89" y="15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19" name="Freeform 130"/>
              <p:cNvSpPr>
                <a:spLocks/>
              </p:cNvSpPr>
              <p:nvPr/>
            </p:nvSpPr>
            <p:spPr bwMode="auto">
              <a:xfrm>
                <a:off x="3482" y="2529"/>
                <a:ext cx="9" cy="8"/>
              </a:xfrm>
              <a:custGeom>
                <a:avLst/>
                <a:gdLst/>
                <a:ahLst/>
                <a:cxnLst>
                  <a:cxn ang="0">
                    <a:pos x="85" y="15"/>
                  </a:cxn>
                  <a:cxn ang="0">
                    <a:pos x="83" y="20"/>
                  </a:cxn>
                  <a:cxn ang="0">
                    <a:pos x="80" y="28"/>
                  </a:cxn>
                  <a:cxn ang="0">
                    <a:pos x="78" y="36"/>
                  </a:cxn>
                  <a:cxn ang="0">
                    <a:pos x="77" y="44"/>
                  </a:cxn>
                  <a:cxn ang="0">
                    <a:pos x="74" y="52"/>
                  </a:cxn>
                  <a:cxn ang="0">
                    <a:pos x="72" y="60"/>
                  </a:cxn>
                  <a:cxn ang="0">
                    <a:pos x="70" y="66"/>
                  </a:cxn>
                  <a:cxn ang="0">
                    <a:pos x="70" y="73"/>
                  </a:cxn>
                  <a:cxn ang="0">
                    <a:pos x="66" y="65"/>
                  </a:cxn>
                  <a:cxn ang="0">
                    <a:pos x="65" y="60"/>
                  </a:cxn>
                  <a:cxn ang="0">
                    <a:pos x="61" y="56"/>
                  </a:cxn>
                  <a:cxn ang="0">
                    <a:pos x="56" y="54"/>
                  </a:cxn>
                  <a:cxn ang="0">
                    <a:pos x="49" y="52"/>
                  </a:cxn>
                  <a:cxn ang="0">
                    <a:pos x="43" y="52"/>
                  </a:cxn>
                  <a:cxn ang="0">
                    <a:pos x="36" y="52"/>
                  </a:cxn>
                  <a:cxn ang="0">
                    <a:pos x="30" y="53"/>
                  </a:cxn>
                  <a:cxn ang="0">
                    <a:pos x="24" y="53"/>
                  </a:cxn>
                  <a:cxn ang="0">
                    <a:pos x="19" y="54"/>
                  </a:cxn>
                  <a:cxn ang="0">
                    <a:pos x="9" y="51"/>
                  </a:cxn>
                  <a:cxn ang="0">
                    <a:pos x="3" y="46"/>
                  </a:cxn>
                  <a:cxn ang="0">
                    <a:pos x="0" y="38"/>
                  </a:cxn>
                  <a:cxn ang="0">
                    <a:pos x="0" y="30"/>
                  </a:cxn>
                  <a:cxn ang="0">
                    <a:pos x="2" y="19"/>
                  </a:cxn>
                  <a:cxn ang="0">
                    <a:pos x="7" y="11"/>
                  </a:cxn>
                  <a:cxn ang="0">
                    <a:pos x="15" y="5"/>
                  </a:cxn>
                  <a:cxn ang="0">
                    <a:pos x="27" y="2"/>
                  </a:cxn>
                  <a:cxn ang="0">
                    <a:pos x="35" y="1"/>
                  </a:cxn>
                  <a:cxn ang="0">
                    <a:pos x="45" y="1"/>
                  </a:cxn>
                  <a:cxn ang="0">
                    <a:pos x="56" y="0"/>
                  </a:cxn>
                  <a:cxn ang="0">
                    <a:pos x="67" y="1"/>
                  </a:cxn>
                  <a:cxn ang="0">
                    <a:pos x="75" y="1"/>
                  </a:cxn>
                  <a:cxn ang="0">
                    <a:pos x="82" y="4"/>
                  </a:cxn>
                  <a:cxn ang="0">
                    <a:pos x="85" y="8"/>
                  </a:cxn>
                  <a:cxn ang="0">
                    <a:pos x="85" y="15"/>
                  </a:cxn>
                </a:cxnLst>
                <a:rect l="0" t="0" r="r" b="b"/>
                <a:pathLst>
                  <a:path w="85" h="73">
                    <a:moveTo>
                      <a:pt x="85" y="15"/>
                    </a:moveTo>
                    <a:lnTo>
                      <a:pt x="83" y="20"/>
                    </a:lnTo>
                    <a:lnTo>
                      <a:pt x="80" y="28"/>
                    </a:lnTo>
                    <a:lnTo>
                      <a:pt x="78" y="36"/>
                    </a:lnTo>
                    <a:lnTo>
                      <a:pt x="77" y="44"/>
                    </a:lnTo>
                    <a:lnTo>
                      <a:pt x="74" y="52"/>
                    </a:lnTo>
                    <a:lnTo>
                      <a:pt x="72" y="60"/>
                    </a:lnTo>
                    <a:lnTo>
                      <a:pt x="70" y="66"/>
                    </a:lnTo>
                    <a:lnTo>
                      <a:pt x="70" y="73"/>
                    </a:lnTo>
                    <a:lnTo>
                      <a:pt x="66" y="65"/>
                    </a:lnTo>
                    <a:lnTo>
                      <a:pt x="65" y="60"/>
                    </a:lnTo>
                    <a:lnTo>
                      <a:pt x="61" y="56"/>
                    </a:lnTo>
                    <a:lnTo>
                      <a:pt x="56" y="54"/>
                    </a:lnTo>
                    <a:lnTo>
                      <a:pt x="49" y="52"/>
                    </a:lnTo>
                    <a:lnTo>
                      <a:pt x="43" y="52"/>
                    </a:lnTo>
                    <a:lnTo>
                      <a:pt x="36" y="52"/>
                    </a:lnTo>
                    <a:lnTo>
                      <a:pt x="30" y="53"/>
                    </a:lnTo>
                    <a:lnTo>
                      <a:pt x="24" y="53"/>
                    </a:lnTo>
                    <a:lnTo>
                      <a:pt x="19" y="54"/>
                    </a:lnTo>
                    <a:lnTo>
                      <a:pt x="9" y="51"/>
                    </a:lnTo>
                    <a:lnTo>
                      <a:pt x="3" y="46"/>
                    </a:lnTo>
                    <a:lnTo>
                      <a:pt x="0" y="38"/>
                    </a:lnTo>
                    <a:lnTo>
                      <a:pt x="0" y="30"/>
                    </a:lnTo>
                    <a:lnTo>
                      <a:pt x="2" y="19"/>
                    </a:lnTo>
                    <a:lnTo>
                      <a:pt x="7" y="11"/>
                    </a:lnTo>
                    <a:lnTo>
                      <a:pt x="15" y="5"/>
                    </a:lnTo>
                    <a:lnTo>
                      <a:pt x="27" y="2"/>
                    </a:lnTo>
                    <a:lnTo>
                      <a:pt x="35" y="1"/>
                    </a:lnTo>
                    <a:lnTo>
                      <a:pt x="45" y="1"/>
                    </a:lnTo>
                    <a:lnTo>
                      <a:pt x="56" y="0"/>
                    </a:lnTo>
                    <a:lnTo>
                      <a:pt x="67" y="1"/>
                    </a:lnTo>
                    <a:lnTo>
                      <a:pt x="75" y="1"/>
                    </a:lnTo>
                    <a:lnTo>
                      <a:pt x="82" y="4"/>
                    </a:lnTo>
                    <a:lnTo>
                      <a:pt x="85" y="8"/>
                    </a:lnTo>
                    <a:lnTo>
                      <a:pt x="85" y="15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20" name="Freeform 131"/>
              <p:cNvSpPr>
                <a:spLocks/>
              </p:cNvSpPr>
              <p:nvPr/>
            </p:nvSpPr>
            <p:spPr bwMode="auto">
              <a:xfrm>
                <a:off x="3483" y="2529"/>
                <a:ext cx="8" cy="8"/>
              </a:xfrm>
              <a:custGeom>
                <a:avLst/>
                <a:gdLst/>
                <a:ahLst/>
                <a:cxnLst>
                  <a:cxn ang="0">
                    <a:pos x="80" y="13"/>
                  </a:cxn>
                  <a:cxn ang="0">
                    <a:pos x="78" y="18"/>
                  </a:cxn>
                  <a:cxn ang="0">
                    <a:pos x="75" y="26"/>
                  </a:cxn>
                  <a:cxn ang="0">
                    <a:pos x="73" y="34"/>
                  </a:cxn>
                  <a:cxn ang="0">
                    <a:pos x="72" y="42"/>
                  </a:cxn>
                  <a:cxn ang="0">
                    <a:pos x="70" y="49"/>
                  </a:cxn>
                  <a:cxn ang="0">
                    <a:pos x="68" y="57"/>
                  </a:cxn>
                  <a:cxn ang="0">
                    <a:pos x="66" y="63"/>
                  </a:cxn>
                  <a:cxn ang="0">
                    <a:pos x="66" y="70"/>
                  </a:cxn>
                  <a:cxn ang="0">
                    <a:pos x="63" y="62"/>
                  </a:cxn>
                  <a:cxn ang="0">
                    <a:pos x="61" y="57"/>
                  </a:cxn>
                  <a:cxn ang="0">
                    <a:pos x="57" y="53"/>
                  </a:cxn>
                  <a:cxn ang="0">
                    <a:pos x="53" y="50"/>
                  </a:cxn>
                  <a:cxn ang="0">
                    <a:pos x="46" y="49"/>
                  </a:cxn>
                  <a:cxn ang="0">
                    <a:pos x="41" y="49"/>
                  </a:cxn>
                  <a:cxn ang="0">
                    <a:pos x="35" y="48"/>
                  </a:cxn>
                  <a:cxn ang="0">
                    <a:pos x="29" y="49"/>
                  </a:cxn>
                  <a:cxn ang="0">
                    <a:pos x="23" y="49"/>
                  </a:cxn>
                  <a:cxn ang="0">
                    <a:pos x="19" y="50"/>
                  </a:cxn>
                  <a:cxn ang="0">
                    <a:pos x="9" y="48"/>
                  </a:cxn>
                  <a:cxn ang="0">
                    <a:pos x="3" y="44"/>
                  </a:cxn>
                  <a:cxn ang="0">
                    <a:pos x="0" y="37"/>
                  </a:cxn>
                  <a:cxn ang="0">
                    <a:pos x="0" y="29"/>
                  </a:cxn>
                  <a:cxn ang="0">
                    <a:pos x="1" y="19"/>
                  </a:cxn>
                  <a:cxn ang="0">
                    <a:pos x="6" y="11"/>
                  </a:cxn>
                  <a:cxn ang="0">
                    <a:pos x="14" y="5"/>
                  </a:cxn>
                  <a:cxn ang="0">
                    <a:pos x="26" y="2"/>
                  </a:cxn>
                  <a:cxn ang="0">
                    <a:pos x="33" y="1"/>
                  </a:cxn>
                  <a:cxn ang="0">
                    <a:pos x="43" y="1"/>
                  </a:cxn>
                  <a:cxn ang="0">
                    <a:pos x="53" y="0"/>
                  </a:cxn>
                  <a:cxn ang="0">
                    <a:pos x="63" y="0"/>
                  </a:cxn>
                  <a:cxn ang="0">
                    <a:pos x="71" y="0"/>
                  </a:cxn>
                  <a:cxn ang="0">
                    <a:pos x="78" y="3"/>
                  </a:cxn>
                  <a:cxn ang="0">
                    <a:pos x="80" y="6"/>
                  </a:cxn>
                  <a:cxn ang="0">
                    <a:pos x="80" y="13"/>
                  </a:cxn>
                </a:cxnLst>
                <a:rect l="0" t="0" r="r" b="b"/>
                <a:pathLst>
                  <a:path w="80" h="70">
                    <a:moveTo>
                      <a:pt x="80" y="13"/>
                    </a:moveTo>
                    <a:lnTo>
                      <a:pt x="78" y="18"/>
                    </a:lnTo>
                    <a:lnTo>
                      <a:pt x="75" y="26"/>
                    </a:lnTo>
                    <a:lnTo>
                      <a:pt x="73" y="34"/>
                    </a:lnTo>
                    <a:lnTo>
                      <a:pt x="72" y="42"/>
                    </a:lnTo>
                    <a:lnTo>
                      <a:pt x="70" y="49"/>
                    </a:lnTo>
                    <a:lnTo>
                      <a:pt x="68" y="57"/>
                    </a:lnTo>
                    <a:lnTo>
                      <a:pt x="66" y="63"/>
                    </a:lnTo>
                    <a:lnTo>
                      <a:pt x="66" y="70"/>
                    </a:lnTo>
                    <a:lnTo>
                      <a:pt x="63" y="62"/>
                    </a:lnTo>
                    <a:lnTo>
                      <a:pt x="61" y="57"/>
                    </a:lnTo>
                    <a:lnTo>
                      <a:pt x="57" y="53"/>
                    </a:lnTo>
                    <a:lnTo>
                      <a:pt x="53" y="50"/>
                    </a:lnTo>
                    <a:lnTo>
                      <a:pt x="46" y="49"/>
                    </a:lnTo>
                    <a:lnTo>
                      <a:pt x="41" y="49"/>
                    </a:lnTo>
                    <a:lnTo>
                      <a:pt x="35" y="48"/>
                    </a:lnTo>
                    <a:lnTo>
                      <a:pt x="29" y="49"/>
                    </a:lnTo>
                    <a:lnTo>
                      <a:pt x="23" y="49"/>
                    </a:lnTo>
                    <a:lnTo>
                      <a:pt x="19" y="50"/>
                    </a:lnTo>
                    <a:lnTo>
                      <a:pt x="9" y="48"/>
                    </a:lnTo>
                    <a:lnTo>
                      <a:pt x="3" y="44"/>
                    </a:lnTo>
                    <a:lnTo>
                      <a:pt x="0" y="37"/>
                    </a:lnTo>
                    <a:lnTo>
                      <a:pt x="0" y="29"/>
                    </a:lnTo>
                    <a:lnTo>
                      <a:pt x="1" y="19"/>
                    </a:lnTo>
                    <a:lnTo>
                      <a:pt x="6" y="11"/>
                    </a:lnTo>
                    <a:lnTo>
                      <a:pt x="14" y="5"/>
                    </a:lnTo>
                    <a:lnTo>
                      <a:pt x="26" y="2"/>
                    </a:lnTo>
                    <a:lnTo>
                      <a:pt x="33" y="1"/>
                    </a:lnTo>
                    <a:lnTo>
                      <a:pt x="43" y="1"/>
                    </a:lnTo>
                    <a:lnTo>
                      <a:pt x="53" y="0"/>
                    </a:lnTo>
                    <a:lnTo>
                      <a:pt x="63" y="0"/>
                    </a:lnTo>
                    <a:lnTo>
                      <a:pt x="71" y="0"/>
                    </a:lnTo>
                    <a:lnTo>
                      <a:pt x="78" y="3"/>
                    </a:lnTo>
                    <a:lnTo>
                      <a:pt x="80" y="6"/>
                    </a:lnTo>
                    <a:lnTo>
                      <a:pt x="80" y="1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21" name="Freeform 132"/>
              <p:cNvSpPr>
                <a:spLocks/>
              </p:cNvSpPr>
              <p:nvPr/>
            </p:nvSpPr>
            <p:spPr bwMode="auto">
              <a:xfrm>
                <a:off x="3483" y="2530"/>
                <a:ext cx="8" cy="7"/>
              </a:xfrm>
              <a:custGeom>
                <a:avLst/>
                <a:gdLst/>
                <a:ahLst/>
                <a:cxnLst>
                  <a:cxn ang="0">
                    <a:pos x="75" y="14"/>
                  </a:cxn>
                  <a:cxn ang="0">
                    <a:pos x="73" y="18"/>
                  </a:cxn>
                  <a:cxn ang="0">
                    <a:pos x="70" y="26"/>
                  </a:cxn>
                  <a:cxn ang="0">
                    <a:pos x="68" y="32"/>
                  </a:cxn>
                  <a:cxn ang="0">
                    <a:pos x="67" y="40"/>
                  </a:cxn>
                  <a:cxn ang="0">
                    <a:pos x="65" y="46"/>
                  </a:cxn>
                  <a:cxn ang="0">
                    <a:pos x="63" y="53"/>
                  </a:cxn>
                  <a:cxn ang="0">
                    <a:pos x="61" y="59"/>
                  </a:cxn>
                  <a:cxn ang="0">
                    <a:pos x="61" y="65"/>
                  </a:cxn>
                  <a:cxn ang="0">
                    <a:pos x="58" y="58"/>
                  </a:cxn>
                  <a:cxn ang="0">
                    <a:pos x="56" y="54"/>
                  </a:cxn>
                  <a:cxn ang="0">
                    <a:pos x="48" y="47"/>
                  </a:cxn>
                  <a:cxn ang="0">
                    <a:pos x="38" y="46"/>
                  </a:cxn>
                  <a:cxn ang="0">
                    <a:pos x="32" y="45"/>
                  </a:cxn>
                  <a:cxn ang="0">
                    <a:pos x="27" y="46"/>
                  </a:cxn>
                  <a:cxn ang="0">
                    <a:pos x="21" y="46"/>
                  </a:cxn>
                  <a:cxn ang="0">
                    <a:pos x="18" y="47"/>
                  </a:cxn>
                  <a:cxn ang="0">
                    <a:pos x="8" y="45"/>
                  </a:cxn>
                  <a:cxn ang="0">
                    <a:pos x="3" y="41"/>
                  </a:cxn>
                  <a:cxn ang="0">
                    <a:pos x="0" y="33"/>
                  </a:cxn>
                  <a:cxn ang="0">
                    <a:pos x="0" y="26"/>
                  </a:cxn>
                  <a:cxn ang="0">
                    <a:pos x="1" y="17"/>
                  </a:cxn>
                  <a:cxn ang="0">
                    <a:pos x="6" y="10"/>
                  </a:cxn>
                  <a:cxn ang="0">
                    <a:pos x="14" y="4"/>
                  </a:cxn>
                  <a:cxn ang="0">
                    <a:pos x="24" y="2"/>
                  </a:cxn>
                  <a:cxn ang="0">
                    <a:pos x="31" y="1"/>
                  </a:cxn>
                  <a:cxn ang="0">
                    <a:pos x="40" y="1"/>
                  </a:cxn>
                  <a:cxn ang="0">
                    <a:pos x="50" y="0"/>
                  </a:cxn>
                  <a:cxn ang="0">
                    <a:pos x="59" y="1"/>
                  </a:cxn>
                  <a:cxn ang="0">
                    <a:pos x="66" y="1"/>
                  </a:cxn>
                  <a:cxn ang="0">
                    <a:pos x="73" y="4"/>
                  </a:cxn>
                  <a:cxn ang="0">
                    <a:pos x="75" y="7"/>
                  </a:cxn>
                  <a:cxn ang="0">
                    <a:pos x="75" y="14"/>
                  </a:cxn>
                </a:cxnLst>
                <a:rect l="0" t="0" r="r" b="b"/>
                <a:pathLst>
                  <a:path w="75" h="65">
                    <a:moveTo>
                      <a:pt x="75" y="14"/>
                    </a:moveTo>
                    <a:lnTo>
                      <a:pt x="73" y="18"/>
                    </a:lnTo>
                    <a:lnTo>
                      <a:pt x="70" y="26"/>
                    </a:lnTo>
                    <a:lnTo>
                      <a:pt x="68" y="32"/>
                    </a:lnTo>
                    <a:lnTo>
                      <a:pt x="67" y="40"/>
                    </a:lnTo>
                    <a:lnTo>
                      <a:pt x="65" y="46"/>
                    </a:lnTo>
                    <a:lnTo>
                      <a:pt x="63" y="53"/>
                    </a:lnTo>
                    <a:lnTo>
                      <a:pt x="61" y="59"/>
                    </a:lnTo>
                    <a:lnTo>
                      <a:pt x="61" y="65"/>
                    </a:lnTo>
                    <a:lnTo>
                      <a:pt x="58" y="58"/>
                    </a:lnTo>
                    <a:lnTo>
                      <a:pt x="56" y="54"/>
                    </a:lnTo>
                    <a:lnTo>
                      <a:pt x="48" y="47"/>
                    </a:lnTo>
                    <a:lnTo>
                      <a:pt x="38" y="46"/>
                    </a:lnTo>
                    <a:lnTo>
                      <a:pt x="32" y="45"/>
                    </a:lnTo>
                    <a:lnTo>
                      <a:pt x="27" y="46"/>
                    </a:lnTo>
                    <a:lnTo>
                      <a:pt x="21" y="46"/>
                    </a:lnTo>
                    <a:lnTo>
                      <a:pt x="18" y="47"/>
                    </a:lnTo>
                    <a:lnTo>
                      <a:pt x="8" y="45"/>
                    </a:lnTo>
                    <a:lnTo>
                      <a:pt x="3" y="41"/>
                    </a:lnTo>
                    <a:lnTo>
                      <a:pt x="0" y="33"/>
                    </a:lnTo>
                    <a:lnTo>
                      <a:pt x="0" y="26"/>
                    </a:lnTo>
                    <a:lnTo>
                      <a:pt x="1" y="17"/>
                    </a:lnTo>
                    <a:lnTo>
                      <a:pt x="6" y="10"/>
                    </a:lnTo>
                    <a:lnTo>
                      <a:pt x="14" y="4"/>
                    </a:lnTo>
                    <a:lnTo>
                      <a:pt x="24" y="2"/>
                    </a:lnTo>
                    <a:lnTo>
                      <a:pt x="31" y="1"/>
                    </a:lnTo>
                    <a:lnTo>
                      <a:pt x="40" y="1"/>
                    </a:lnTo>
                    <a:lnTo>
                      <a:pt x="50" y="0"/>
                    </a:lnTo>
                    <a:lnTo>
                      <a:pt x="59" y="1"/>
                    </a:lnTo>
                    <a:lnTo>
                      <a:pt x="66" y="1"/>
                    </a:lnTo>
                    <a:lnTo>
                      <a:pt x="73" y="4"/>
                    </a:lnTo>
                    <a:lnTo>
                      <a:pt x="75" y="7"/>
                    </a:lnTo>
                    <a:lnTo>
                      <a:pt x="75" y="1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22" name="Freeform 133"/>
              <p:cNvSpPr>
                <a:spLocks/>
              </p:cNvSpPr>
              <p:nvPr/>
            </p:nvSpPr>
            <p:spPr bwMode="auto">
              <a:xfrm>
                <a:off x="3484" y="2530"/>
                <a:ext cx="7" cy="7"/>
              </a:xfrm>
              <a:custGeom>
                <a:avLst/>
                <a:gdLst/>
                <a:ahLst/>
                <a:cxnLst>
                  <a:cxn ang="0">
                    <a:pos x="71" y="12"/>
                  </a:cxn>
                  <a:cxn ang="0">
                    <a:pos x="69" y="16"/>
                  </a:cxn>
                  <a:cxn ang="0">
                    <a:pos x="66" y="23"/>
                  </a:cxn>
                  <a:cxn ang="0">
                    <a:pos x="64" y="30"/>
                  </a:cxn>
                  <a:cxn ang="0">
                    <a:pos x="63" y="37"/>
                  </a:cxn>
                  <a:cxn ang="0">
                    <a:pos x="61" y="43"/>
                  </a:cxn>
                  <a:cxn ang="0">
                    <a:pos x="60" y="49"/>
                  </a:cxn>
                  <a:cxn ang="0">
                    <a:pos x="58" y="55"/>
                  </a:cxn>
                  <a:cxn ang="0">
                    <a:pos x="58" y="61"/>
                  </a:cxn>
                  <a:cxn ang="0">
                    <a:pos x="54" y="54"/>
                  </a:cxn>
                  <a:cxn ang="0">
                    <a:pos x="54" y="50"/>
                  </a:cxn>
                  <a:cxn ang="0">
                    <a:pos x="46" y="44"/>
                  </a:cxn>
                  <a:cxn ang="0">
                    <a:pos x="36" y="42"/>
                  </a:cxn>
                  <a:cxn ang="0">
                    <a:pos x="25" y="42"/>
                  </a:cxn>
                  <a:cxn ang="0">
                    <a:pos x="17" y="43"/>
                  </a:cxn>
                  <a:cxn ang="0">
                    <a:pos x="9" y="42"/>
                  </a:cxn>
                  <a:cxn ang="0">
                    <a:pos x="3" y="38"/>
                  </a:cxn>
                  <a:cxn ang="0">
                    <a:pos x="0" y="32"/>
                  </a:cxn>
                  <a:cxn ang="0">
                    <a:pos x="0" y="25"/>
                  </a:cxn>
                  <a:cxn ang="0">
                    <a:pos x="1" y="16"/>
                  </a:cxn>
                  <a:cxn ang="0">
                    <a:pos x="6" y="9"/>
                  </a:cxn>
                  <a:cxn ang="0">
                    <a:pos x="13" y="4"/>
                  </a:cxn>
                  <a:cxn ang="0">
                    <a:pos x="23" y="2"/>
                  </a:cxn>
                  <a:cxn ang="0">
                    <a:pos x="29" y="1"/>
                  </a:cxn>
                  <a:cxn ang="0">
                    <a:pos x="37" y="1"/>
                  </a:cxn>
                  <a:cxn ang="0">
                    <a:pos x="46" y="0"/>
                  </a:cxn>
                  <a:cxn ang="0">
                    <a:pos x="55" y="1"/>
                  </a:cxn>
                  <a:cxn ang="0">
                    <a:pos x="61" y="1"/>
                  </a:cxn>
                  <a:cxn ang="0">
                    <a:pos x="67" y="3"/>
                  </a:cxn>
                  <a:cxn ang="0">
                    <a:pos x="71" y="6"/>
                  </a:cxn>
                  <a:cxn ang="0">
                    <a:pos x="71" y="12"/>
                  </a:cxn>
                </a:cxnLst>
                <a:rect l="0" t="0" r="r" b="b"/>
                <a:pathLst>
                  <a:path w="71" h="61">
                    <a:moveTo>
                      <a:pt x="71" y="12"/>
                    </a:moveTo>
                    <a:lnTo>
                      <a:pt x="69" y="16"/>
                    </a:lnTo>
                    <a:lnTo>
                      <a:pt x="66" y="23"/>
                    </a:lnTo>
                    <a:lnTo>
                      <a:pt x="64" y="30"/>
                    </a:lnTo>
                    <a:lnTo>
                      <a:pt x="63" y="37"/>
                    </a:lnTo>
                    <a:lnTo>
                      <a:pt x="61" y="43"/>
                    </a:lnTo>
                    <a:lnTo>
                      <a:pt x="60" y="49"/>
                    </a:lnTo>
                    <a:lnTo>
                      <a:pt x="58" y="55"/>
                    </a:lnTo>
                    <a:lnTo>
                      <a:pt x="58" y="61"/>
                    </a:lnTo>
                    <a:lnTo>
                      <a:pt x="54" y="54"/>
                    </a:lnTo>
                    <a:lnTo>
                      <a:pt x="54" y="50"/>
                    </a:lnTo>
                    <a:lnTo>
                      <a:pt x="46" y="44"/>
                    </a:lnTo>
                    <a:lnTo>
                      <a:pt x="36" y="42"/>
                    </a:lnTo>
                    <a:lnTo>
                      <a:pt x="25" y="42"/>
                    </a:lnTo>
                    <a:lnTo>
                      <a:pt x="17" y="43"/>
                    </a:lnTo>
                    <a:lnTo>
                      <a:pt x="9" y="42"/>
                    </a:lnTo>
                    <a:lnTo>
                      <a:pt x="3" y="38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1" y="16"/>
                    </a:lnTo>
                    <a:lnTo>
                      <a:pt x="6" y="9"/>
                    </a:lnTo>
                    <a:lnTo>
                      <a:pt x="13" y="4"/>
                    </a:lnTo>
                    <a:lnTo>
                      <a:pt x="23" y="2"/>
                    </a:lnTo>
                    <a:lnTo>
                      <a:pt x="29" y="1"/>
                    </a:lnTo>
                    <a:lnTo>
                      <a:pt x="37" y="1"/>
                    </a:lnTo>
                    <a:lnTo>
                      <a:pt x="46" y="0"/>
                    </a:lnTo>
                    <a:lnTo>
                      <a:pt x="55" y="1"/>
                    </a:lnTo>
                    <a:lnTo>
                      <a:pt x="61" y="1"/>
                    </a:lnTo>
                    <a:lnTo>
                      <a:pt x="67" y="3"/>
                    </a:lnTo>
                    <a:lnTo>
                      <a:pt x="71" y="6"/>
                    </a:lnTo>
                    <a:lnTo>
                      <a:pt x="71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23" name="Freeform 134"/>
              <p:cNvSpPr>
                <a:spLocks/>
              </p:cNvSpPr>
              <p:nvPr/>
            </p:nvSpPr>
            <p:spPr bwMode="auto">
              <a:xfrm>
                <a:off x="3484" y="2530"/>
                <a:ext cx="6" cy="6"/>
              </a:xfrm>
              <a:custGeom>
                <a:avLst/>
                <a:gdLst/>
                <a:ahLst/>
                <a:cxnLst>
                  <a:cxn ang="0">
                    <a:pos x="65" y="12"/>
                  </a:cxn>
                  <a:cxn ang="0">
                    <a:pos x="62" y="16"/>
                  </a:cxn>
                  <a:cxn ang="0">
                    <a:pos x="61" y="22"/>
                  </a:cxn>
                  <a:cxn ang="0">
                    <a:pos x="60" y="28"/>
                  </a:cxn>
                  <a:cxn ang="0">
                    <a:pos x="59" y="34"/>
                  </a:cxn>
                  <a:cxn ang="0">
                    <a:pos x="57" y="39"/>
                  </a:cxn>
                  <a:cxn ang="0">
                    <a:pos x="56" y="45"/>
                  </a:cxn>
                  <a:cxn ang="0">
                    <a:pos x="54" y="50"/>
                  </a:cxn>
                  <a:cxn ang="0">
                    <a:pos x="54" y="55"/>
                  </a:cxn>
                  <a:cxn ang="0">
                    <a:pos x="52" y="49"/>
                  </a:cxn>
                  <a:cxn ang="0">
                    <a:pos x="50" y="45"/>
                  </a:cxn>
                  <a:cxn ang="0">
                    <a:pos x="42" y="40"/>
                  </a:cxn>
                  <a:cxn ang="0">
                    <a:pos x="33" y="39"/>
                  </a:cxn>
                  <a:cxn ang="0">
                    <a:pos x="24" y="39"/>
                  </a:cxn>
                  <a:cxn ang="0">
                    <a:pos x="16" y="40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29"/>
                  </a:cxn>
                  <a:cxn ang="0">
                    <a:pos x="0" y="23"/>
                  </a:cxn>
                  <a:cxn ang="0">
                    <a:pos x="1" y="14"/>
                  </a:cxn>
                  <a:cxn ang="0">
                    <a:pos x="6" y="9"/>
                  </a:cxn>
                  <a:cxn ang="0">
                    <a:pos x="12" y="4"/>
                  </a:cxn>
                  <a:cxn ang="0">
                    <a:pos x="21" y="2"/>
                  </a:cxn>
                  <a:cxn ang="0">
                    <a:pos x="27" y="1"/>
                  </a:cxn>
                  <a:cxn ang="0">
                    <a:pos x="36" y="1"/>
                  </a:cxn>
                  <a:cxn ang="0">
                    <a:pos x="43" y="0"/>
                  </a:cxn>
                  <a:cxn ang="0">
                    <a:pos x="51" y="1"/>
                  </a:cxn>
                  <a:cxn ang="0">
                    <a:pos x="57" y="1"/>
                  </a:cxn>
                  <a:cxn ang="0">
                    <a:pos x="62" y="3"/>
                  </a:cxn>
                  <a:cxn ang="0">
                    <a:pos x="65" y="6"/>
                  </a:cxn>
                  <a:cxn ang="0">
                    <a:pos x="65" y="12"/>
                  </a:cxn>
                </a:cxnLst>
                <a:rect l="0" t="0" r="r" b="b"/>
                <a:pathLst>
                  <a:path w="65" h="55">
                    <a:moveTo>
                      <a:pt x="65" y="12"/>
                    </a:moveTo>
                    <a:lnTo>
                      <a:pt x="62" y="16"/>
                    </a:lnTo>
                    <a:lnTo>
                      <a:pt x="61" y="22"/>
                    </a:lnTo>
                    <a:lnTo>
                      <a:pt x="60" y="28"/>
                    </a:lnTo>
                    <a:lnTo>
                      <a:pt x="59" y="34"/>
                    </a:lnTo>
                    <a:lnTo>
                      <a:pt x="57" y="39"/>
                    </a:lnTo>
                    <a:lnTo>
                      <a:pt x="56" y="45"/>
                    </a:lnTo>
                    <a:lnTo>
                      <a:pt x="54" y="50"/>
                    </a:lnTo>
                    <a:lnTo>
                      <a:pt x="54" y="55"/>
                    </a:lnTo>
                    <a:lnTo>
                      <a:pt x="52" y="49"/>
                    </a:lnTo>
                    <a:lnTo>
                      <a:pt x="50" y="45"/>
                    </a:lnTo>
                    <a:lnTo>
                      <a:pt x="42" y="40"/>
                    </a:lnTo>
                    <a:lnTo>
                      <a:pt x="33" y="39"/>
                    </a:lnTo>
                    <a:lnTo>
                      <a:pt x="24" y="39"/>
                    </a:lnTo>
                    <a:lnTo>
                      <a:pt x="16" y="40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29"/>
                    </a:lnTo>
                    <a:lnTo>
                      <a:pt x="0" y="23"/>
                    </a:lnTo>
                    <a:lnTo>
                      <a:pt x="1" y="14"/>
                    </a:lnTo>
                    <a:lnTo>
                      <a:pt x="6" y="9"/>
                    </a:lnTo>
                    <a:lnTo>
                      <a:pt x="12" y="4"/>
                    </a:lnTo>
                    <a:lnTo>
                      <a:pt x="21" y="2"/>
                    </a:lnTo>
                    <a:lnTo>
                      <a:pt x="27" y="1"/>
                    </a:lnTo>
                    <a:lnTo>
                      <a:pt x="36" y="1"/>
                    </a:lnTo>
                    <a:lnTo>
                      <a:pt x="43" y="0"/>
                    </a:lnTo>
                    <a:lnTo>
                      <a:pt x="51" y="1"/>
                    </a:lnTo>
                    <a:lnTo>
                      <a:pt x="57" y="1"/>
                    </a:lnTo>
                    <a:lnTo>
                      <a:pt x="62" y="3"/>
                    </a:lnTo>
                    <a:lnTo>
                      <a:pt x="65" y="6"/>
                    </a:lnTo>
                    <a:lnTo>
                      <a:pt x="65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24" name="Freeform 135"/>
              <p:cNvSpPr>
                <a:spLocks/>
              </p:cNvSpPr>
              <p:nvPr/>
            </p:nvSpPr>
            <p:spPr bwMode="auto">
              <a:xfrm>
                <a:off x="3484" y="2530"/>
                <a:ext cx="6" cy="6"/>
              </a:xfrm>
              <a:custGeom>
                <a:avLst/>
                <a:gdLst/>
                <a:ahLst/>
                <a:cxnLst>
                  <a:cxn ang="0">
                    <a:pos x="60" y="11"/>
                  </a:cxn>
                  <a:cxn ang="0">
                    <a:pos x="56" y="20"/>
                  </a:cxn>
                  <a:cxn ang="0">
                    <a:pos x="53" y="31"/>
                  </a:cxn>
                  <a:cxn ang="0">
                    <a:pos x="51" y="36"/>
                  </a:cxn>
                  <a:cxn ang="0">
                    <a:pos x="50" y="42"/>
                  </a:cxn>
                  <a:cxn ang="0">
                    <a:pos x="49" y="46"/>
                  </a:cxn>
                  <a:cxn ang="0">
                    <a:pos x="49" y="51"/>
                  </a:cxn>
                  <a:cxn ang="0">
                    <a:pos x="47" y="46"/>
                  </a:cxn>
                  <a:cxn ang="0">
                    <a:pos x="45" y="43"/>
                  </a:cxn>
                  <a:cxn ang="0">
                    <a:pos x="39" y="38"/>
                  </a:cxn>
                  <a:cxn ang="0">
                    <a:pos x="31" y="37"/>
                  </a:cxn>
                  <a:cxn ang="0">
                    <a:pos x="21" y="37"/>
                  </a:cxn>
                  <a:cxn ang="0">
                    <a:pos x="14" y="38"/>
                  </a:cxn>
                  <a:cxn ang="0">
                    <a:pos x="7" y="36"/>
                  </a:cxn>
                  <a:cxn ang="0">
                    <a:pos x="3" y="33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1" y="15"/>
                  </a:cxn>
                  <a:cxn ang="0">
                    <a:pos x="5" y="8"/>
                  </a:cxn>
                  <a:cxn ang="0">
                    <a:pos x="10" y="3"/>
                  </a:cxn>
                  <a:cxn ang="0">
                    <a:pos x="19" y="2"/>
                  </a:cxn>
                  <a:cxn ang="0">
                    <a:pos x="24" y="1"/>
                  </a:cxn>
                  <a:cxn ang="0">
                    <a:pos x="33" y="1"/>
                  </a:cxn>
                  <a:cxn ang="0">
                    <a:pos x="40" y="0"/>
                  </a:cxn>
                  <a:cxn ang="0">
                    <a:pos x="47" y="1"/>
                  </a:cxn>
                  <a:cxn ang="0">
                    <a:pos x="52" y="1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60" y="11"/>
                  </a:cxn>
                </a:cxnLst>
                <a:rect l="0" t="0" r="r" b="b"/>
                <a:pathLst>
                  <a:path w="60" h="51">
                    <a:moveTo>
                      <a:pt x="60" y="11"/>
                    </a:moveTo>
                    <a:lnTo>
                      <a:pt x="56" y="20"/>
                    </a:lnTo>
                    <a:lnTo>
                      <a:pt x="53" y="31"/>
                    </a:lnTo>
                    <a:lnTo>
                      <a:pt x="51" y="36"/>
                    </a:lnTo>
                    <a:lnTo>
                      <a:pt x="50" y="42"/>
                    </a:lnTo>
                    <a:lnTo>
                      <a:pt x="49" y="46"/>
                    </a:lnTo>
                    <a:lnTo>
                      <a:pt x="49" y="51"/>
                    </a:lnTo>
                    <a:lnTo>
                      <a:pt x="47" y="46"/>
                    </a:lnTo>
                    <a:lnTo>
                      <a:pt x="45" y="43"/>
                    </a:lnTo>
                    <a:lnTo>
                      <a:pt x="39" y="38"/>
                    </a:lnTo>
                    <a:lnTo>
                      <a:pt x="31" y="37"/>
                    </a:lnTo>
                    <a:lnTo>
                      <a:pt x="21" y="37"/>
                    </a:lnTo>
                    <a:lnTo>
                      <a:pt x="14" y="38"/>
                    </a:lnTo>
                    <a:lnTo>
                      <a:pt x="7" y="36"/>
                    </a:lnTo>
                    <a:lnTo>
                      <a:pt x="3" y="33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1" y="15"/>
                    </a:lnTo>
                    <a:lnTo>
                      <a:pt x="5" y="8"/>
                    </a:lnTo>
                    <a:lnTo>
                      <a:pt x="10" y="3"/>
                    </a:lnTo>
                    <a:lnTo>
                      <a:pt x="19" y="2"/>
                    </a:lnTo>
                    <a:lnTo>
                      <a:pt x="24" y="1"/>
                    </a:lnTo>
                    <a:lnTo>
                      <a:pt x="33" y="1"/>
                    </a:lnTo>
                    <a:lnTo>
                      <a:pt x="40" y="0"/>
                    </a:lnTo>
                    <a:lnTo>
                      <a:pt x="47" y="1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60" y="1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25" name="Freeform 136"/>
              <p:cNvSpPr>
                <a:spLocks/>
              </p:cNvSpPr>
              <p:nvPr/>
            </p:nvSpPr>
            <p:spPr bwMode="auto">
              <a:xfrm>
                <a:off x="3537" y="2358"/>
                <a:ext cx="196" cy="25"/>
              </a:xfrm>
              <a:custGeom>
                <a:avLst/>
                <a:gdLst/>
                <a:ahLst/>
                <a:cxnLst>
                  <a:cxn ang="0">
                    <a:pos x="1962" y="222"/>
                  </a:cxn>
                  <a:cxn ang="0">
                    <a:pos x="1593" y="16"/>
                  </a:cxn>
                  <a:cxn ang="0">
                    <a:pos x="350" y="0"/>
                  </a:cxn>
                  <a:cxn ang="0">
                    <a:pos x="0" y="222"/>
                  </a:cxn>
                  <a:cxn ang="0">
                    <a:pos x="1962" y="222"/>
                  </a:cxn>
                </a:cxnLst>
                <a:rect l="0" t="0" r="r" b="b"/>
                <a:pathLst>
                  <a:path w="1962" h="222">
                    <a:moveTo>
                      <a:pt x="1962" y="222"/>
                    </a:moveTo>
                    <a:lnTo>
                      <a:pt x="1593" y="16"/>
                    </a:lnTo>
                    <a:lnTo>
                      <a:pt x="350" y="0"/>
                    </a:lnTo>
                    <a:lnTo>
                      <a:pt x="0" y="222"/>
                    </a:lnTo>
                    <a:lnTo>
                      <a:pt x="1962" y="22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26" name="Freeform 137"/>
              <p:cNvSpPr>
                <a:spLocks/>
              </p:cNvSpPr>
              <p:nvPr/>
            </p:nvSpPr>
            <p:spPr bwMode="auto">
              <a:xfrm>
                <a:off x="3595" y="2370"/>
                <a:ext cx="63" cy="9"/>
              </a:xfrm>
              <a:custGeom>
                <a:avLst/>
                <a:gdLst/>
                <a:ahLst/>
                <a:cxnLst>
                  <a:cxn ang="0">
                    <a:pos x="80" y="4"/>
                  </a:cxn>
                  <a:cxn ang="0">
                    <a:pos x="0" y="79"/>
                  </a:cxn>
                  <a:cxn ang="0">
                    <a:pos x="633" y="70"/>
                  </a:cxn>
                  <a:cxn ang="0">
                    <a:pos x="608" y="0"/>
                  </a:cxn>
                  <a:cxn ang="0">
                    <a:pos x="80" y="4"/>
                  </a:cxn>
                </a:cxnLst>
                <a:rect l="0" t="0" r="r" b="b"/>
                <a:pathLst>
                  <a:path w="633" h="79">
                    <a:moveTo>
                      <a:pt x="80" y="4"/>
                    </a:moveTo>
                    <a:lnTo>
                      <a:pt x="0" y="79"/>
                    </a:lnTo>
                    <a:lnTo>
                      <a:pt x="633" y="70"/>
                    </a:lnTo>
                    <a:lnTo>
                      <a:pt x="608" y="0"/>
                    </a:lnTo>
                    <a:lnTo>
                      <a:pt x="80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27" name="Freeform 138"/>
              <p:cNvSpPr>
                <a:spLocks/>
              </p:cNvSpPr>
              <p:nvPr/>
            </p:nvSpPr>
            <p:spPr bwMode="auto">
              <a:xfrm>
                <a:off x="3553" y="2386"/>
                <a:ext cx="172" cy="181"/>
              </a:xfrm>
              <a:custGeom>
                <a:avLst/>
                <a:gdLst/>
                <a:ahLst/>
                <a:cxnLst>
                  <a:cxn ang="0">
                    <a:pos x="1724" y="0"/>
                  </a:cxn>
                  <a:cxn ang="0">
                    <a:pos x="1724" y="1616"/>
                  </a:cxn>
                  <a:cxn ang="0">
                    <a:pos x="0" y="1626"/>
                  </a:cxn>
                  <a:cxn ang="0">
                    <a:pos x="19" y="0"/>
                  </a:cxn>
                  <a:cxn ang="0">
                    <a:pos x="92" y="0"/>
                  </a:cxn>
                  <a:cxn ang="0">
                    <a:pos x="284" y="1"/>
                  </a:cxn>
                  <a:cxn ang="0">
                    <a:pos x="556" y="1"/>
                  </a:cxn>
                  <a:cxn ang="0">
                    <a:pos x="869" y="3"/>
                  </a:cxn>
                  <a:cxn ang="0">
                    <a:pos x="1180" y="3"/>
                  </a:cxn>
                  <a:cxn ang="0">
                    <a:pos x="1454" y="4"/>
                  </a:cxn>
                  <a:cxn ang="0">
                    <a:pos x="1648" y="2"/>
                  </a:cxn>
                  <a:cxn ang="0">
                    <a:pos x="1724" y="0"/>
                  </a:cxn>
                </a:cxnLst>
                <a:rect l="0" t="0" r="r" b="b"/>
                <a:pathLst>
                  <a:path w="1724" h="1626">
                    <a:moveTo>
                      <a:pt x="1724" y="0"/>
                    </a:moveTo>
                    <a:lnTo>
                      <a:pt x="1724" y="1616"/>
                    </a:lnTo>
                    <a:lnTo>
                      <a:pt x="0" y="1626"/>
                    </a:lnTo>
                    <a:lnTo>
                      <a:pt x="19" y="0"/>
                    </a:lnTo>
                    <a:lnTo>
                      <a:pt x="92" y="0"/>
                    </a:lnTo>
                    <a:lnTo>
                      <a:pt x="284" y="1"/>
                    </a:lnTo>
                    <a:lnTo>
                      <a:pt x="556" y="1"/>
                    </a:lnTo>
                    <a:lnTo>
                      <a:pt x="869" y="3"/>
                    </a:lnTo>
                    <a:lnTo>
                      <a:pt x="1180" y="3"/>
                    </a:lnTo>
                    <a:lnTo>
                      <a:pt x="1454" y="4"/>
                    </a:lnTo>
                    <a:lnTo>
                      <a:pt x="1648" y="2"/>
                    </a:lnTo>
                    <a:lnTo>
                      <a:pt x="17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28" name="Freeform 139"/>
              <p:cNvSpPr>
                <a:spLocks/>
              </p:cNvSpPr>
              <p:nvPr/>
            </p:nvSpPr>
            <p:spPr bwMode="auto">
              <a:xfrm>
                <a:off x="3553" y="2386"/>
                <a:ext cx="172" cy="163"/>
              </a:xfrm>
              <a:custGeom>
                <a:avLst/>
                <a:gdLst/>
                <a:ahLst/>
                <a:cxnLst>
                  <a:cxn ang="0">
                    <a:pos x="1725" y="0"/>
                  </a:cxn>
                  <a:cxn ang="0">
                    <a:pos x="1724" y="175"/>
                  </a:cxn>
                  <a:cxn ang="0">
                    <a:pos x="1724" y="357"/>
                  </a:cxn>
                  <a:cxn ang="0">
                    <a:pos x="1724" y="541"/>
                  </a:cxn>
                  <a:cxn ang="0">
                    <a:pos x="1724" y="727"/>
                  </a:cxn>
                  <a:cxn ang="0">
                    <a:pos x="1723" y="911"/>
                  </a:cxn>
                  <a:cxn ang="0">
                    <a:pos x="1723" y="1096"/>
                  </a:cxn>
                  <a:cxn ang="0">
                    <a:pos x="1723" y="1277"/>
                  </a:cxn>
                  <a:cxn ang="0">
                    <a:pos x="1723" y="1455"/>
                  </a:cxn>
                  <a:cxn ang="0">
                    <a:pos x="1502" y="1466"/>
                  </a:cxn>
                  <a:cxn ang="0">
                    <a:pos x="1283" y="1469"/>
                  </a:cxn>
                  <a:cxn ang="0">
                    <a:pos x="1067" y="1465"/>
                  </a:cxn>
                  <a:cxn ang="0">
                    <a:pos x="854" y="1458"/>
                  </a:cxn>
                  <a:cxn ang="0">
                    <a:pos x="640" y="1448"/>
                  </a:cxn>
                  <a:cxn ang="0">
                    <a:pos x="428" y="1438"/>
                  </a:cxn>
                  <a:cxn ang="0">
                    <a:pos x="214" y="1431"/>
                  </a:cxn>
                  <a:cxn ang="0">
                    <a:pos x="0" y="1431"/>
                  </a:cxn>
                  <a:cxn ang="0">
                    <a:pos x="3" y="1254"/>
                  </a:cxn>
                  <a:cxn ang="0">
                    <a:pos x="5" y="1075"/>
                  </a:cxn>
                  <a:cxn ang="0">
                    <a:pos x="7" y="895"/>
                  </a:cxn>
                  <a:cxn ang="0">
                    <a:pos x="10" y="715"/>
                  </a:cxn>
                  <a:cxn ang="0">
                    <a:pos x="12" y="536"/>
                  </a:cxn>
                  <a:cxn ang="0">
                    <a:pos x="14" y="356"/>
                  </a:cxn>
                  <a:cxn ang="0">
                    <a:pos x="16" y="176"/>
                  </a:cxn>
                  <a:cxn ang="0">
                    <a:pos x="19" y="0"/>
                  </a:cxn>
                  <a:cxn ang="0">
                    <a:pos x="92" y="0"/>
                  </a:cxn>
                  <a:cxn ang="0">
                    <a:pos x="284" y="1"/>
                  </a:cxn>
                  <a:cxn ang="0">
                    <a:pos x="556" y="1"/>
                  </a:cxn>
                  <a:cxn ang="0">
                    <a:pos x="868" y="3"/>
                  </a:cxn>
                  <a:cxn ang="0">
                    <a:pos x="1180" y="3"/>
                  </a:cxn>
                  <a:cxn ang="0">
                    <a:pos x="1454" y="4"/>
                  </a:cxn>
                  <a:cxn ang="0">
                    <a:pos x="1649" y="2"/>
                  </a:cxn>
                  <a:cxn ang="0">
                    <a:pos x="1725" y="0"/>
                  </a:cxn>
                </a:cxnLst>
                <a:rect l="0" t="0" r="r" b="b"/>
                <a:pathLst>
                  <a:path w="1725" h="1469">
                    <a:moveTo>
                      <a:pt x="1725" y="0"/>
                    </a:moveTo>
                    <a:lnTo>
                      <a:pt x="1724" y="175"/>
                    </a:lnTo>
                    <a:lnTo>
                      <a:pt x="1724" y="357"/>
                    </a:lnTo>
                    <a:lnTo>
                      <a:pt x="1724" y="541"/>
                    </a:lnTo>
                    <a:lnTo>
                      <a:pt x="1724" y="727"/>
                    </a:lnTo>
                    <a:lnTo>
                      <a:pt x="1723" y="911"/>
                    </a:lnTo>
                    <a:lnTo>
                      <a:pt x="1723" y="1096"/>
                    </a:lnTo>
                    <a:lnTo>
                      <a:pt x="1723" y="1277"/>
                    </a:lnTo>
                    <a:lnTo>
                      <a:pt x="1723" y="1455"/>
                    </a:lnTo>
                    <a:lnTo>
                      <a:pt x="1502" y="1466"/>
                    </a:lnTo>
                    <a:lnTo>
                      <a:pt x="1283" y="1469"/>
                    </a:lnTo>
                    <a:lnTo>
                      <a:pt x="1067" y="1465"/>
                    </a:lnTo>
                    <a:lnTo>
                      <a:pt x="854" y="1458"/>
                    </a:lnTo>
                    <a:lnTo>
                      <a:pt x="640" y="1448"/>
                    </a:lnTo>
                    <a:lnTo>
                      <a:pt x="428" y="1438"/>
                    </a:lnTo>
                    <a:lnTo>
                      <a:pt x="214" y="1431"/>
                    </a:lnTo>
                    <a:lnTo>
                      <a:pt x="0" y="1431"/>
                    </a:lnTo>
                    <a:lnTo>
                      <a:pt x="3" y="1254"/>
                    </a:lnTo>
                    <a:lnTo>
                      <a:pt x="5" y="1075"/>
                    </a:lnTo>
                    <a:lnTo>
                      <a:pt x="7" y="895"/>
                    </a:lnTo>
                    <a:lnTo>
                      <a:pt x="10" y="715"/>
                    </a:lnTo>
                    <a:lnTo>
                      <a:pt x="12" y="536"/>
                    </a:lnTo>
                    <a:lnTo>
                      <a:pt x="14" y="356"/>
                    </a:lnTo>
                    <a:lnTo>
                      <a:pt x="16" y="176"/>
                    </a:lnTo>
                    <a:lnTo>
                      <a:pt x="19" y="0"/>
                    </a:lnTo>
                    <a:lnTo>
                      <a:pt x="92" y="0"/>
                    </a:lnTo>
                    <a:lnTo>
                      <a:pt x="284" y="1"/>
                    </a:lnTo>
                    <a:lnTo>
                      <a:pt x="556" y="1"/>
                    </a:lnTo>
                    <a:lnTo>
                      <a:pt x="868" y="3"/>
                    </a:lnTo>
                    <a:lnTo>
                      <a:pt x="1180" y="3"/>
                    </a:lnTo>
                    <a:lnTo>
                      <a:pt x="1454" y="4"/>
                    </a:lnTo>
                    <a:lnTo>
                      <a:pt x="1649" y="2"/>
                    </a:lnTo>
                    <a:lnTo>
                      <a:pt x="172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29" name="Freeform 140"/>
              <p:cNvSpPr>
                <a:spLocks/>
              </p:cNvSpPr>
              <p:nvPr/>
            </p:nvSpPr>
            <p:spPr bwMode="auto">
              <a:xfrm>
                <a:off x="3553" y="2386"/>
                <a:ext cx="172" cy="146"/>
              </a:xfrm>
              <a:custGeom>
                <a:avLst/>
                <a:gdLst/>
                <a:ahLst/>
                <a:cxnLst>
                  <a:cxn ang="0">
                    <a:pos x="1727" y="0"/>
                  </a:cxn>
                  <a:cxn ang="0">
                    <a:pos x="1726" y="150"/>
                  </a:cxn>
                  <a:cxn ang="0">
                    <a:pos x="1725" y="310"/>
                  </a:cxn>
                  <a:cxn ang="0">
                    <a:pos x="1724" y="476"/>
                  </a:cxn>
                  <a:cxn ang="0">
                    <a:pos x="1724" y="645"/>
                  </a:cxn>
                  <a:cxn ang="0">
                    <a:pos x="1723" y="813"/>
                  </a:cxn>
                  <a:cxn ang="0">
                    <a:pos x="1723" y="978"/>
                  </a:cxn>
                  <a:cxn ang="0">
                    <a:pos x="1722" y="1138"/>
                  </a:cxn>
                  <a:cxn ang="0">
                    <a:pos x="1722" y="1291"/>
                  </a:cxn>
                  <a:cxn ang="0">
                    <a:pos x="1494" y="1312"/>
                  </a:cxn>
                  <a:cxn ang="0">
                    <a:pos x="1274" y="1318"/>
                  </a:cxn>
                  <a:cxn ang="0">
                    <a:pos x="1058" y="1308"/>
                  </a:cxn>
                  <a:cxn ang="0">
                    <a:pos x="846" y="1292"/>
                  </a:cxn>
                  <a:cxn ang="0">
                    <a:pos x="634" y="1271"/>
                  </a:cxn>
                  <a:cxn ang="0">
                    <a:pos x="424" y="1253"/>
                  </a:cxn>
                  <a:cxn ang="0">
                    <a:pos x="212" y="1239"/>
                  </a:cxn>
                  <a:cxn ang="0">
                    <a:pos x="0" y="1237"/>
                  </a:cxn>
                  <a:cxn ang="0">
                    <a:pos x="1" y="1084"/>
                  </a:cxn>
                  <a:cxn ang="0">
                    <a:pos x="3" y="930"/>
                  </a:cxn>
                  <a:cxn ang="0">
                    <a:pos x="6" y="773"/>
                  </a:cxn>
                  <a:cxn ang="0">
                    <a:pos x="9" y="618"/>
                  </a:cxn>
                  <a:cxn ang="0">
                    <a:pos x="11" y="462"/>
                  </a:cxn>
                  <a:cxn ang="0">
                    <a:pos x="13" y="306"/>
                  </a:cxn>
                  <a:cxn ang="0">
                    <a:pos x="15" y="151"/>
                  </a:cxn>
                  <a:cxn ang="0">
                    <a:pos x="17" y="0"/>
                  </a:cxn>
                  <a:cxn ang="0">
                    <a:pos x="89" y="0"/>
                  </a:cxn>
                  <a:cxn ang="0">
                    <a:pos x="283" y="1"/>
                  </a:cxn>
                  <a:cxn ang="0">
                    <a:pos x="555" y="1"/>
                  </a:cxn>
                  <a:cxn ang="0">
                    <a:pos x="868" y="3"/>
                  </a:cxn>
                  <a:cxn ang="0">
                    <a:pos x="1181" y="3"/>
                  </a:cxn>
                  <a:cxn ang="0">
                    <a:pos x="1456" y="4"/>
                  </a:cxn>
                  <a:cxn ang="0">
                    <a:pos x="1651" y="2"/>
                  </a:cxn>
                  <a:cxn ang="0">
                    <a:pos x="1727" y="0"/>
                  </a:cxn>
                </a:cxnLst>
                <a:rect l="0" t="0" r="r" b="b"/>
                <a:pathLst>
                  <a:path w="1727" h="1318">
                    <a:moveTo>
                      <a:pt x="1727" y="0"/>
                    </a:moveTo>
                    <a:lnTo>
                      <a:pt x="1726" y="150"/>
                    </a:lnTo>
                    <a:lnTo>
                      <a:pt x="1725" y="310"/>
                    </a:lnTo>
                    <a:lnTo>
                      <a:pt x="1724" y="476"/>
                    </a:lnTo>
                    <a:lnTo>
                      <a:pt x="1724" y="645"/>
                    </a:lnTo>
                    <a:lnTo>
                      <a:pt x="1723" y="813"/>
                    </a:lnTo>
                    <a:lnTo>
                      <a:pt x="1723" y="978"/>
                    </a:lnTo>
                    <a:lnTo>
                      <a:pt x="1722" y="1138"/>
                    </a:lnTo>
                    <a:lnTo>
                      <a:pt x="1722" y="1291"/>
                    </a:lnTo>
                    <a:lnTo>
                      <a:pt x="1494" y="1312"/>
                    </a:lnTo>
                    <a:lnTo>
                      <a:pt x="1274" y="1318"/>
                    </a:lnTo>
                    <a:lnTo>
                      <a:pt x="1058" y="1308"/>
                    </a:lnTo>
                    <a:lnTo>
                      <a:pt x="846" y="1292"/>
                    </a:lnTo>
                    <a:lnTo>
                      <a:pt x="634" y="1271"/>
                    </a:lnTo>
                    <a:lnTo>
                      <a:pt x="424" y="1253"/>
                    </a:lnTo>
                    <a:lnTo>
                      <a:pt x="212" y="1239"/>
                    </a:lnTo>
                    <a:lnTo>
                      <a:pt x="0" y="1237"/>
                    </a:lnTo>
                    <a:lnTo>
                      <a:pt x="1" y="1084"/>
                    </a:lnTo>
                    <a:lnTo>
                      <a:pt x="3" y="930"/>
                    </a:lnTo>
                    <a:lnTo>
                      <a:pt x="6" y="773"/>
                    </a:lnTo>
                    <a:lnTo>
                      <a:pt x="9" y="618"/>
                    </a:lnTo>
                    <a:lnTo>
                      <a:pt x="11" y="462"/>
                    </a:lnTo>
                    <a:lnTo>
                      <a:pt x="13" y="306"/>
                    </a:lnTo>
                    <a:lnTo>
                      <a:pt x="15" y="151"/>
                    </a:lnTo>
                    <a:lnTo>
                      <a:pt x="17" y="0"/>
                    </a:lnTo>
                    <a:lnTo>
                      <a:pt x="89" y="0"/>
                    </a:lnTo>
                    <a:lnTo>
                      <a:pt x="283" y="1"/>
                    </a:lnTo>
                    <a:lnTo>
                      <a:pt x="555" y="1"/>
                    </a:lnTo>
                    <a:lnTo>
                      <a:pt x="868" y="3"/>
                    </a:lnTo>
                    <a:lnTo>
                      <a:pt x="1181" y="3"/>
                    </a:lnTo>
                    <a:lnTo>
                      <a:pt x="1456" y="4"/>
                    </a:lnTo>
                    <a:lnTo>
                      <a:pt x="1651" y="2"/>
                    </a:lnTo>
                    <a:lnTo>
                      <a:pt x="172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30" name="Freeform 141"/>
              <p:cNvSpPr>
                <a:spLocks/>
              </p:cNvSpPr>
              <p:nvPr/>
            </p:nvSpPr>
            <p:spPr bwMode="auto">
              <a:xfrm>
                <a:off x="3553" y="2386"/>
                <a:ext cx="172" cy="130"/>
              </a:xfrm>
              <a:custGeom>
                <a:avLst/>
                <a:gdLst/>
                <a:ahLst/>
                <a:cxnLst>
                  <a:cxn ang="0">
                    <a:pos x="1727" y="0"/>
                  </a:cxn>
                  <a:cxn ang="0">
                    <a:pos x="1725" y="126"/>
                  </a:cxn>
                  <a:cxn ang="0">
                    <a:pos x="1725" y="265"/>
                  </a:cxn>
                  <a:cxn ang="0">
                    <a:pos x="1723" y="411"/>
                  </a:cxn>
                  <a:cxn ang="0">
                    <a:pos x="1723" y="563"/>
                  </a:cxn>
                  <a:cxn ang="0">
                    <a:pos x="1722" y="714"/>
                  </a:cxn>
                  <a:cxn ang="0">
                    <a:pos x="1721" y="863"/>
                  </a:cxn>
                  <a:cxn ang="0">
                    <a:pos x="1720" y="1002"/>
                  </a:cxn>
                  <a:cxn ang="0">
                    <a:pos x="1720" y="1130"/>
                  </a:cxn>
                  <a:cxn ang="0">
                    <a:pos x="1487" y="1162"/>
                  </a:cxn>
                  <a:cxn ang="0">
                    <a:pos x="1265" y="1168"/>
                  </a:cxn>
                  <a:cxn ang="0">
                    <a:pos x="1047" y="1154"/>
                  </a:cxn>
                  <a:cxn ang="0">
                    <a:pos x="836" y="1129"/>
                  </a:cxn>
                  <a:cxn ang="0">
                    <a:pos x="626" y="1096"/>
                  </a:cxn>
                  <a:cxn ang="0">
                    <a:pos x="419" y="1067"/>
                  </a:cxn>
                  <a:cxn ang="0">
                    <a:pos x="210" y="1046"/>
                  </a:cxn>
                  <a:cxn ang="0">
                    <a:pos x="0" y="1042"/>
                  </a:cxn>
                  <a:cxn ang="0">
                    <a:pos x="0" y="914"/>
                  </a:cxn>
                  <a:cxn ang="0">
                    <a:pos x="2" y="784"/>
                  </a:cxn>
                  <a:cxn ang="0">
                    <a:pos x="5" y="652"/>
                  </a:cxn>
                  <a:cxn ang="0">
                    <a:pos x="8" y="520"/>
                  </a:cxn>
                  <a:cxn ang="0">
                    <a:pos x="10" y="387"/>
                  </a:cxn>
                  <a:cxn ang="0">
                    <a:pos x="12" y="257"/>
                  </a:cxn>
                  <a:cxn ang="0">
                    <a:pos x="14" y="127"/>
                  </a:cxn>
                  <a:cxn ang="0">
                    <a:pos x="16" y="0"/>
                  </a:cxn>
                  <a:cxn ang="0">
                    <a:pos x="88" y="0"/>
                  </a:cxn>
                  <a:cxn ang="0">
                    <a:pos x="282" y="1"/>
                  </a:cxn>
                  <a:cxn ang="0">
                    <a:pos x="554" y="1"/>
                  </a:cxn>
                  <a:cxn ang="0">
                    <a:pos x="868" y="3"/>
                  </a:cxn>
                  <a:cxn ang="0">
                    <a:pos x="1181" y="3"/>
                  </a:cxn>
                  <a:cxn ang="0">
                    <a:pos x="1456" y="4"/>
                  </a:cxn>
                  <a:cxn ang="0">
                    <a:pos x="1651" y="2"/>
                  </a:cxn>
                  <a:cxn ang="0">
                    <a:pos x="1727" y="0"/>
                  </a:cxn>
                </a:cxnLst>
                <a:rect l="0" t="0" r="r" b="b"/>
                <a:pathLst>
                  <a:path w="1727" h="1168">
                    <a:moveTo>
                      <a:pt x="1727" y="0"/>
                    </a:moveTo>
                    <a:lnTo>
                      <a:pt x="1725" y="126"/>
                    </a:lnTo>
                    <a:lnTo>
                      <a:pt x="1725" y="265"/>
                    </a:lnTo>
                    <a:lnTo>
                      <a:pt x="1723" y="411"/>
                    </a:lnTo>
                    <a:lnTo>
                      <a:pt x="1723" y="563"/>
                    </a:lnTo>
                    <a:lnTo>
                      <a:pt x="1722" y="714"/>
                    </a:lnTo>
                    <a:lnTo>
                      <a:pt x="1721" y="863"/>
                    </a:lnTo>
                    <a:lnTo>
                      <a:pt x="1720" y="1002"/>
                    </a:lnTo>
                    <a:lnTo>
                      <a:pt x="1720" y="1130"/>
                    </a:lnTo>
                    <a:lnTo>
                      <a:pt x="1487" y="1162"/>
                    </a:lnTo>
                    <a:lnTo>
                      <a:pt x="1265" y="1168"/>
                    </a:lnTo>
                    <a:lnTo>
                      <a:pt x="1047" y="1154"/>
                    </a:lnTo>
                    <a:lnTo>
                      <a:pt x="836" y="1129"/>
                    </a:lnTo>
                    <a:lnTo>
                      <a:pt x="626" y="1096"/>
                    </a:lnTo>
                    <a:lnTo>
                      <a:pt x="419" y="1067"/>
                    </a:lnTo>
                    <a:lnTo>
                      <a:pt x="210" y="1046"/>
                    </a:lnTo>
                    <a:lnTo>
                      <a:pt x="0" y="1042"/>
                    </a:lnTo>
                    <a:lnTo>
                      <a:pt x="0" y="914"/>
                    </a:lnTo>
                    <a:lnTo>
                      <a:pt x="2" y="784"/>
                    </a:lnTo>
                    <a:lnTo>
                      <a:pt x="5" y="652"/>
                    </a:lnTo>
                    <a:lnTo>
                      <a:pt x="8" y="520"/>
                    </a:lnTo>
                    <a:lnTo>
                      <a:pt x="10" y="387"/>
                    </a:lnTo>
                    <a:lnTo>
                      <a:pt x="12" y="257"/>
                    </a:lnTo>
                    <a:lnTo>
                      <a:pt x="14" y="127"/>
                    </a:lnTo>
                    <a:lnTo>
                      <a:pt x="16" y="0"/>
                    </a:lnTo>
                    <a:lnTo>
                      <a:pt x="88" y="0"/>
                    </a:lnTo>
                    <a:lnTo>
                      <a:pt x="282" y="1"/>
                    </a:lnTo>
                    <a:lnTo>
                      <a:pt x="554" y="1"/>
                    </a:lnTo>
                    <a:lnTo>
                      <a:pt x="868" y="3"/>
                    </a:lnTo>
                    <a:lnTo>
                      <a:pt x="1181" y="3"/>
                    </a:lnTo>
                    <a:lnTo>
                      <a:pt x="1456" y="4"/>
                    </a:lnTo>
                    <a:lnTo>
                      <a:pt x="1651" y="2"/>
                    </a:lnTo>
                    <a:lnTo>
                      <a:pt x="172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31" name="Freeform 142"/>
              <p:cNvSpPr>
                <a:spLocks/>
              </p:cNvSpPr>
              <p:nvPr/>
            </p:nvSpPr>
            <p:spPr bwMode="auto">
              <a:xfrm>
                <a:off x="3553" y="2386"/>
                <a:ext cx="172" cy="113"/>
              </a:xfrm>
              <a:custGeom>
                <a:avLst/>
                <a:gdLst/>
                <a:ahLst/>
                <a:cxnLst>
                  <a:cxn ang="0">
                    <a:pos x="1729" y="0"/>
                  </a:cxn>
                  <a:cxn ang="0">
                    <a:pos x="1727" y="99"/>
                  </a:cxn>
                  <a:cxn ang="0">
                    <a:pos x="1726" y="218"/>
                  </a:cxn>
                  <a:cxn ang="0">
                    <a:pos x="1724" y="347"/>
                  </a:cxn>
                  <a:cxn ang="0">
                    <a:pos x="1724" y="482"/>
                  </a:cxn>
                  <a:cxn ang="0">
                    <a:pos x="1722" y="616"/>
                  </a:cxn>
                  <a:cxn ang="0">
                    <a:pos x="1721" y="746"/>
                  </a:cxn>
                  <a:cxn ang="0">
                    <a:pos x="1719" y="864"/>
                  </a:cxn>
                  <a:cxn ang="0">
                    <a:pos x="1719" y="966"/>
                  </a:cxn>
                  <a:cxn ang="0">
                    <a:pos x="1481" y="1009"/>
                  </a:cxn>
                  <a:cxn ang="0">
                    <a:pos x="1255" y="1016"/>
                  </a:cxn>
                  <a:cxn ang="0">
                    <a:pos x="1039" y="998"/>
                  </a:cxn>
                  <a:cxn ang="0">
                    <a:pos x="829" y="963"/>
                  </a:cxn>
                  <a:cxn ang="0">
                    <a:pos x="622" y="921"/>
                  </a:cxn>
                  <a:cxn ang="0">
                    <a:pos x="417" y="881"/>
                  </a:cxn>
                  <a:cxn ang="0">
                    <a:pos x="210" y="853"/>
                  </a:cxn>
                  <a:cxn ang="0">
                    <a:pos x="0" y="847"/>
                  </a:cxn>
                  <a:cxn ang="0">
                    <a:pos x="1" y="745"/>
                  </a:cxn>
                  <a:cxn ang="0">
                    <a:pos x="3" y="639"/>
                  </a:cxn>
                  <a:cxn ang="0">
                    <a:pos x="5" y="532"/>
                  </a:cxn>
                  <a:cxn ang="0">
                    <a:pos x="8" y="423"/>
                  </a:cxn>
                  <a:cxn ang="0">
                    <a:pos x="10" y="313"/>
                  </a:cxn>
                  <a:cxn ang="0">
                    <a:pos x="12" y="207"/>
                  </a:cxn>
                  <a:cxn ang="0">
                    <a:pos x="14" y="101"/>
                  </a:cxn>
                  <a:cxn ang="0">
                    <a:pos x="16" y="0"/>
                  </a:cxn>
                  <a:cxn ang="0">
                    <a:pos x="88" y="0"/>
                  </a:cxn>
                  <a:cxn ang="0">
                    <a:pos x="282" y="1"/>
                  </a:cxn>
                  <a:cxn ang="0">
                    <a:pos x="555" y="1"/>
                  </a:cxn>
                  <a:cxn ang="0">
                    <a:pos x="869" y="3"/>
                  </a:cxn>
                  <a:cxn ang="0">
                    <a:pos x="1183" y="3"/>
                  </a:cxn>
                  <a:cxn ang="0">
                    <a:pos x="1457" y="4"/>
                  </a:cxn>
                  <a:cxn ang="0">
                    <a:pos x="1653" y="2"/>
                  </a:cxn>
                  <a:cxn ang="0">
                    <a:pos x="1729" y="0"/>
                  </a:cxn>
                </a:cxnLst>
                <a:rect l="0" t="0" r="r" b="b"/>
                <a:pathLst>
                  <a:path w="1729" h="1016">
                    <a:moveTo>
                      <a:pt x="1729" y="0"/>
                    </a:moveTo>
                    <a:lnTo>
                      <a:pt x="1727" y="99"/>
                    </a:lnTo>
                    <a:lnTo>
                      <a:pt x="1726" y="218"/>
                    </a:lnTo>
                    <a:lnTo>
                      <a:pt x="1724" y="347"/>
                    </a:lnTo>
                    <a:lnTo>
                      <a:pt x="1724" y="482"/>
                    </a:lnTo>
                    <a:lnTo>
                      <a:pt x="1722" y="616"/>
                    </a:lnTo>
                    <a:lnTo>
                      <a:pt x="1721" y="746"/>
                    </a:lnTo>
                    <a:lnTo>
                      <a:pt x="1719" y="864"/>
                    </a:lnTo>
                    <a:lnTo>
                      <a:pt x="1719" y="966"/>
                    </a:lnTo>
                    <a:lnTo>
                      <a:pt x="1481" y="1009"/>
                    </a:lnTo>
                    <a:lnTo>
                      <a:pt x="1255" y="1016"/>
                    </a:lnTo>
                    <a:lnTo>
                      <a:pt x="1039" y="998"/>
                    </a:lnTo>
                    <a:lnTo>
                      <a:pt x="829" y="963"/>
                    </a:lnTo>
                    <a:lnTo>
                      <a:pt x="622" y="921"/>
                    </a:lnTo>
                    <a:lnTo>
                      <a:pt x="417" y="881"/>
                    </a:lnTo>
                    <a:lnTo>
                      <a:pt x="210" y="853"/>
                    </a:lnTo>
                    <a:lnTo>
                      <a:pt x="0" y="847"/>
                    </a:lnTo>
                    <a:lnTo>
                      <a:pt x="1" y="745"/>
                    </a:lnTo>
                    <a:lnTo>
                      <a:pt x="3" y="639"/>
                    </a:lnTo>
                    <a:lnTo>
                      <a:pt x="5" y="532"/>
                    </a:lnTo>
                    <a:lnTo>
                      <a:pt x="8" y="423"/>
                    </a:lnTo>
                    <a:lnTo>
                      <a:pt x="10" y="313"/>
                    </a:lnTo>
                    <a:lnTo>
                      <a:pt x="12" y="207"/>
                    </a:lnTo>
                    <a:lnTo>
                      <a:pt x="14" y="101"/>
                    </a:lnTo>
                    <a:lnTo>
                      <a:pt x="16" y="0"/>
                    </a:lnTo>
                    <a:lnTo>
                      <a:pt x="88" y="0"/>
                    </a:lnTo>
                    <a:lnTo>
                      <a:pt x="282" y="1"/>
                    </a:lnTo>
                    <a:lnTo>
                      <a:pt x="555" y="1"/>
                    </a:lnTo>
                    <a:lnTo>
                      <a:pt x="869" y="3"/>
                    </a:lnTo>
                    <a:lnTo>
                      <a:pt x="1183" y="3"/>
                    </a:lnTo>
                    <a:lnTo>
                      <a:pt x="1457" y="4"/>
                    </a:lnTo>
                    <a:lnTo>
                      <a:pt x="1653" y="2"/>
                    </a:lnTo>
                    <a:lnTo>
                      <a:pt x="172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32" name="Freeform 143"/>
              <p:cNvSpPr>
                <a:spLocks/>
              </p:cNvSpPr>
              <p:nvPr/>
            </p:nvSpPr>
            <p:spPr bwMode="auto">
              <a:xfrm>
                <a:off x="3552" y="2386"/>
                <a:ext cx="173" cy="96"/>
              </a:xfrm>
              <a:custGeom>
                <a:avLst/>
                <a:gdLst/>
                <a:ahLst/>
                <a:cxnLst>
                  <a:cxn ang="0">
                    <a:pos x="1730" y="0"/>
                  </a:cxn>
                  <a:cxn ang="0">
                    <a:pos x="1728" y="75"/>
                  </a:cxn>
                  <a:cxn ang="0">
                    <a:pos x="1727" y="172"/>
                  </a:cxn>
                  <a:cxn ang="0">
                    <a:pos x="1725" y="283"/>
                  </a:cxn>
                  <a:cxn ang="0">
                    <a:pos x="1724" y="402"/>
                  </a:cxn>
                  <a:cxn ang="0">
                    <a:pos x="1722" y="518"/>
                  </a:cxn>
                  <a:cxn ang="0">
                    <a:pos x="1720" y="630"/>
                  </a:cxn>
                  <a:cxn ang="0">
                    <a:pos x="1718" y="728"/>
                  </a:cxn>
                  <a:cxn ang="0">
                    <a:pos x="1717" y="805"/>
                  </a:cxn>
                  <a:cxn ang="0">
                    <a:pos x="1475" y="858"/>
                  </a:cxn>
                  <a:cxn ang="0">
                    <a:pos x="1247" y="867"/>
                  </a:cxn>
                  <a:cxn ang="0">
                    <a:pos x="1030" y="842"/>
                  </a:cxn>
                  <a:cxn ang="0">
                    <a:pos x="821" y="799"/>
                  </a:cxn>
                  <a:cxn ang="0">
                    <a:pos x="616" y="745"/>
                  </a:cxn>
                  <a:cxn ang="0">
                    <a:pos x="413" y="695"/>
                  </a:cxn>
                  <a:cxn ang="0">
                    <a:pos x="208" y="660"/>
                  </a:cxn>
                  <a:cxn ang="0">
                    <a:pos x="0" y="652"/>
                  </a:cxn>
                  <a:cxn ang="0">
                    <a:pos x="0" y="575"/>
                  </a:cxn>
                  <a:cxn ang="0">
                    <a:pos x="2" y="495"/>
                  </a:cxn>
                  <a:cxn ang="0">
                    <a:pos x="4" y="410"/>
                  </a:cxn>
                  <a:cxn ang="0">
                    <a:pos x="8" y="326"/>
                  </a:cxn>
                  <a:cxn ang="0">
                    <a:pos x="10" y="239"/>
                  </a:cxn>
                  <a:cxn ang="0">
                    <a:pos x="12" y="156"/>
                  </a:cxn>
                  <a:cxn ang="0">
                    <a:pos x="13" y="75"/>
                  </a:cxn>
                  <a:cxn ang="0">
                    <a:pos x="15" y="0"/>
                  </a:cxn>
                  <a:cxn ang="0">
                    <a:pos x="87" y="0"/>
                  </a:cxn>
                  <a:cxn ang="0">
                    <a:pos x="281" y="1"/>
                  </a:cxn>
                  <a:cxn ang="0">
                    <a:pos x="555" y="1"/>
                  </a:cxn>
                  <a:cxn ang="0">
                    <a:pos x="869" y="3"/>
                  </a:cxn>
                  <a:cxn ang="0">
                    <a:pos x="1183" y="3"/>
                  </a:cxn>
                  <a:cxn ang="0">
                    <a:pos x="1458" y="4"/>
                  </a:cxn>
                  <a:cxn ang="0">
                    <a:pos x="1654" y="2"/>
                  </a:cxn>
                  <a:cxn ang="0">
                    <a:pos x="1730" y="0"/>
                  </a:cxn>
                </a:cxnLst>
                <a:rect l="0" t="0" r="r" b="b"/>
                <a:pathLst>
                  <a:path w="1730" h="867">
                    <a:moveTo>
                      <a:pt x="1730" y="0"/>
                    </a:moveTo>
                    <a:lnTo>
                      <a:pt x="1728" y="75"/>
                    </a:lnTo>
                    <a:lnTo>
                      <a:pt x="1727" y="172"/>
                    </a:lnTo>
                    <a:lnTo>
                      <a:pt x="1725" y="283"/>
                    </a:lnTo>
                    <a:lnTo>
                      <a:pt x="1724" y="402"/>
                    </a:lnTo>
                    <a:lnTo>
                      <a:pt x="1722" y="518"/>
                    </a:lnTo>
                    <a:lnTo>
                      <a:pt x="1720" y="630"/>
                    </a:lnTo>
                    <a:lnTo>
                      <a:pt x="1718" y="728"/>
                    </a:lnTo>
                    <a:lnTo>
                      <a:pt x="1717" y="805"/>
                    </a:lnTo>
                    <a:lnTo>
                      <a:pt x="1475" y="858"/>
                    </a:lnTo>
                    <a:lnTo>
                      <a:pt x="1247" y="867"/>
                    </a:lnTo>
                    <a:lnTo>
                      <a:pt x="1030" y="842"/>
                    </a:lnTo>
                    <a:lnTo>
                      <a:pt x="821" y="799"/>
                    </a:lnTo>
                    <a:lnTo>
                      <a:pt x="616" y="745"/>
                    </a:lnTo>
                    <a:lnTo>
                      <a:pt x="413" y="695"/>
                    </a:lnTo>
                    <a:lnTo>
                      <a:pt x="208" y="660"/>
                    </a:lnTo>
                    <a:lnTo>
                      <a:pt x="0" y="652"/>
                    </a:lnTo>
                    <a:lnTo>
                      <a:pt x="0" y="575"/>
                    </a:lnTo>
                    <a:lnTo>
                      <a:pt x="2" y="495"/>
                    </a:lnTo>
                    <a:lnTo>
                      <a:pt x="4" y="410"/>
                    </a:lnTo>
                    <a:lnTo>
                      <a:pt x="8" y="326"/>
                    </a:lnTo>
                    <a:lnTo>
                      <a:pt x="10" y="239"/>
                    </a:lnTo>
                    <a:lnTo>
                      <a:pt x="12" y="156"/>
                    </a:lnTo>
                    <a:lnTo>
                      <a:pt x="13" y="75"/>
                    </a:lnTo>
                    <a:lnTo>
                      <a:pt x="15" y="0"/>
                    </a:lnTo>
                    <a:lnTo>
                      <a:pt x="87" y="0"/>
                    </a:lnTo>
                    <a:lnTo>
                      <a:pt x="281" y="1"/>
                    </a:lnTo>
                    <a:lnTo>
                      <a:pt x="555" y="1"/>
                    </a:lnTo>
                    <a:lnTo>
                      <a:pt x="869" y="3"/>
                    </a:lnTo>
                    <a:lnTo>
                      <a:pt x="1183" y="3"/>
                    </a:lnTo>
                    <a:lnTo>
                      <a:pt x="1458" y="4"/>
                    </a:lnTo>
                    <a:lnTo>
                      <a:pt x="1654" y="2"/>
                    </a:lnTo>
                    <a:lnTo>
                      <a:pt x="173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33" name="Freeform 144"/>
              <p:cNvSpPr>
                <a:spLocks/>
              </p:cNvSpPr>
              <p:nvPr/>
            </p:nvSpPr>
            <p:spPr bwMode="auto">
              <a:xfrm>
                <a:off x="3552" y="2386"/>
                <a:ext cx="173" cy="79"/>
              </a:xfrm>
              <a:custGeom>
                <a:avLst/>
                <a:gdLst/>
                <a:ahLst/>
                <a:cxnLst>
                  <a:cxn ang="0">
                    <a:pos x="1730" y="0"/>
                  </a:cxn>
                  <a:cxn ang="0">
                    <a:pos x="1727" y="49"/>
                  </a:cxn>
                  <a:cxn ang="0">
                    <a:pos x="1726" y="127"/>
                  </a:cxn>
                  <a:cxn ang="0">
                    <a:pos x="1723" y="219"/>
                  </a:cxn>
                  <a:cxn ang="0">
                    <a:pos x="1722" y="320"/>
                  </a:cxn>
                  <a:cxn ang="0">
                    <a:pos x="1720" y="421"/>
                  </a:cxn>
                  <a:cxn ang="0">
                    <a:pos x="1718" y="513"/>
                  </a:cxn>
                  <a:cxn ang="0">
                    <a:pos x="1716" y="590"/>
                  </a:cxn>
                  <a:cxn ang="0">
                    <a:pos x="1715" y="641"/>
                  </a:cxn>
                  <a:cxn ang="0">
                    <a:pos x="1466" y="705"/>
                  </a:cxn>
                  <a:cxn ang="0">
                    <a:pos x="1236" y="715"/>
                  </a:cxn>
                  <a:cxn ang="0">
                    <a:pos x="1018" y="687"/>
                  </a:cxn>
                  <a:cxn ang="0">
                    <a:pos x="810" y="634"/>
                  </a:cxn>
                  <a:cxn ang="0">
                    <a:pos x="608" y="570"/>
                  </a:cxn>
                  <a:cxn ang="0">
                    <a:pos x="408" y="509"/>
                  </a:cxn>
                  <a:cxn ang="0">
                    <a:pos x="207" y="467"/>
                  </a:cxn>
                  <a:cxn ang="0">
                    <a:pos x="0" y="459"/>
                  </a:cxn>
                  <a:cxn ang="0">
                    <a:pos x="0" y="407"/>
                  </a:cxn>
                  <a:cxn ang="0">
                    <a:pos x="1" y="350"/>
                  </a:cxn>
                  <a:cxn ang="0">
                    <a:pos x="2" y="290"/>
                  </a:cxn>
                  <a:cxn ang="0">
                    <a:pos x="5" y="229"/>
                  </a:cxn>
                  <a:cxn ang="0">
                    <a:pos x="8" y="166"/>
                  </a:cxn>
                  <a:cxn ang="0">
                    <a:pos x="10" y="106"/>
                  </a:cxn>
                  <a:cxn ang="0">
                    <a:pos x="11" y="49"/>
                  </a:cxn>
                  <a:cxn ang="0">
                    <a:pos x="12" y="0"/>
                  </a:cxn>
                  <a:cxn ang="0">
                    <a:pos x="84" y="0"/>
                  </a:cxn>
                  <a:cxn ang="0">
                    <a:pos x="279" y="1"/>
                  </a:cxn>
                  <a:cxn ang="0">
                    <a:pos x="553" y="1"/>
                  </a:cxn>
                  <a:cxn ang="0">
                    <a:pos x="867" y="3"/>
                  </a:cxn>
                  <a:cxn ang="0">
                    <a:pos x="1182" y="3"/>
                  </a:cxn>
                  <a:cxn ang="0">
                    <a:pos x="1457" y="4"/>
                  </a:cxn>
                  <a:cxn ang="0">
                    <a:pos x="1654" y="2"/>
                  </a:cxn>
                  <a:cxn ang="0">
                    <a:pos x="1730" y="0"/>
                  </a:cxn>
                </a:cxnLst>
                <a:rect l="0" t="0" r="r" b="b"/>
                <a:pathLst>
                  <a:path w="1730" h="715">
                    <a:moveTo>
                      <a:pt x="1730" y="0"/>
                    </a:moveTo>
                    <a:lnTo>
                      <a:pt x="1727" y="49"/>
                    </a:lnTo>
                    <a:lnTo>
                      <a:pt x="1726" y="127"/>
                    </a:lnTo>
                    <a:lnTo>
                      <a:pt x="1723" y="219"/>
                    </a:lnTo>
                    <a:lnTo>
                      <a:pt x="1722" y="320"/>
                    </a:lnTo>
                    <a:lnTo>
                      <a:pt x="1720" y="421"/>
                    </a:lnTo>
                    <a:lnTo>
                      <a:pt x="1718" y="513"/>
                    </a:lnTo>
                    <a:lnTo>
                      <a:pt x="1716" y="590"/>
                    </a:lnTo>
                    <a:lnTo>
                      <a:pt x="1715" y="641"/>
                    </a:lnTo>
                    <a:lnTo>
                      <a:pt x="1466" y="705"/>
                    </a:lnTo>
                    <a:lnTo>
                      <a:pt x="1236" y="715"/>
                    </a:lnTo>
                    <a:lnTo>
                      <a:pt x="1018" y="687"/>
                    </a:lnTo>
                    <a:lnTo>
                      <a:pt x="810" y="634"/>
                    </a:lnTo>
                    <a:lnTo>
                      <a:pt x="608" y="570"/>
                    </a:lnTo>
                    <a:lnTo>
                      <a:pt x="408" y="509"/>
                    </a:lnTo>
                    <a:lnTo>
                      <a:pt x="207" y="467"/>
                    </a:lnTo>
                    <a:lnTo>
                      <a:pt x="0" y="459"/>
                    </a:lnTo>
                    <a:lnTo>
                      <a:pt x="0" y="407"/>
                    </a:lnTo>
                    <a:lnTo>
                      <a:pt x="1" y="350"/>
                    </a:lnTo>
                    <a:lnTo>
                      <a:pt x="2" y="290"/>
                    </a:lnTo>
                    <a:lnTo>
                      <a:pt x="5" y="229"/>
                    </a:lnTo>
                    <a:lnTo>
                      <a:pt x="8" y="166"/>
                    </a:lnTo>
                    <a:lnTo>
                      <a:pt x="10" y="106"/>
                    </a:lnTo>
                    <a:lnTo>
                      <a:pt x="11" y="49"/>
                    </a:lnTo>
                    <a:lnTo>
                      <a:pt x="12" y="0"/>
                    </a:lnTo>
                    <a:lnTo>
                      <a:pt x="84" y="0"/>
                    </a:lnTo>
                    <a:lnTo>
                      <a:pt x="279" y="1"/>
                    </a:lnTo>
                    <a:lnTo>
                      <a:pt x="553" y="1"/>
                    </a:lnTo>
                    <a:lnTo>
                      <a:pt x="867" y="3"/>
                    </a:lnTo>
                    <a:lnTo>
                      <a:pt x="1182" y="3"/>
                    </a:lnTo>
                    <a:lnTo>
                      <a:pt x="1457" y="4"/>
                    </a:lnTo>
                    <a:lnTo>
                      <a:pt x="1654" y="2"/>
                    </a:lnTo>
                    <a:lnTo>
                      <a:pt x="173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34" name="Freeform 145"/>
              <p:cNvSpPr>
                <a:spLocks/>
              </p:cNvSpPr>
              <p:nvPr/>
            </p:nvSpPr>
            <p:spPr bwMode="auto">
              <a:xfrm>
                <a:off x="3552" y="2386"/>
                <a:ext cx="173" cy="63"/>
              </a:xfrm>
              <a:custGeom>
                <a:avLst/>
                <a:gdLst/>
                <a:ahLst/>
                <a:cxnLst>
                  <a:cxn ang="0">
                    <a:pos x="1732" y="0"/>
                  </a:cxn>
                  <a:cxn ang="0">
                    <a:pos x="1729" y="24"/>
                  </a:cxn>
                  <a:cxn ang="0">
                    <a:pos x="1726" y="80"/>
                  </a:cxn>
                  <a:cxn ang="0">
                    <a:pos x="1724" y="154"/>
                  </a:cxn>
                  <a:cxn ang="0">
                    <a:pos x="1723" y="238"/>
                  </a:cxn>
                  <a:cxn ang="0">
                    <a:pos x="1720" y="321"/>
                  </a:cxn>
                  <a:cxn ang="0">
                    <a:pos x="1718" y="397"/>
                  </a:cxn>
                  <a:cxn ang="0">
                    <a:pos x="1716" y="452"/>
                  </a:cxn>
                  <a:cxn ang="0">
                    <a:pos x="1714" y="480"/>
                  </a:cxn>
                  <a:cxn ang="0">
                    <a:pos x="1460" y="554"/>
                  </a:cxn>
                  <a:cxn ang="0">
                    <a:pos x="1227" y="566"/>
                  </a:cxn>
                  <a:cxn ang="0">
                    <a:pos x="1010" y="532"/>
                  </a:cxn>
                  <a:cxn ang="0">
                    <a:pos x="804" y="470"/>
                  </a:cxn>
                  <a:cxn ang="0">
                    <a:pos x="602" y="395"/>
                  </a:cxn>
                  <a:cxn ang="0">
                    <a:pos x="405" y="324"/>
                  </a:cxn>
                  <a:cxn ang="0">
                    <a:pos x="205" y="274"/>
                  </a:cxn>
                  <a:cxn ang="0">
                    <a:pos x="0" y="264"/>
                  </a:cxn>
                  <a:cxn ang="0">
                    <a:pos x="0" y="237"/>
                  </a:cxn>
                  <a:cxn ang="0">
                    <a:pos x="1" y="205"/>
                  </a:cxn>
                  <a:cxn ang="0">
                    <a:pos x="3" y="169"/>
                  </a:cxn>
                  <a:cxn ang="0">
                    <a:pos x="6" y="132"/>
                  </a:cxn>
                  <a:cxn ang="0">
                    <a:pos x="8" y="92"/>
                  </a:cxn>
                  <a:cxn ang="0">
                    <a:pos x="11" y="56"/>
                  </a:cxn>
                  <a:cxn ang="0">
                    <a:pos x="12" y="24"/>
                  </a:cxn>
                  <a:cxn ang="0">
                    <a:pos x="13" y="0"/>
                  </a:cxn>
                  <a:cxn ang="0">
                    <a:pos x="85" y="0"/>
                  </a:cxn>
                  <a:cxn ang="0">
                    <a:pos x="280" y="1"/>
                  </a:cxn>
                  <a:cxn ang="0">
                    <a:pos x="554" y="1"/>
                  </a:cxn>
                  <a:cxn ang="0">
                    <a:pos x="869" y="3"/>
                  </a:cxn>
                  <a:cxn ang="0">
                    <a:pos x="1184" y="3"/>
                  </a:cxn>
                  <a:cxn ang="0">
                    <a:pos x="1459" y="4"/>
                  </a:cxn>
                  <a:cxn ang="0">
                    <a:pos x="1656" y="2"/>
                  </a:cxn>
                  <a:cxn ang="0">
                    <a:pos x="1732" y="0"/>
                  </a:cxn>
                </a:cxnLst>
                <a:rect l="0" t="0" r="r" b="b"/>
                <a:pathLst>
                  <a:path w="1732" h="566">
                    <a:moveTo>
                      <a:pt x="1732" y="0"/>
                    </a:moveTo>
                    <a:lnTo>
                      <a:pt x="1729" y="24"/>
                    </a:lnTo>
                    <a:lnTo>
                      <a:pt x="1726" y="80"/>
                    </a:lnTo>
                    <a:lnTo>
                      <a:pt x="1724" y="154"/>
                    </a:lnTo>
                    <a:lnTo>
                      <a:pt x="1723" y="238"/>
                    </a:lnTo>
                    <a:lnTo>
                      <a:pt x="1720" y="321"/>
                    </a:lnTo>
                    <a:lnTo>
                      <a:pt x="1718" y="397"/>
                    </a:lnTo>
                    <a:lnTo>
                      <a:pt x="1716" y="452"/>
                    </a:lnTo>
                    <a:lnTo>
                      <a:pt x="1714" y="480"/>
                    </a:lnTo>
                    <a:lnTo>
                      <a:pt x="1460" y="554"/>
                    </a:lnTo>
                    <a:lnTo>
                      <a:pt x="1227" y="566"/>
                    </a:lnTo>
                    <a:lnTo>
                      <a:pt x="1010" y="532"/>
                    </a:lnTo>
                    <a:lnTo>
                      <a:pt x="804" y="470"/>
                    </a:lnTo>
                    <a:lnTo>
                      <a:pt x="602" y="395"/>
                    </a:lnTo>
                    <a:lnTo>
                      <a:pt x="405" y="324"/>
                    </a:lnTo>
                    <a:lnTo>
                      <a:pt x="205" y="274"/>
                    </a:lnTo>
                    <a:lnTo>
                      <a:pt x="0" y="264"/>
                    </a:lnTo>
                    <a:lnTo>
                      <a:pt x="0" y="237"/>
                    </a:lnTo>
                    <a:lnTo>
                      <a:pt x="1" y="205"/>
                    </a:lnTo>
                    <a:lnTo>
                      <a:pt x="3" y="169"/>
                    </a:lnTo>
                    <a:lnTo>
                      <a:pt x="6" y="132"/>
                    </a:lnTo>
                    <a:lnTo>
                      <a:pt x="8" y="92"/>
                    </a:lnTo>
                    <a:lnTo>
                      <a:pt x="11" y="56"/>
                    </a:lnTo>
                    <a:lnTo>
                      <a:pt x="12" y="24"/>
                    </a:lnTo>
                    <a:lnTo>
                      <a:pt x="13" y="0"/>
                    </a:lnTo>
                    <a:lnTo>
                      <a:pt x="85" y="0"/>
                    </a:lnTo>
                    <a:lnTo>
                      <a:pt x="280" y="1"/>
                    </a:lnTo>
                    <a:lnTo>
                      <a:pt x="554" y="1"/>
                    </a:lnTo>
                    <a:lnTo>
                      <a:pt x="869" y="3"/>
                    </a:lnTo>
                    <a:lnTo>
                      <a:pt x="1184" y="3"/>
                    </a:lnTo>
                    <a:lnTo>
                      <a:pt x="1459" y="4"/>
                    </a:lnTo>
                    <a:lnTo>
                      <a:pt x="1656" y="2"/>
                    </a:lnTo>
                    <a:lnTo>
                      <a:pt x="173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35" name="Freeform 146"/>
              <p:cNvSpPr>
                <a:spLocks/>
              </p:cNvSpPr>
              <p:nvPr/>
            </p:nvSpPr>
            <p:spPr bwMode="auto">
              <a:xfrm>
                <a:off x="3613" y="2363"/>
                <a:ext cx="83" cy="7"/>
              </a:xfrm>
              <a:custGeom>
                <a:avLst/>
                <a:gdLst/>
                <a:ahLst/>
                <a:cxnLst>
                  <a:cxn ang="0">
                    <a:pos x="775" y="0"/>
                  </a:cxn>
                  <a:cxn ang="0">
                    <a:pos x="35" y="0"/>
                  </a:cxn>
                  <a:cxn ang="0">
                    <a:pos x="29" y="0"/>
                  </a:cxn>
                  <a:cxn ang="0">
                    <a:pos x="23" y="2"/>
                  </a:cxn>
                  <a:cxn ang="0">
                    <a:pos x="17" y="4"/>
                  </a:cxn>
                  <a:cxn ang="0">
                    <a:pos x="12" y="7"/>
                  </a:cxn>
                  <a:cxn ang="0">
                    <a:pos x="3" y="15"/>
                  </a:cxn>
                  <a:cxn ang="0">
                    <a:pos x="0" y="24"/>
                  </a:cxn>
                  <a:cxn ang="0">
                    <a:pos x="0" y="42"/>
                  </a:cxn>
                  <a:cxn ang="0">
                    <a:pos x="1" y="49"/>
                  </a:cxn>
                  <a:cxn ang="0">
                    <a:pos x="5" y="55"/>
                  </a:cxn>
                  <a:cxn ang="0">
                    <a:pos x="10" y="60"/>
                  </a:cxn>
                  <a:cxn ang="0">
                    <a:pos x="19" y="62"/>
                  </a:cxn>
                  <a:cxn ang="0">
                    <a:pos x="805" y="65"/>
                  </a:cxn>
                  <a:cxn ang="0">
                    <a:pos x="812" y="63"/>
                  </a:cxn>
                  <a:cxn ang="0">
                    <a:pos x="819" y="59"/>
                  </a:cxn>
                  <a:cxn ang="0">
                    <a:pos x="823" y="53"/>
                  </a:cxn>
                  <a:cxn ang="0">
                    <a:pos x="825" y="45"/>
                  </a:cxn>
                  <a:cxn ang="0">
                    <a:pos x="825" y="27"/>
                  </a:cxn>
                  <a:cxn ang="0">
                    <a:pos x="823" y="22"/>
                  </a:cxn>
                  <a:cxn ang="0">
                    <a:pos x="818" y="17"/>
                  </a:cxn>
                  <a:cxn ang="0">
                    <a:pos x="811" y="12"/>
                  </a:cxn>
                  <a:cxn ang="0">
                    <a:pos x="804" y="9"/>
                  </a:cxn>
                  <a:cxn ang="0">
                    <a:pos x="794" y="5"/>
                  </a:cxn>
                  <a:cxn ang="0">
                    <a:pos x="786" y="2"/>
                  </a:cxn>
                  <a:cxn ang="0">
                    <a:pos x="779" y="0"/>
                  </a:cxn>
                  <a:cxn ang="0">
                    <a:pos x="775" y="0"/>
                  </a:cxn>
                </a:cxnLst>
                <a:rect l="0" t="0" r="r" b="b"/>
                <a:pathLst>
                  <a:path w="825" h="65">
                    <a:moveTo>
                      <a:pt x="775" y="0"/>
                    </a:moveTo>
                    <a:lnTo>
                      <a:pt x="35" y="0"/>
                    </a:lnTo>
                    <a:lnTo>
                      <a:pt x="29" y="0"/>
                    </a:lnTo>
                    <a:lnTo>
                      <a:pt x="23" y="2"/>
                    </a:lnTo>
                    <a:lnTo>
                      <a:pt x="17" y="4"/>
                    </a:lnTo>
                    <a:lnTo>
                      <a:pt x="12" y="7"/>
                    </a:lnTo>
                    <a:lnTo>
                      <a:pt x="3" y="15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5" y="55"/>
                    </a:lnTo>
                    <a:lnTo>
                      <a:pt x="10" y="60"/>
                    </a:lnTo>
                    <a:lnTo>
                      <a:pt x="19" y="62"/>
                    </a:lnTo>
                    <a:lnTo>
                      <a:pt x="805" y="65"/>
                    </a:lnTo>
                    <a:lnTo>
                      <a:pt x="812" y="63"/>
                    </a:lnTo>
                    <a:lnTo>
                      <a:pt x="819" y="59"/>
                    </a:lnTo>
                    <a:lnTo>
                      <a:pt x="823" y="53"/>
                    </a:lnTo>
                    <a:lnTo>
                      <a:pt x="825" y="45"/>
                    </a:lnTo>
                    <a:lnTo>
                      <a:pt x="825" y="27"/>
                    </a:lnTo>
                    <a:lnTo>
                      <a:pt x="823" y="22"/>
                    </a:lnTo>
                    <a:lnTo>
                      <a:pt x="818" y="17"/>
                    </a:lnTo>
                    <a:lnTo>
                      <a:pt x="811" y="12"/>
                    </a:lnTo>
                    <a:lnTo>
                      <a:pt x="804" y="9"/>
                    </a:lnTo>
                    <a:lnTo>
                      <a:pt x="794" y="5"/>
                    </a:lnTo>
                    <a:lnTo>
                      <a:pt x="786" y="2"/>
                    </a:lnTo>
                    <a:lnTo>
                      <a:pt x="779" y="0"/>
                    </a:lnTo>
                    <a:lnTo>
                      <a:pt x="77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36" name="Freeform 147"/>
              <p:cNvSpPr>
                <a:spLocks/>
              </p:cNvSpPr>
              <p:nvPr/>
            </p:nvSpPr>
            <p:spPr bwMode="auto">
              <a:xfrm>
                <a:off x="3633" y="2357"/>
                <a:ext cx="42" cy="8"/>
              </a:xfrm>
              <a:custGeom>
                <a:avLst/>
                <a:gdLst/>
                <a:ahLst/>
                <a:cxnLst>
                  <a:cxn ang="0">
                    <a:pos x="417" y="69"/>
                  </a:cxn>
                  <a:cxn ang="0">
                    <a:pos x="404" y="59"/>
                  </a:cxn>
                  <a:cxn ang="0">
                    <a:pos x="391" y="49"/>
                  </a:cxn>
                  <a:cxn ang="0">
                    <a:pos x="376" y="40"/>
                  </a:cxn>
                  <a:cxn ang="0">
                    <a:pos x="361" y="33"/>
                  </a:cxn>
                  <a:cxn ang="0">
                    <a:pos x="345" y="25"/>
                  </a:cxn>
                  <a:cxn ang="0">
                    <a:pos x="327" y="19"/>
                  </a:cxn>
                  <a:cxn ang="0">
                    <a:pos x="309" y="13"/>
                  </a:cxn>
                  <a:cxn ang="0">
                    <a:pos x="290" y="9"/>
                  </a:cxn>
                  <a:cxn ang="0">
                    <a:pos x="271" y="7"/>
                  </a:cxn>
                  <a:cxn ang="0">
                    <a:pos x="253" y="6"/>
                  </a:cxn>
                  <a:cxn ang="0">
                    <a:pos x="234" y="5"/>
                  </a:cxn>
                  <a:cxn ang="0">
                    <a:pos x="217" y="4"/>
                  </a:cxn>
                  <a:cxn ang="0">
                    <a:pos x="198" y="2"/>
                  </a:cxn>
                  <a:cxn ang="0">
                    <a:pos x="180" y="2"/>
                  </a:cxn>
                  <a:cxn ang="0">
                    <a:pos x="162" y="0"/>
                  </a:cxn>
                  <a:cxn ang="0">
                    <a:pos x="144" y="0"/>
                  </a:cxn>
                  <a:cxn ang="0">
                    <a:pos x="118" y="6"/>
                  </a:cxn>
                  <a:cxn ang="0">
                    <a:pos x="97" y="15"/>
                  </a:cxn>
                  <a:cxn ang="0">
                    <a:pos x="77" y="24"/>
                  </a:cxn>
                  <a:cxn ang="0">
                    <a:pos x="59" y="34"/>
                  </a:cxn>
                  <a:cxn ang="0">
                    <a:pos x="43" y="43"/>
                  </a:cxn>
                  <a:cxn ang="0">
                    <a:pos x="27" y="54"/>
                  </a:cxn>
                  <a:cxn ang="0">
                    <a:pos x="13" y="65"/>
                  </a:cxn>
                  <a:cxn ang="0">
                    <a:pos x="0" y="77"/>
                  </a:cxn>
                  <a:cxn ang="0">
                    <a:pos x="52" y="75"/>
                  </a:cxn>
                  <a:cxn ang="0">
                    <a:pos x="104" y="74"/>
                  </a:cxn>
                  <a:cxn ang="0">
                    <a:pos x="155" y="73"/>
                  </a:cxn>
                  <a:cxn ang="0">
                    <a:pos x="208" y="73"/>
                  </a:cxn>
                  <a:cxn ang="0">
                    <a:pos x="260" y="71"/>
                  </a:cxn>
                  <a:cxn ang="0">
                    <a:pos x="313" y="70"/>
                  </a:cxn>
                  <a:cxn ang="0">
                    <a:pos x="364" y="69"/>
                  </a:cxn>
                  <a:cxn ang="0">
                    <a:pos x="417" y="69"/>
                  </a:cxn>
                </a:cxnLst>
                <a:rect l="0" t="0" r="r" b="b"/>
                <a:pathLst>
                  <a:path w="417" h="77">
                    <a:moveTo>
                      <a:pt x="417" y="69"/>
                    </a:moveTo>
                    <a:lnTo>
                      <a:pt x="404" y="59"/>
                    </a:lnTo>
                    <a:lnTo>
                      <a:pt x="391" y="49"/>
                    </a:lnTo>
                    <a:lnTo>
                      <a:pt x="376" y="40"/>
                    </a:lnTo>
                    <a:lnTo>
                      <a:pt x="361" y="33"/>
                    </a:lnTo>
                    <a:lnTo>
                      <a:pt x="345" y="25"/>
                    </a:lnTo>
                    <a:lnTo>
                      <a:pt x="327" y="19"/>
                    </a:lnTo>
                    <a:lnTo>
                      <a:pt x="309" y="13"/>
                    </a:lnTo>
                    <a:lnTo>
                      <a:pt x="290" y="9"/>
                    </a:lnTo>
                    <a:lnTo>
                      <a:pt x="271" y="7"/>
                    </a:lnTo>
                    <a:lnTo>
                      <a:pt x="253" y="6"/>
                    </a:lnTo>
                    <a:lnTo>
                      <a:pt x="234" y="5"/>
                    </a:lnTo>
                    <a:lnTo>
                      <a:pt x="217" y="4"/>
                    </a:lnTo>
                    <a:lnTo>
                      <a:pt x="198" y="2"/>
                    </a:lnTo>
                    <a:lnTo>
                      <a:pt x="180" y="2"/>
                    </a:lnTo>
                    <a:lnTo>
                      <a:pt x="162" y="0"/>
                    </a:lnTo>
                    <a:lnTo>
                      <a:pt x="144" y="0"/>
                    </a:lnTo>
                    <a:lnTo>
                      <a:pt x="118" y="6"/>
                    </a:lnTo>
                    <a:lnTo>
                      <a:pt x="97" y="15"/>
                    </a:lnTo>
                    <a:lnTo>
                      <a:pt x="77" y="24"/>
                    </a:lnTo>
                    <a:lnTo>
                      <a:pt x="59" y="34"/>
                    </a:lnTo>
                    <a:lnTo>
                      <a:pt x="43" y="43"/>
                    </a:lnTo>
                    <a:lnTo>
                      <a:pt x="27" y="54"/>
                    </a:lnTo>
                    <a:lnTo>
                      <a:pt x="13" y="65"/>
                    </a:lnTo>
                    <a:lnTo>
                      <a:pt x="0" y="77"/>
                    </a:lnTo>
                    <a:lnTo>
                      <a:pt x="52" y="75"/>
                    </a:lnTo>
                    <a:lnTo>
                      <a:pt x="104" y="74"/>
                    </a:lnTo>
                    <a:lnTo>
                      <a:pt x="155" y="73"/>
                    </a:lnTo>
                    <a:lnTo>
                      <a:pt x="208" y="73"/>
                    </a:lnTo>
                    <a:lnTo>
                      <a:pt x="260" y="71"/>
                    </a:lnTo>
                    <a:lnTo>
                      <a:pt x="313" y="70"/>
                    </a:lnTo>
                    <a:lnTo>
                      <a:pt x="364" y="69"/>
                    </a:lnTo>
                    <a:lnTo>
                      <a:pt x="417" y="6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37" name="Freeform 148"/>
              <p:cNvSpPr>
                <a:spLocks/>
              </p:cNvSpPr>
              <p:nvPr/>
            </p:nvSpPr>
            <p:spPr bwMode="auto">
              <a:xfrm>
                <a:off x="3633" y="2358"/>
                <a:ext cx="42" cy="7"/>
              </a:xfrm>
              <a:custGeom>
                <a:avLst/>
                <a:gdLst/>
                <a:ahLst/>
                <a:cxnLst>
                  <a:cxn ang="0">
                    <a:pos x="417" y="61"/>
                  </a:cxn>
                  <a:cxn ang="0">
                    <a:pos x="405" y="52"/>
                  </a:cxn>
                  <a:cxn ang="0">
                    <a:pos x="392" y="44"/>
                  </a:cxn>
                  <a:cxn ang="0">
                    <a:pos x="378" y="37"/>
                  </a:cxn>
                  <a:cxn ang="0">
                    <a:pos x="363" y="31"/>
                  </a:cxn>
                  <a:cxn ang="0">
                    <a:pos x="347" y="24"/>
                  </a:cxn>
                  <a:cxn ang="0">
                    <a:pos x="329" y="18"/>
                  </a:cxn>
                  <a:cxn ang="0">
                    <a:pos x="311" y="12"/>
                  </a:cxn>
                  <a:cxn ang="0">
                    <a:pos x="292" y="8"/>
                  </a:cxn>
                  <a:cxn ang="0">
                    <a:pos x="273" y="6"/>
                  </a:cxn>
                  <a:cxn ang="0">
                    <a:pos x="255" y="5"/>
                  </a:cxn>
                  <a:cxn ang="0">
                    <a:pos x="236" y="4"/>
                  </a:cxn>
                  <a:cxn ang="0">
                    <a:pos x="218" y="4"/>
                  </a:cxn>
                  <a:cxn ang="0">
                    <a:pos x="199" y="2"/>
                  </a:cxn>
                  <a:cxn ang="0">
                    <a:pos x="180" y="1"/>
                  </a:cxn>
                  <a:cxn ang="0">
                    <a:pos x="162" y="0"/>
                  </a:cxn>
                  <a:cxn ang="0">
                    <a:pos x="144" y="0"/>
                  </a:cxn>
                  <a:cxn ang="0">
                    <a:pos x="118" y="6"/>
                  </a:cxn>
                  <a:cxn ang="0">
                    <a:pos x="95" y="14"/>
                  </a:cxn>
                  <a:cxn ang="0">
                    <a:pos x="76" y="22"/>
                  </a:cxn>
                  <a:cxn ang="0">
                    <a:pos x="58" y="31"/>
                  </a:cxn>
                  <a:cxn ang="0">
                    <a:pos x="42" y="39"/>
                  </a:cxn>
                  <a:cxn ang="0">
                    <a:pos x="27" y="49"/>
                  </a:cxn>
                  <a:cxn ang="0">
                    <a:pos x="13" y="59"/>
                  </a:cxn>
                  <a:cxn ang="0">
                    <a:pos x="0" y="69"/>
                  </a:cxn>
                  <a:cxn ang="0">
                    <a:pos x="52" y="68"/>
                  </a:cxn>
                  <a:cxn ang="0">
                    <a:pos x="105" y="68"/>
                  </a:cxn>
                  <a:cxn ang="0">
                    <a:pos x="158" y="67"/>
                  </a:cxn>
                  <a:cxn ang="0">
                    <a:pos x="210" y="67"/>
                  </a:cxn>
                  <a:cxn ang="0">
                    <a:pos x="262" y="65"/>
                  </a:cxn>
                  <a:cxn ang="0">
                    <a:pos x="314" y="64"/>
                  </a:cxn>
                  <a:cxn ang="0">
                    <a:pos x="366" y="62"/>
                  </a:cxn>
                  <a:cxn ang="0">
                    <a:pos x="417" y="61"/>
                  </a:cxn>
                </a:cxnLst>
                <a:rect l="0" t="0" r="r" b="b"/>
                <a:pathLst>
                  <a:path w="417" h="69">
                    <a:moveTo>
                      <a:pt x="417" y="61"/>
                    </a:moveTo>
                    <a:lnTo>
                      <a:pt x="405" y="52"/>
                    </a:lnTo>
                    <a:lnTo>
                      <a:pt x="392" y="44"/>
                    </a:lnTo>
                    <a:lnTo>
                      <a:pt x="378" y="37"/>
                    </a:lnTo>
                    <a:lnTo>
                      <a:pt x="363" y="31"/>
                    </a:lnTo>
                    <a:lnTo>
                      <a:pt x="347" y="24"/>
                    </a:lnTo>
                    <a:lnTo>
                      <a:pt x="329" y="18"/>
                    </a:lnTo>
                    <a:lnTo>
                      <a:pt x="311" y="12"/>
                    </a:lnTo>
                    <a:lnTo>
                      <a:pt x="292" y="8"/>
                    </a:lnTo>
                    <a:lnTo>
                      <a:pt x="273" y="6"/>
                    </a:lnTo>
                    <a:lnTo>
                      <a:pt x="255" y="5"/>
                    </a:lnTo>
                    <a:lnTo>
                      <a:pt x="236" y="4"/>
                    </a:lnTo>
                    <a:lnTo>
                      <a:pt x="218" y="4"/>
                    </a:lnTo>
                    <a:lnTo>
                      <a:pt x="199" y="2"/>
                    </a:lnTo>
                    <a:lnTo>
                      <a:pt x="180" y="1"/>
                    </a:lnTo>
                    <a:lnTo>
                      <a:pt x="162" y="0"/>
                    </a:lnTo>
                    <a:lnTo>
                      <a:pt x="144" y="0"/>
                    </a:lnTo>
                    <a:lnTo>
                      <a:pt x="118" y="6"/>
                    </a:lnTo>
                    <a:lnTo>
                      <a:pt x="95" y="14"/>
                    </a:lnTo>
                    <a:lnTo>
                      <a:pt x="76" y="22"/>
                    </a:lnTo>
                    <a:lnTo>
                      <a:pt x="58" y="31"/>
                    </a:lnTo>
                    <a:lnTo>
                      <a:pt x="42" y="39"/>
                    </a:lnTo>
                    <a:lnTo>
                      <a:pt x="27" y="49"/>
                    </a:lnTo>
                    <a:lnTo>
                      <a:pt x="13" y="59"/>
                    </a:lnTo>
                    <a:lnTo>
                      <a:pt x="0" y="69"/>
                    </a:lnTo>
                    <a:lnTo>
                      <a:pt x="52" y="68"/>
                    </a:lnTo>
                    <a:lnTo>
                      <a:pt x="105" y="68"/>
                    </a:lnTo>
                    <a:lnTo>
                      <a:pt x="158" y="67"/>
                    </a:lnTo>
                    <a:lnTo>
                      <a:pt x="210" y="67"/>
                    </a:lnTo>
                    <a:lnTo>
                      <a:pt x="262" y="65"/>
                    </a:lnTo>
                    <a:lnTo>
                      <a:pt x="314" y="64"/>
                    </a:lnTo>
                    <a:lnTo>
                      <a:pt x="366" y="62"/>
                    </a:lnTo>
                    <a:lnTo>
                      <a:pt x="417" y="6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38" name="Freeform 149"/>
              <p:cNvSpPr>
                <a:spLocks/>
              </p:cNvSpPr>
              <p:nvPr/>
            </p:nvSpPr>
            <p:spPr bwMode="auto">
              <a:xfrm>
                <a:off x="3633" y="2359"/>
                <a:ext cx="42" cy="6"/>
              </a:xfrm>
              <a:custGeom>
                <a:avLst/>
                <a:gdLst/>
                <a:ahLst/>
                <a:cxnLst>
                  <a:cxn ang="0">
                    <a:pos x="415" y="53"/>
                  </a:cxn>
                  <a:cxn ang="0">
                    <a:pos x="403" y="46"/>
                  </a:cxn>
                  <a:cxn ang="0">
                    <a:pos x="391" y="40"/>
                  </a:cxn>
                  <a:cxn ang="0">
                    <a:pos x="377" y="33"/>
                  </a:cxn>
                  <a:cxn ang="0">
                    <a:pos x="362" y="28"/>
                  </a:cxn>
                  <a:cxn ang="0">
                    <a:pos x="346" y="22"/>
                  </a:cxn>
                  <a:cxn ang="0">
                    <a:pos x="328" y="16"/>
                  </a:cxn>
                  <a:cxn ang="0">
                    <a:pos x="310" y="11"/>
                  </a:cxn>
                  <a:cxn ang="0">
                    <a:pos x="291" y="8"/>
                  </a:cxn>
                  <a:cxn ang="0">
                    <a:pos x="272" y="6"/>
                  </a:cxn>
                  <a:cxn ang="0">
                    <a:pos x="254" y="5"/>
                  </a:cxn>
                  <a:cxn ang="0">
                    <a:pos x="235" y="4"/>
                  </a:cxn>
                  <a:cxn ang="0">
                    <a:pos x="217" y="4"/>
                  </a:cxn>
                  <a:cxn ang="0">
                    <a:pos x="197" y="2"/>
                  </a:cxn>
                  <a:cxn ang="0">
                    <a:pos x="178" y="1"/>
                  </a:cxn>
                  <a:cxn ang="0">
                    <a:pos x="160" y="0"/>
                  </a:cxn>
                  <a:cxn ang="0">
                    <a:pos x="142" y="0"/>
                  </a:cxn>
                  <a:cxn ang="0">
                    <a:pos x="114" y="6"/>
                  </a:cxn>
                  <a:cxn ang="0">
                    <a:pos x="92" y="13"/>
                  </a:cxn>
                  <a:cxn ang="0">
                    <a:pos x="72" y="20"/>
                  </a:cxn>
                  <a:cxn ang="0">
                    <a:pos x="55" y="28"/>
                  </a:cxn>
                  <a:cxn ang="0">
                    <a:pos x="39" y="35"/>
                  </a:cxn>
                  <a:cxn ang="0">
                    <a:pos x="25" y="44"/>
                  </a:cxn>
                  <a:cxn ang="0">
                    <a:pos x="13" y="52"/>
                  </a:cxn>
                  <a:cxn ang="0">
                    <a:pos x="0" y="61"/>
                  </a:cxn>
                  <a:cxn ang="0">
                    <a:pos x="52" y="61"/>
                  </a:cxn>
                  <a:cxn ang="0">
                    <a:pos x="105" y="61"/>
                  </a:cxn>
                  <a:cxn ang="0">
                    <a:pos x="158" y="61"/>
                  </a:cxn>
                  <a:cxn ang="0">
                    <a:pos x="210" y="61"/>
                  </a:cxn>
                  <a:cxn ang="0">
                    <a:pos x="261" y="59"/>
                  </a:cxn>
                  <a:cxn ang="0">
                    <a:pos x="313" y="58"/>
                  </a:cxn>
                  <a:cxn ang="0">
                    <a:pos x="364" y="55"/>
                  </a:cxn>
                  <a:cxn ang="0">
                    <a:pos x="415" y="53"/>
                  </a:cxn>
                </a:cxnLst>
                <a:rect l="0" t="0" r="r" b="b"/>
                <a:pathLst>
                  <a:path w="415" h="61">
                    <a:moveTo>
                      <a:pt x="415" y="53"/>
                    </a:moveTo>
                    <a:lnTo>
                      <a:pt x="403" y="46"/>
                    </a:lnTo>
                    <a:lnTo>
                      <a:pt x="391" y="40"/>
                    </a:lnTo>
                    <a:lnTo>
                      <a:pt x="377" y="33"/>
                    </a:lnTo>
                    <a:lnTo>
                      <a:pt x="362" y="28"/>
                    </a:lnTo>
                    <a:lnTo>
                      <a:pt x="346" y="22"/>
                    </a:lnTo>
                    <a:lnTo>
                      <a:pt x="328" y="16"/>
                    </a:lnTo>
                    <a:lnTo>
                      <a:pt x="310" y="11"/>
                    </a:lnTo>
                    <a:lnTo>
                      <a:pt x="291" y="8"/>
                    </a:lnTo>
                    <a:lnTo>
                      <a:pt x="272" y="6"/>
                    </a:lnTo>
                    <a:lnTo>
                      <a:pt x="254" y="5"/>
                    </a:lnTo>
                    <a:lnTo>
                      <a:pt x="235" y="4"/>
                    </a:lnTo>
                    <a:lnTo>
                      <a:pt x="217" y="4"/>
                    </a:lnTo>
                    <a:lnTo>
                      <a:pt x="197" y="2"/>
                    </a:lnTo>
                    <a:lnTo>
                      <a:pt x="178" y="1"/>
                    </a:lnTo>
                    <a:lnTo>
                      <a:pt x="160" y="0"/>
                    </a:lnTo>
                    <a:lnTo>
                      <a:pt x="142" y="0"/>
                    </a:lnTo>
                    <a:lnTo>
                      <a:pt x="114" y="6"/>
                    </a:lnTo>
                    <a:lnTo>
                      <a:pt x="92" y="13"/>
                    </a:lnTo>
                    <a:lnTo>
                      <a:pt x="72" y="20"/>
                    </a:lnTo>
                    <a:lnTo>
                      <a:pt x="55" y="28"/>
                    </a:lnTo>
                    <a:lnTo>
                      <a:pt x="39" y="35"/>
                    </a:lnTo>
                    <a:lnTo>
                      <a:pt x="25" y="44"/>
                    </a:lnTo>
                    <a:lnTo>
                      <a:pt x="13" y="52"/>
                    </a:lnTo>
                    <a:lnTo>
                      <a:pt x="0" y="61"/>
                    </a:lnTo>
                    <a:lnTo>
                      <a:pt x="52" y="61"/>
                    </a:lnTo>
                    <a:lnTo>
                      <a:pt x="105" y="61"/>
                    </a:lnTo>
                    <a:lnTo>
                      <a:pt x="158" y="61"/>
                    </a:lnTo>
                    <a:lnTo>
                      <a:pt x="210" y="61"/>
                    </a:lnTo>
                    <a:lnTo>
                      <a:pt x="261" y="59"/>
                    </a:lnTo>
                    <a:lnTo>
                      <a:pt x="313" y="58"/>
                    </a:lnTo>
                    <a:lnTo>
                      <a:pt x="364" y="55"/>
                    </a:lnTo>
                    <a:lnTo>
                      <a:pt x="415" y="5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39" name="Freeform 150"/>
              <p:cNvSpPr>
                <a:spLocks/>
              </p:cNvSpPr>
              <p:nvPr/>
            </p:nvSpPr>
            <p:spPr bwMode="auto">
              <a:xfrm>
                <a:off x="3633" y="2359"/>
                <a:ext cx="42" cy="7"/>
              </a:xfrm>
              <a:custGeom>
                <a:avLst/>
                <a:gdLst/>
                <a:ahLst/>
                <a:cxnLst>
                  <a:cxn ang="0">
                    <a:pos x="415" y="45"/>
                  </a:cxn>
                  <a:cxn ang="0">
                    <a:pos x="405" y="40"/>
                  </a:cxn>
                  <a:cxn ang="0">
                    <a:pos x="394" y="35"/>
                  </a:cxn>
                  <a:cxn ang="0">
                    <a:pos x="379" y="29"/>
                  </a:cxn>
                  <a:cxn ang="0">
                    <a:pos x="365" y="24"/>
                  </a:cxn>
                  <a:cxn ang="0">
                    <a:pos x="348" y="19"/>
                  </a:cxn>
                  <a:cxn ang="0">
                    <a:pos x="330" y="15"/>
                  </a:cxn>
                  <a:cxn ang="0">
                    <a:pos x="312" y="11"/>
                  </a:cxn>
                  <a:cxn ang="0">
                    <a:pos x="293" y="8"/>
                  </a:cxn>
                  <a:cxn ang="0">
                    <a:pos x="274" y="5"/>
                  </a:cxn>
                  <a:cxn ang="0">
                    <a:pos x="255" y="4"/>
                  </a:cxn>
                  <a:cxn ang="0">
                    <a:pos x="236" y="3"/>
                  </a:cxn>
                  <a:cxn ang="0">
                    <a:pos x="218" y="2"/>
                  </a:cxn>
                  <a:cxn ang="0">
                    <a:pos x="198" y="1"/>
                  </a:cxn>
                  <a:cxn ang="0">
                    <a:pos x="178" y="1"/>
                  </a:cxn>
                  <a:cxn ang="0">
                    <a:pos x="160" y="0"/>
                  </a:cxn>
                  <a:cxn ang="0">
                    <a:pos x="142" y="0"/>
                  </a:cxn>
                  <a:cxn ang="0">
                    <a:pos x="113" y="6"/>
                  </a:cxn>
                  <a:cxn ang="0">
                    <a:pos x="90" y="12"/>
                  </a:cxn>
                  <a:cxn ang="0">
                    <a:pos x="71" y="18"/>
                  </a:cxn>
                  <a:cxn ang="0">
                    <a:pos x="54" y="24"/>
                  </a:cxn>
                  <a:cxn ang="0">
                    <a:pos x="38" y="30"/>
                  </a:cxn>
                  <a:cxn ang="0">
                    <a:pos x="25" y="38"/>
                  </a:cxn>
                  <a:cxn ang="0">
                    <a:pos x="12" y="45"/>
                  </a:cxn>
                  <a:cxn ang="0">
                    <a:pos x="0" y="53"/>
                  </a:cxn>
                  <a:cxn ang="0">
                    <a:pos x="52" y="53"/>
                  </a:cxn>
                  <a:cxn ang="0">
                    <a:pos x="105" y="54"/>
                  </a:cxn>
                  <a:cxn ang="0">
                    <a:pos x="158" y="54"/>
                  </a:cxn>
                  <a:cxn ang="0">
                    <a:pos x="210" y="55"/>
                  </a:cxn>
                  <a:cxn ang="0">
                    <a:pos x="262" y="53"/>
                  </a:cxn>
                  <a:cxn ang="0">
                    <a:pos x="314" y="51"/>
                  </a:cxn>
                  <a:cxn ang="0">
                    <a:pos x="365" y="48"/>
                  </a:cxn>
                  <a:cxn ang="0">
                    <a:pos x="415" y="45"/>
                  </a:cxn>
                </a:cxnLst>
                <a:rect l="0" t="0" r="r" b="b"/>
                <a:pathLst>
                  <a:path w="415" h="55">
                    <a:moveTo>
                      <a:pt x="415" y="45"/>
                    </a:moveTo>
                    <a:lnTo>
                      <a:pt x="405" y="40"/>
                    </a:lnTo>
                    <a:lnTo>
                      <a:pt x="394" y="35"/>
                    </a:lnTo>
                    <a:lnTo>
                      <a:pt x="379" y="29"/>
                    </a:lnTo>
                    <a:lnTo>
                      <a:pt x="365" y="24"/>
                    </a:lnTo>
                    <a:lnTo>
                      <a:pt x="348" y="19"/>
                    </a:lnTo>
                    <a:lnTo>
                      <a:pt x="330" y="15"/>
                    </a:lnTo>
                    <a:lnTo>
                      <a:pt x="312" y="11"/>
                    </a:lnTo>
                    <a:lnTo>
                      <a:pt x="293" y="8"/>
                    </a:lnTo>
                    <a:lnTo>
                      <a:pt x="274" y="5"/>
                    </a:lnTo>
                    <a:lnTo>
                      <a:pt x="255" y="4"/>
                    </a:lnTo>
                    <a:lnTo>
                      <a:pt x="236" y="3"/>
                    </a:lnTo>
                    <a:lnTo>
                      <a:pt x="218" y="2"/>
                    </a:lnTo>
                    <a:lnTo>
                      <a:pt x="198" y="1"/>
                    </a:lnTo>
                    <a:lnTo>
                      <a:pt x="178" y="1"/>
                    </a:lnTo>
                    <a:lnTo>
                      <a:pt x="160" y="0"/>
                    </a:lnTo>
                    <a:lnTo>
                      <a:pt x="142" y="0"/>
                    </a:lnTo>
                    <a:lnTo>
                      <a:pt x="113" y="6"/>
                    </a:lnTo>
                    <a:lnTo>
                      <a:pt x="90" y="12"/>
                    </a:lnTo>
                    <a:lnTo>
                      <a:pt x="71" y="18"/>
                    </a:lnTo>
                    <a:lnTo>
                      <a:pt x="54" y="24"/>
                    </a:lnTo>
                    <a:lnTo>
                      <a:pt x="38" y="30"/>
                    </a:lnTo>
                    <a:lnTo>
                      <a:pt x="25" y="38"/>
                    </a:lnTo>
                    <a:lnTo>
                      <a:pt x="12" y="45"/>
                    </a:lnTo>
                    <a:lnTo>
                      <a:pt x="0" y="53"/>
                    </a:lnTo>
                    <a:lnTo>
                      <a:pt x="52" y="53"/>
                    </a:lnTo>
                    <a:lnTo>
                      <a:pt x="105" y="54"/>
                    </a:lnTo>
                    <a:lnTo>
                      <a:pt x="158" y="54"/>
                    </a:lnTo>
                    <a:lnTo>
                      <a:pt x="210" y="55"/>
                    </a:lnTo>
                    <a:lnTo>
                      <a:pt x="262" y="53"/>
                    </a:lnTo>
                    <a:lnTo>
                      <a:pt x="314" y="51"/>
                    </a:lnTo>
                    <a:lnTo>
                      <a:pt x="365" y="48"/>
                    </a:lnTo>
                    <a:lnTo>
                      <a:pt x="415" y="45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40" name="Freeform 151"/>
              <p:cNvSpPr>
                <a:spLocks/>
              </p:cNvSpPr>
              <p:nvPr/>
            </p:nvSpPr>
            <p:spPr bwMode="auto">
              <a:xfrm>
                <a:off x="3633" y="2360"/>
                <a:ext cx="42" cy="6"/>
              </a:xfrm>
              <a:custGeom>
                <a:avLst/>
                <a:gdLst/>
                <a:ahLst/>
                <a:cxnLst>
                  <a:cxn ang="0">
                    <a:pos x="415" y="37"/>
                  </a:cxn>
                  <a:cxn ang="0">
                    <a:pos x="405" y="33"/>
                  </a:cxn>
                  <a:cxn ang="0">
                    <a:pos x="394" y="30"/>
                  </a:cxn>
                  <a:cxn ang="0">
                    <a:pos x="380" y="26"/>
                  </a:cxn>
                  <a:cxn ang="0">
                    <a:pos x="366" y="22"/>
                  </a:cxn>
                  <a:cxn ang="0">
                    <a:pos x="349" y="17"/>
                  </a:cxn>
                  <a:cxn ang="0">
                    <a:pos x="331" y="13"/>
                  </a:cxn>
                  <a:cxn ang="0">
                    <a:pos x="313" y="10"/>
                  </a:cxn>
                  <a:cxn ang="0">
                    <a:pos x="294" y="8"/>
                  </a:cxn>
                  <a:cxn ang="0">
                    <a:pos x="275" y="5"/>
                  </a:cxn>
                  <a:cxn ang="0">
                    <a:pos x="256" y="4"/>
                  </a:cxn>
                  <a:cxn ang="0">
                    <a:pos x="236" y="3"/>
                  </a:cxn>
                  <a:cxn ang="0">
                    <a:pos x="218" y="2"/>
                  </a:cxn>
                  <a:cxn ang="0">
                    <a:pos x="198" y="1"/>
                  </a:cxn>
                  <a:cxn ang="0">
                    <a:pos x="178" y="1"/>
                  </a:cxn>
                  <a:cxn ang="0">
                    <a:pos x="160" y="0"/>
                  </a:cxn>
                  <a:cxn ang="0">
                    <a:pos x="142" y="0"/>
                  </a:cxn>
                  <a:cxn ang="0">
                    <a:pos x="113" y="5"/>
                  </a:cxn>
                  <a:cxn ang="0">
                    <a:pos x="89" y="10"/>
                  </a:cxn>
                  <a:cxn ang="0">
                    <a:pos x="70" y="15"/>
                  </a:cxn>
                  <a:cxn ang="0">
                    <a:pos x="53" y="21"/>
                  </a:cxn>
                  <a:cxn ang="0">
                    <a:pos x="38" y="27"/>
                  </a:cxn>
                  <a:cxn ang="0">
                    <a:pos x="25" y="33"/>
                  </a:cxn>
                  <a:cxn ang="0">
                    <a:pos x="13" y="39"/>
                  </a:cxn>
                  <a:cxn ang="0">
                    <a:pos x="0" y="45"/>
                  </a:cxn>
                  <a:cxn ang="0">
                    <a:pos x="53" y="46"/>
                  </a:cxn>
                  <a:cxn ang="0">
                    <a:pos x="106" y="47"/>
                  </a:cxn>
                  <a:cxn ang="0">
                    <a:pos x="159" y="47"/>
                  </a:cxn>
                  <a:cxn ang="0">
                    <a:pos x="212" y="48"/>
                  </a:cxn>
                  <a:cxn ang="0">
                    <a:pos x="263" y="47"/>
                  </a:cxn>
                  <a:cxn ang="0">
                    <a:pos x="315" y="45"/>
                  </a:cxn>
                  <a:cxn ang="0">
                    <a:pos x="365" y="41"/>
                  </a:cxn>
                  <a:cxn ang="0">
                    <a:pos x="415" y="37"/>
                  </a:cxn>
                </a:cxnLst>
                <a:rect l="0" t="0" r="r" b="b"/>
                <a:pathLst>
                  <a:path w="415" h="48">
                    <a:moveTo>
                      <a:pt x="415" y="37"/>
                    </a:moveTo>
                    <a:lnTo>
                      <a:pt x="405" y="33"/>
                    </a:lnTo>
                    <a:lnTo>
                      <a:pt x="394" y="30"/>
                    </a:lnTo>
                    <a:lnTo>
                      <a:pt x="380" y="26"/>
                    </a:lnTo>
                    <a:lnTo>
                      <a:pt x="366" y="22"/>
                    </a:lnTo>
                    <a:lnTo>
                      <a:pt x="349" y="17"/>
                    </a:lnTo>
                    <a:lnTo>
                      <a:pt x="331" y="13"/>
                    </a:lnTo>
                    <a:lnTo>
                      <a:pt x="313" y="10"/>
                    </a:lnTo>
                    <a:lnTo>
                      <a:pt x="294" y="8"/>
                    </a:lnTo>
                    <a:lnTo>
                      <a:pt x="275" y="5"/>
                    </a:lnTo>
                    <a:lnTo>
                      <a:pt x="256" y="4"/>
                    </a:lnTo>
                    <a:lnTo>
                      <a:pt x="236" y="3"/>
                    </a:lnTo>
                    <a:lnTo>
                      <a:pt x="218" y="2"/>
                    </a:lnTo>
                    <a:lnTo>
                      <a:pt x="198" y="1"/>
                    </a:lnTo>
                    <a:lnTo>
                      <a:pt x="178" y="1"/>
                    </a:lnTo>
                    <a:lnTo>
                      <a:pt x="160" y="0"/>
                    </a:lnTo>
                    <a:lnTo>
                      <a:pt x="142" y="0"/>
                    </a:lnTo>
                    <a:lnTo>
                      <a:pt x="113" y="5"/>
                    </a:lnTo>
                    <a:lnTo>
                      <a:pt x="89" y="10"/>
                    </a:lnTo>
                    <a:lnTo>
                      <a:pt x="70" y="15"/>
                    </a:lnTo>
                    <a:lnTo>
                      <a:pt x="53" y="21"/>
                    </a:lnTo>
                    <a:lnTo>
                      <a:pt x="38" y="27"/>
                    </a:lnTo>
                    <a:lnTo>
                      <a:pt x="25" y="33"/>
                    </a:lnTo>
                    <a:lnTo>
                      <a:pt x="13" y="39"/>
                    </a:lnTo>
                    <a:lnTo>
                      <a:pt x="0" y="45"/>
                    </a:lnTo>
                    <a:lnTo>
                      <a:pt x="53" y="46"/>
                    </a:lnTo>
                    <a:lnTo>
                      <a:pt x="106" y="47"/>
                    </a:lnTo>
                    <a:lnTo>
                      <a:pt x="159" y="47"/>
                    </a:lnTo>
                    <a:lnTo>
                      <a:pt x="212" y="48"/>
                    </a:lnTo>
                    <a:lnTo>
                      <a:pt x="263" y="47"/>
                    </a:lnTo>
                    <a:lnTo>
                      <a:pt x="315" y="45"/>
                    </a:lnTo>
                    <a:lnTo>
                      <a:pt x="365" y="41"/>
                    </a:lnTo>
                    <a:lnTo>
                      <a:pt x="415" y="37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41" name="Freeform 152"/>
              <p:cNvSpPr>
                <a:spLocks/>
              </p:cNvSpPr>
              <p:nvPr/>
            </p:nvSpPr>
            <p:spPr bwMode="auto">
              <a:xfrm>
                <a:off x="3634" y="2361"/>
                <a:ext cx="41" cy="5"/>
              </a:xfrm>
              <a:custGeom>
                <a:avLst/>
                <a:gdLst/>
                <a:ahLst/>
                <a:cxnLst>
                  <a:cxn ang="0">
                    <a:pos x="413" y="30"/>
                  </a:cxn>
                  <a:cxn ang="0">
                    <a:pos x="404" y="28"/>
                  </a:cxn>
                  <a:cxn ang="0">
                    <a:pos x="394" y="26"/>
                  </a:cxn>
                  <a:cxn ang="0">
                    <a:pos x="380" y="23"/>
                  </a:cxn>
                  <a:cxn ang="0">
                    <a:pos x="366" y="21"/>
                  </a:cxn>
                  <a:cxn ang="0">
                    <a:pos x="348" y="17"/>
                  </a:cxn>
                  <a:cxn ang="0">
                    <a:pos x="330" y="13"/>
                  </a:cxn>
                  <a:cxn ang="0">
                    <a:pos x="311" y="10"/>
                  </a:cxn>
                  <a:cxn ang="0">
                    <a:pos x="292" y="8"/>
                  </a:cxn>
                  <a:cxn ang="0">
                    <a:pos x="274" y="5"/>
                  </a:cxn>
                  <a:cxn ang="0">
                    <a:pos x="255" y="4"/>
                  </a:cxn>
                  <a:cxn ang="0">
                    <a:pos x="235" y="3"/>
                  </a:cxn>
                  <a:cxn ang="0">
                    <a:pos x="217" y="3"/>
                  </a:cxn>
                  <a:cxn ang="0">
                    <a:pos x="196" y="2"/>
                  </a:cxn>
                  <a:cxn ang="0">
                    <a:pos x="177" y="1"/>
                  </a:cxn>
                  <a:cxn ang="0">
                    <a:pos x="158" y="0"/>
                  </a:cxn>
                  <a:cxn ang="0">
                    <a:pos x="140" y="0"/>
                  </a:cxn>
                  <a:cxn ang="0">
                    <a:pos x="110" y="4"/>
                  </a:cxn>
                  <a:cxn ang="0">
                    <a:pos x="85" y="9"/>
                  </a:cxn>
                  <a:cxn ang="0">
                    <a:pos x="66" y="13"/>
                  </a:cxn>
                  <a:cxn ang="0">
                    <a:pos x="50" y="19"/>
                  </a:cxn>
                  <a:cxn ang="0">
                    <a:pos x="36" y="22"/>
                  </a:cxn>
                  <a:cxn ang="0">
                    <a:pos x="23" y="27"/>
                  </a:cxn>
                  <a:cxn ang="0">
                    <a:pos x="12" y="32"/>
                  </a:cxn>
                  <a:cxn ang="0">
                    <a:pos x="0" y="38"/>
                  </a:cxn>
                  <a:cxn ang="0">
                    <a:pos x="53" y="40"/>
                  </a:cxn>
                  <a:cxn ang="0">
                    <a:pos x="106" y="42"/>
                  </a:cxn>
                  <a:cxn ang="0">
                    <a:pos x="159" y="43"/>
                  </a:cxn>
                  <a:cxn ang="0">
                    <a:pos x="211" y="44"/>
                  </a:cxn>
                  <a:cxn ang="0">
                    <a:pos x="262" y="43"/>
                  </a:cxn>
                  <a:cxn ang="0">
                    <a:pos x="314" y="40"/>
                  </a:cxn>
                  <a:cxn ang="0">
                    <a:pos x="364" y="36"/>
                  </a:cxn>
                  <a:cxn ang="0">
                    <a:pos x="413" y="30"/>
                  </a:cxn>
                </a:cxnLst>
                <a:rect l="0" t="0" r="r" b="b"/>
                <a:pathLst>
                  <a:path w="413" h="44">
                    <a:moveTo>
                      <a:pt x="413" y="30"/>
                    </a:moveTo>
                    <a:lnTo>
                      <a:pt x="404" y="28"/>
                    </a:lnTo>
                    <a:lnTo>
                      <a:pt x="394" y="26"/>
                    </a:lnTo>
                    <a:lnTo>
                      <a:pt x="380" y="23"/>
                    </a:lnTo>
                    <a:lnTo>
                      <a:pt x="366" y="21"/>
                    </a:lnTo>
                    <a:lnTo>
                      <a:pt x="348" y="17"/>
                    </a:lnTo>
                    <a:lnTo>
                      <a:pt x="330" y="13"/>
                    </a:lnTo>
                    <a:lnTo>
                      <a:pt x="311" y="10"/>
                    </a:lnTo>
                    <a:lnTo>
                      <a:pt x="292" y="8"/>
                    </a:lnTo>
                    <a:lnTo>
                      <a:pt x="274" y="5"/>
                    </a:lnTo>
                    <a:lnTo>
                      <a:pt x="255" y="4"/>
                    </a:lnTo>
                    <a:lnTo>
                      <a:pt x="235" y="3"/>
                    </a:lnTo>
                    <a:lnTo>
                      <a:pt x="217" y="3"/>
                    </a:lnTo>
                    <a:lnTo>
                      <a:pt x="196" y="2"/>
                    </a:lnTo>
                    <a:lnTo>
                      <a:pt x="177" y="1"/>
                    </a:lnTo>
                    <a:lnTo>
                      <a:pt x="158" y="0"/>
                    </a:lnTo>
                    <a:lnTo>
                      <a:pt x="140" y="0"/>
                    </a:lnTo>
                    <a:lnTo>
                      <a:pt x="110" y="4"/>
                    </a:lnTo>
                    <a:lnTo>
                      <a:pt x="85" y="9"/>
                    </a:lnTo>
                    <a:lnTo>
                      <a:pt x="66" y="13"/>
                    </a:lnTo>
                    <a:lnTo>
                      <a:pt x="50" y="19"/>
                    </a:lnTo>
                    <a:lnTo>
                      <a:pt x="36" y="22"/>
                    </a:lnTo>
                    <a:lnTo>
                      <a:pt x="23" y="27"/>
                    </a:lnTo>
                    <a:lnTo>
                      <a:pt x="12" y="32"/>
                    </a:lnTo>
                    <a:lnTo>
                      <a:pt x="0" y="38"/>
                    </a:lnTo>
                    <a:lnTo>
                      <a:pt x="53" y="40"/>
                    </a:lnTo>
                    <a:lnTo>
                      <a:pt x="106" y="42"/>
                    </a:lnTo>
                    <a:lnTo>
                      <a:pt x="159" y="43"/>
                    </a:lnTo>
                    <a:lnTo>
                      <a:pt x="211" y="44"/>
                    </a:lnTo>
                    <a:lnTo>
                      <a:pt x="262" y="43"/>
                    </a:lnTo>
                    <a:lnTo>
                      <a:pt x="314" y="40"/>
                    </a:lnTo>
                    <a:lnTo>
                      <a:pt x="364" y="36"/>
                    </a:lnTo>
                    <a:lnTo>
                      <a:pt x="413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42" name="Freeform 153"/>
              <p:cNvSpPr>
                <a:spLocks/>
              </p:cNvSpPr>
              <p:nvPr/>
            </p:nvSpPr>
            <p:spPr bwMode="auto">
              <a:xfrm>
                <a:off x="3634" y="2362"/>
                <a:ext cx="41" cy="4"/>
              </a:xfrm>
              <a:custGeom>
                <a:avLst/>
                <a:gdLst/>
                <a:ahLst/>
                <a:cxnLst>
                  <a:cxn ang="0">
                    <a:pos x="413" y="22"/>
                  </a:cxn>
                  <a:cxn ang="0">
                    <a:pos x="405" y="21"/>
                  </a:cxn>
                  <a:cxn ang="0">
                    <a:pos x="395" y="21"/>
                  </a:cxn>
                  <a:cxn ang="0">
                    <a:pos x="381" y="19"/>
                  </a:cxn>
                  <a:cxn ang="0">
                    <a:pos x="367" y="17"/>
                  </a:cxn>
                  <a:cxn ang="0">
                    <a:pos x="349" y="14"/>
                  </a:cxn>
                  <a:cxn ang="0">
                    <a:pos x="332" y="12"/>
                  </a:cxn>
                  <a:cxn ang="0">
                    <a:pos x="313" y="9"/>
                  </a:cxn>
                  <a:cxn ang="0">
                    <a:pos x="294" y="9"/>
                  </a:cxn>
                  <a:cxn ang="0">
                    <a:pos x="276" y="5"/>
                  </a:cxn>
                  <a:cxn ang="0">
                    <a:pos x="257" y="4"/>
                  </a:cxn>
                  <a:cxn ang="0">
                    <a:pos x="237" y="3"/>
                  </a:cxn>
                  <a:cxn ang="0">
                    <a:pos x="218" y="3"/>
                  </a:cxn>
                  <a:cxn ang="0">
                    <a:pos x="197" y="2"/>
                  </a:cxn>
                  <a:cxn ang="0">
                    <a:pos x="177" y="1"/>
                  </a:cxn>
                  <a:cxn ang="0">
                    <a:pos x="158" y="0"/>
                  </a:cxn>
                  <a:cxn ang="0">
                    <a:pos x="140" y="0"/>
                  </a:cxn>
                  <a:cxn ang="0">
                    <a:pos x="109" y="4"/>
                  </a:cxn>
                  <a:cxn ang="0">
                    <a:pos x="84" y="9"/>
                  </a:cxn>
                  <a:cxn ang="0">
                    <a:pos x="64" y="12"/>
                  </a:cxn>
                  <a:cxn ang="0">
                    <a:pos x="48" y="16"/>
                  </a:cxn>
                  <a:cxn ang="0">
                    <a:pos x="35" y="19"/>
                  </a:cxn>
                  <a:cxn ang="0">
                    <a:pos x="23" y="22"/>
                  </a:cxn>
                  <a:cxn ang="0">
                    <a:pos x="12" y="25"/>
                  </a:cxn>
                  <a:cxn ang="0">
                    <a:pos x="0" y="30"/>
                  </a:cxn>
                  <a:cxn ang="0">
                    <a:pos x="53" y="32"/>
                  </a:cxn>
                  <a:cxn ang="0">
                    <a:pos x="107" y="35"/>
                  </a:cxn>
                  <a:cxn ang="0">
                    <a:pos x="160" y="37"/>
                  </a:cxn>
                  <a:cxn ang="0">
                    <a:pos x="213" y="38"/>
                  </a:cxn>
                  <a:cxn ang="0">
                    <a:pos x="263" y="37"/>
                  </a:cxn>
                  <a:cxn ang="0">
                    <a:pos x="314" y="34"/>
                  </a:cxn>
                  <a:cxn ang="0">
                    <a:pos x="364" y="29"/>
                  </a:cxn>
                  <a:cxn ang="0">
                    <a:pos x="413" y="22"/>
                  </a:cxn>
                </a:cxnLst>
                <a:rect l="0" t="0" r="r" b="b"/>
                <a:pathLst>
                  <a:path w="413" h="38">
                    <a:moveTo>
                      <a:pt x="413" y="22"/>
                    </a:moveTo>
                    <a:lnTo>
                      <a:pt x="405" y="21"/>
                    </a:lnTo>
                    <a:lnTo>
                      <a:pt x="395" y="21"/>
                    </a:lnTo>
                    <a:lnTo>
                      <a:pt x="381" y="19"/>
                    </a:lnTo>
                    <a:lnTo>
                      <a:pt x="367" y="17"/>
                    </a:lnTo>
                    <a:lnTo>
                      <a:pt x="349" y="14"/>
                    </a:lnTo>
                    <a:lnTo>
                      <a:pt x="332" y="12"/>
                    </a:lnTo>
                    <a:lnTo>
                      <a:pt x="313" y="9"/>
                    </a:lnTo>
                    <a:lnTo>
                      <a:pt x="294" y="9"/>
                    </a:lnTo>
                    <a:lnTo>
                      <a:pt x="276" y="5"/>
                    </a:lnTo>
                    <a:lnTo>
                      <a:pt x="257" y="4"/>
                    </a:lnTo>
                    <a:lnTo>
                      <a:pt x="237" y="3"/>
                    </a:lnTo>
                    <a:lnTo>
                      <a:pt x="218" y="3"/>
                    </a:lnTo>
                    <a:lnTo>
                      <a:pt x="197" y="2"/>
                    </a:lnTo>
                    <a:lnTo>
                      <a:pt x="177" y="1"/>
                    </a:lnTo>
                    <a:lnTo>
                      <a:pt x="158" y="0"/>
                    </a:lnTo>
                    <a:lnTo>
                      <a:pt x="140" y="0"/>
                    </a:lnTo>
                    <a:lnTo>
                      <a:pt x="109" y="4"/>
                    </a:lnTo>
                    <a:lnTo>
                      <a:pt x="84" y="9"/>
                    </a:lnTo>
                    <a:lnTo>
                      <a:pt x="64" y="12"/>
                    </a:lnTo>
                    <a:lnTo>
                      <a:pt x="48" y="16"/>
                    </a:lnTo>
                    <a:lnTo>
                      <a:pt x="35" y="19"/>
                    </a:lnTo>
                    <a:lnTo>
                      <a:pt x="23" y="22"/>
                    </a:lnTo>
                    <a:lnTo>
                      <a:pt x="12" y="25"/>
                    </a:lnTo>
                    <a:lnTo>
                      <a:pt x="0" y="30"/>
                    </a:lnTo>
                    <a:lnTo>
                      <a:pt x="53" y="32"/>
                    </a:lnTo>
                    <a:lnTo>
                      <a:pt x="107" y="35"/>
                    </a:lnTo>
                    <a:lnTo>
                      <a:pt x="160" y="37"/>
                    </a:lnTo>
                    <a:lnTo>
                      <a:pt x="213" y="38"/>
                    </a:lnTo>
                    <a:lnTo>
                      <a:pt x="263" y="37"/>
                    </a:lnTo>
                    <a:lnTo>
                      <a:pt x="314" y="34"/>
                    </a:lnTo>
                    <a:lnTo>
                      <a:pt x="364" y="29"/>
                    </a:lnTo>
                    <a:lnTo>
                      <a:pt x="413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43" name="Freeform 154"/>
              <p:cNvSpPr>
                <a:spLocks/>
              </p:cNvSpPr>
              <p:nvPr/>
            </p:nvSpPr>
            <p:spPr bwMode="auto">
              <a:xfrm>
                <a:off x="3634" y="2363"/>
                <a:ext cx="41" cy="3"/>
              </a:xfrm>
              <a:custGeom>
                <a:avLst/>
                <a:gdLst/>
                <a:ahLst/>
                <a:cxnLst>
                  <a:cxn ang="0">
                    <a:pos x="413" y="13"/>
                  </a:cxn>
                  <a:cxn ang="0">
                    <a:pos x="405" y="14"/>
                  </a:cxn>
                  <a:cxn ang="0">
                    <a:pos x="396" y="14"/>
                  </a:cxn>
                  <a:cxn ang="0">
                    <a:pos x="383" y="13"/>
                  </a:cxn>
                  <a:cxn ang="0">
                    <a:pos x="369" y="13"/>
                  </a:cxn>
                  <a:cxn ang="0">
                    <a:pos x="351" y="11"/>
                  </a:cxn>
                  <a:cxn ang="0">
                    <a:pos x="334" y="10"/>
                  </a:cxn>
                  <a:cxn ang="0">
                    <a:pos x="315" y="8"/>
                  </a:cxn>
                  <a:cxn ang="0">
                    <a:pos x="296" y="8"/>
                  </a:cxn>
                  <a:cxn ang="0">
                    <a:pos x="277" y="5"/>
                  </a:cxn>
                  <a:cxn ang="0">
                    <a:pos x="258" y="3"/>
                  </a:cxn>
                  <a:cxn ang="0">
                    <a:pos x="237" y="2"/>
                  </a:cxn>
                  <a:cxn ang="0">
                    <a:pos x="218" y="2"/>
                  </a:cxn>
                  <a:cxn ang="0">
                    <a:pos x="197" y="1"/>
                  </a:cxn>
                  <a:cxn ang="0">
                    <a:pos x="177" y="1"/>
                  </a:cxn>
                  <a:cxn ang="0">
                    <a:pos x="158" y="0"/>
                  </a:cxn>
                  <a:cxn ang="0">
                    <a:pos x="140" y="0"/>
                  </a:cxn>
                  <a:cxn ang="0">
                    <a:pos x="108" y="3"/>
                  </a:cxn>
                  <a:cxn ang="0">
                    <a:pos x="82" y="6"/>
                  </a:cxn>
                  <a:cxn ang="0">
                    <a:pos x="63" y="8"/>
                  </a:cxn>
                  <a:cxn ang="0">
                    <a:pos x="47" y="11"/>
                  </a:cxn>
                  <a:cxn ang="0">
                    <a:pos x="34" y="13"/>
                  </a:cxn>
                  <a:cxn ang="0">
                    <a:pos x="22" y="15"/>
                  </a:cxn>
                  <a:cxn ang="0">
                    <a:pos x="11" y="18"/>
                  </a:cxn>
                  <a:cxn ang="0">
                    <a:pos x="0" y="21"/>
                  </a:cxn>
                  <a:cxn ang="0">
                    <a:pos x="54" y="24"/>
                  </a:cxn>
                  <a:cxn ang="0">
                    <a:pos x="108" y="27"/>
                  </a:cxn>
                  <a:cxn ang="0">
                    <a:pos x="161" y="29"/>
                  </a:cxn>
                  <a:cxn ang="0">
                    <a:pos x="215" y="31"/>
                  </a:cxn>
                  <a:cxn ang="0">
                    <a:pos x="265" y="29"/>
                  </a:cxn>
                  <a:cxn ang="0">
                    <a:pos x="316" y="26"/>
                  </a:cxn>
                  <a:cxn ang="0">
                    <a:pos x="365" y="21"/>
                  </a:cxn>
                  <a:cxn ang="0">
                    <a:pos x="413" y="13"/>
                  </a:cxn>
                </a:cxnLst>
                <a:rect l="0" t="0" r="r" b="b"/>
                <a:pathLst>
                  <a:path w="413" h="31">
                    <a:moveTo>
                      <a:pt x="413" y="13"/>
                    </a:moveTo>
                    <a:lnTo>
                      <a:pt x="405" y="14"/>
                    </a:lnTo>
                    <a:lnTo>
                      <a:pt x="396" y="14"/>
                    </a:lnTo>
                    <a:lnTo>
                      <a:pt x="383" y="13"/>
                    </a:lnTo>
                    <a:lnTo>
                      <a:pt x="369" y="13"/>
                    </a:lnTo>
                    <a:lnTo>
                      <a:pt x="351" y="11"/>
                    </a:lnTo>
                    <a:lnTo>
                      <a:pt x="334" y="10"/>
                    </a:lnTo>
                    <a:lnTo>
                      <a:pt x="315" y="8"/>
                    </a:lnTo>
                    <a:lnTo>
                      <a:pt x="296" y="8"/>
                    </a:lnTo>
                    <a:lnTo>
                      <a:pt x="277" y="5"/>
                    </a:lnTo>
                    <a:lnTo>
                      <a:pt x="258" y="3"/>
                    </a:lnTo>
                    <a:lnTo>
                      <a:pt x="237" y="2"/>
                    </a:lnTo>
                    <a:lnTo>
                      <a:pt x="218" y="2"/>
                    </a:lnTo>
                    <a:lnTo>
                      <a:pt x="197" y="1"/>
                    </a:lnTo>
                    <a:lnTo>
                      <a:pt x="177" y="1"/>
                    </a:lnTo>
                    <a:lnTo>
                      <a:pt x="158" y="0"/>
                    </a:lnTo>
                    <a:lnTo>
                      <a:pt x="140" y="0"/>
                    </a:lnTo>
                    <a:lnTo>
                      <a:pt x="108" y="3"/>
                    </a:lnTo>
                    <a:lnTo>
                      <a:pt x="82" y="6"/>
                    </a:lnTo>
                    <a:lnTo>
                      <a:pt x="63" y="8"/>
                    </a:lnTo>
                    <a:lnTo>
                      <a:pt x="47" y="11"/>
                    </a:lnTo>
                    <a:lnTo>
                      <a:pt x="34" y="13"/>
                    </a:lnTo>
                    <a:lnTo>
                      <a:pt x="22" y="15"/>
                    </a:lnTo>
                    <a:lnTo>
                      <a:pt x="11" y="18"/>
                    </a:lnTo>
                    <a:lnTo>
                      <a:pt x="0" y="21"/>
                    </a:lnTo>
                    <a:lnTo>
                      <a:pt x="54" y="24"/>
                    </a:lnTo>
                    <a:lnTo>
                      <a:pt x="108" y="27"/>
                    </a:lnTo>
                    <a:lnTo>
                      <a:pt x="161" y="29"/>
                    </a:lnTo>
                    <a:lnTo>
                      <a:pt x="215" y="31"/>
                    </a:lnTo>
                    <a:lnTo>
                      <a:pt x="265" y="29"/>
                    </a:lnTo>
                    <a:lnTo>
                      <a:pt x="316" y="26"/>
                    </a:lnTo>
                    <a:lnTo>
                      <a:pt x="365" y="21"/>
                    </a:lnTo>
                    <a:lnTo>
                      <a:pt x="413" y="1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44" name="Freeform 155"/>
              <p:cNvSpPr>
                <a:spLocks/>
              </p:cNvSpPr>
              <p:nvPr/>
            </p:nvSpPr>
            <p:spPr bwMode="auto">
              <a:xfrm>
                <a:off x="3620" y="2266"/>
                <a:ext cx="92" cy="91"/>
              </a:xfrm>
              <a:custGeom>
                <a:avLst/>
                <a:gdLst/>
                <a:ahLst/>
                <a:cxnLst>
                  <a:cxn ang="0">
                    <a:pos x="163" y="0"/>
                  </a:cxn>
                  <a:cxn ang="0">
                    <a:pos x="256" y="28"/>
                  </a:cxn>
                  <a:cxn ang="0">
                    <a:pos x="349" y="56"/>
                  </a:cxn>
                  <a:cxn ang="0">
                    <a:pos x="443" y="85"/>
                  </a:cxn>
                  <a:cxn ang="0">
                    <a:pos x="537" y="113"/>
                  </a:cxn>
                  <a:cxn ang="0">
                    <a:pos x="630" y="140"/>
                  </a:cxn>
                  <a:cxn ang="0">
                    <a:pos x="723" y="169"/>
                  </a:cxn>
                  <a:cxn ang="0">
                    <a:pos x="817" y="196"/>
                  </a:cxn>
                  <a:cxn ang="0">
                    <a:pos x="911" y="225"/>
                  </a:cxn>
                  <a:cxn ang="0">
                    <a:pos x="923" y="249"/>
                  </a:cxn>
                  <a:cxn ang="0">
                    <a:pos x="925" y="317"/>
                  </a:cxn>
                  <a:cxn ang="0">
                    <a:pos x="915" y="413"/>
                  </a:cxn>
                  <a:cxn ang="0">
                    <a:pos x="901" y="524"/>
                  </a:cxn>
                  <a:cxn ang="0">
                    <a:pos x="880" y="634"/>
                  </a:cxn>
                  <a:cxn ang="0">
                    <a:pos x="857" y="728"/>
                  </a:cxn>
                  <a:cxn ang="0">
                    <a:pos x="833" y="793"/>
                  </a:cxn>
                  <a:cxn ang="0">
                    <a:pos x="811" y="815"/>
                  </a:cxn>
                  <a:cxn ang="0">
                    <a:pos x="709" y="801"/>
                  </a:cxn>
                  <a:cxn ang="0">
                    <a:pos x="607" y="788"/>
                  </a:cxn>
                  <a:cxn ang="0">
                    <a:pos x="506" y="776"/>
                  </a:cxn>
                  <a:cxn ang="0">
                    <a:pos x="405" y="764"/>
                  </a:cxn>
                  <a:cxn ang="0">
                    <a:pos x="303" y="751"/>
                  </a:cxn>
                  <a:cxn ang="0">
                    <a:pos x="203" y="737"/>
                  </a:cxn>
                  <a:cxn ang="0">
                    <a:pos x="100" y="725"/>
                  </a:cxn>
                  <a:cxn ang="0">
                    <a:pos x="0" y="713"/>
                  </a:cxn>
                  <a:cxn ang="0">
                    <a:pos x="163" y="0"/>
                  </a:cxn>
                </a:cxnLst>
                <a:rect l="0" t="0" r="r" b="b"/>
                <a:pathLst>
                  <a:path w="925" h="815">
                    <a:moveTo>
                      <a:pt x="163" y="0"/>
                    </a:moveTo>
                    <a:lnTo>
                      <a:pt x="256" y="28"/>
                    </a:lnTo>
                    <a:lnTo>
                      <a:pt x="349" y="56"/>
                    </a:lnTo>
                    <a:lnTo>
                      <a:pt x="443" y="85"/>
                    </a:lnTo>
                    <a:lnTo>
                      <a:pt x="537" y="113"/>
                    </a:lnTo>
                    <a:lnTo>
                      <a:pt x="630" y="140"/>
                    </a:lnTo>
                    <a:lnTo>
                      <a:pt x="723" y="169"/>
                    </a:lnTo>
                    <a:lnTo>
                      <a:pt x="817" y="196"/>
                    </a:lnTo>
                    <a:lnTo>
                      <a:pt x="911" y="225"/>
                    </a:lnTo>
                    <a:lnTo>
                      <a:pt x="923" y="249"/>
                    </a:lnTo>
                    <a:lnTo>
                      <a:pt x="925" y="317"/>
                    </a:lnTo>
                    <a:lnTo>
                      <a:pt x="915" y="413"/>
                    </a:lnTo>
                    <a:lnTo>
                      <a:pt x="901" y="524"/>
                    </a:lnTo>
                    <a:lnTo>
                      <a:pt x="880" y="634"/>
                    </a:lnTo>
                    <a:lnTo>
                      <a:pt x="857" y="728"/>
                    </a:lnTo>
                    <a:lnTo>
                      <a:pt x="833" y="793"/>
                    </a:lnTo>
                    <a:lnTo>
                      <a:pt x="811" y="815"/>
                    </a:lnTo>
                    <a:lnTo>
                      <a:pt x="709" y="801"/>
                    </a:lnTo>
                    <a:lnTo>
                      <a:pt x="607" y="788"/>
                    </a:lnTo>
                    <a:lnTo>
                      <a:pt x="506" y="776"/>
                    </a:lnTo>
                    <a:lnTo>
                      <a:pt x="405" y="764"/>
                    </a:lnTo>
                    <a:lnTo>
                      <a:pt x="303" y="751"/>
                    </a:lnTo>
                    <a:lnTo>
                      <a:pt x="203" y="737"/>
                    </a:lnTo>
                    <a:lnTo>
                      <a:pt x="100" y="725"/>
                    </a:lnTo>
                    <a:lnTo>
                      <a:pt x="0" y="713"/>
                    </a:lnTo>
                    <a:lnTo>
                      <a:pt x="16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45" name="Freeform 156"/>
              <p:cNvSpPr>
                <a:spLocks/>
              </p:cNvSpPr>
              <p:nvPr/>
            </p:nvSpPr>
            <p:spPr bwMode="auto">
              <a:xfrm>
                <a:off x="3621" y="2345"/>
                <a:ext cx="61" cy="16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89" y="87"/>
                  </a:cxn>
                  <a:cxn ang="0">
                    <a:pos x="568" y="98"/>
                  </a:cxn>
                  <a:cxn ang="0">
                    <a:pos x="546" y="108"/>
                  </a:cxn>
                  <a:cxn ang="0">
                    <a:pos x="522" y="118"/>
                  </a:cxn>
                  <a:cxn ang="0">
                    <a:pos x="496" y="125"/>
                  </a:cxn>
                  <a:cxn ang="0">
                    <a:pos x="470" y="132"/>
                  </a:cxn>
                  <a:cxn ang="0">
                    <a:pos x="442" y="138"/>
                  </a:cxn>
                  <a:cxn ang="0">
                    <a:pos x="414" y="144"/>
                  </a:cxn>
                  <a:cxn ang="0">
                    <a:pos x="386" y="142"/>
                  </a:cxn>
                  <a:cxn ang="0">
                    <a:pos x="359" y="141"/>
                  </a:cxn>
                  <a:cxn ang="0">
                    <a:pos x="332" y="139"/>
                  </a:cxn>
                  <a:cxn ang="0">
                    <a:pos x="306" y="139"/>
                  </a:cxn>
                  <a:cxn ang="0">
                    <a:pos x="278" y="138"/>
                  </a:cxn>
                  <a:cxn ang="0">
                    <a:pos x="251" y="137"/>
                  </a:cxn>
                  <a:cxn ang="0">
                    <a:pos x="224" y="136"/>
                  </a:cxn>
                  <a:cxn ang="0">
                    <a:pos x="197" y="136"/>
                  </a:cxn>
                  <a:cxn ang="0">
                    <a:pos x="162" y="120"/>
                  </a:cxn>
                  <a:cxn ang="0">
                    <a:pos x="132" y="105"/>
                  </a:cxn>
                  <a:cxn ang="0">
                    <a:pos x="104" y="87"/>
                  </a:cxn>
                  <a:cxn ang="0">
                    <a:pos x="80" y="71"/>
                  </a:cxn>
                  <a:cxn ang="0">
                    <a:pos x="57" y="53"/>
                  </a:cxn>
                  <a:cxn ang="0">
                    <a:pos x="37" y="36"/>
                  </a:cxn>
                  <a:cxn ang="0">
                    <a:pos x="18" y="17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144">
                    <a:moveTo>
                      <a:pt x="609" y="76"/>
                    </a:moveTo>
                    <a:lnTo>
                      <a:pt x="589" y="87"/>
                    </a:lnTo>
                    <a:lnTo>
                      <a:pt x="568" y="98"/>
                    </a:lnTo>
                    <a:lnTo>
                      <a:pt x="546" y="108"/>
                    </a:lnTo>
                    <a:lnTo>
                      <a:pt x="522" y="118"/>
                    </a:lnTo>
                    <a:lnTo>
                      <a:pt x="496" y="125"/>
                    </a:lnTo>
                    <a:lnTo>
                      <a:pt x="470" y="132"/>
                    </a:lnTo>
                    <a:lnTo>
                      <a:pt x="442" y="138"/>
                    </a:lnTo>
                    <a:lnTo>
                      <a:pt x="414" y="144"/>
                    </a:lnTo>
                    <a:lnTo>
                      <a:pt x="386" y="142"/>
                    </a:lnTo>
                    <a:lnTo>
                      <a:pt x="359" y="141"/>
                    </a:lnTo>
                    <a:lnTo>
                      <a:pt x="332" y="139"/>
                    </a:lnTo>
                    <a:lnTo>
                      <a:pt x="306" y="139"/>
                    </a:lnTo>
                    <a:lnTo>
                      <a:pt x="278" y="138"/>
                    </a:lnTo>
                    <a:lnTo>
                      <a:pt x="251" y="137"/>
                    </a:lnTo>
                    <a:lnTo>
                      <a:pt x="224" y="136"/>
                    </a:lnTo>
                    <a:lnTo>
                      <a:pt x="197" y="136"/>
                    </a:lnTo>
                    <a:lnTo>
                      <a:pt x="162" y="120"/>
                    </a:lnTo>
                    <a:lnTo>
                      <a:pt x="132" y="105"/>
                    </a:lnTo>
                    <a:lnTo>
                      <a:pt x="104" y="87"/>
                    </a:lnTo>
                    <a:lnTo>
                      <a:pt x="80" y="71"/>
                    </a:lnTo>
                    <a:lnTo>
                      <a:pt x="57" y="53"/>
                    </a:lnTo>
                    <a:lnTo>
                      <a:pt x="37" y="36"/>
                    </a:lnTo>
                    <a:lnTo>
                      <a:pt x="18" y="17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46" name="Freeform 157"/>
              <p:cNvSpPr>
                <a:spLocks/>
              </p:cNvSpPr>
              <p:nvPr/>
            </p:nvSpPr>
            <p:spPr bwMode="auto">
              <a:xfrm>
                <a:off x="3621" y="2345"/>
                <a:ext cx="61" cy="14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90" y="85"/>
                  </a:cxn>
                  <a:cxn ang="0">
                    <a:pos x="569" y="94"/>
                  </a:cxn>
                  <a:cxn ang="0">
                    <a:pos x="548" y="103"/>
                  </a:cxn>
                  <a:cxn ang="0">
                    <a:pos x="525" y="111"/>
                  </a:cxn>
                  <a:cxn ang="0">
                    <a:pos x="499" y="117"/>
                  </a:cxn>
                  <a:cxn ang="0">
                    <a:pos x="472" y="124"/>
                  </a:cxn>
                  <a:cxn ang="0">
                    <a:pos x="444" y="129"/>
                  </a:cxn>
                  <a:cxn ang="0">
                    <a:pos x="415" y="134"/>
                  </a:cxn>
                  <a:cxn ang="0">
                    <a:pos x="388" y="132"/>
                  </a:cxn>
                  <a:cxn ang="0">
                    <a:pos x="361" y="131"/>
                  </a:cxn>
                  <a:cxn ang="0">
                    <a:pos x="334" y="129"/>
                  </a:cxn>
                  <a:cxn ang="0">
                    <a:pos x="308" y="128"/>
                  </a:cxn>
                  <a:cxn ang="0">
                    <a:pos x="280" y="126"/>
                  </a:cxn>
                  <a:cxn ang="0">
                    <a:pos x="253" y="125"/>
                  </a:cxn>
                  <a:cxn ang="0">
                    <a:pos x="226" y="124"/>
                  </a:cxn>
                  <a:cxn ang="0">
                    <a:pos x="199" y="124"/>
                  </a:cxn>
                  <a:cxn ang="0">
                    <a:pos x="162" y="109"/>
                  </a:cxn>
                  <a:cxn ang="0">
                    <a:pos x="131" y="94"/>
                  </a:cxn>
                  <a:cxn ang="0">
                    <a:pos x="103" y="79"/>
                  </a:cxn>
                  <a:cxn ang="0">
                    <a:pos x="79" y="64"/>
                  </a:cxn>
                  <a:cxn ang="0">
                    <a:pos x="56" y="48"/>
                  </a:cxn>
                  <a:cxn ang="0">
                    <a:pos x="37" y="32"/>
                  </a:cxn>
                  <a:cxn ang="0">
                    <a:pos x="18" y="16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134">
                    <a:moveTo>
                      <a:pt x="609" y="76"/>
                    </a:moveTo>
                    <a:lnTo>
                      <a:pt x="590" y="85"/>
                    </a:lnTo>
                    <a:lnTo>
                      <a:pt x="569" y="94"/>
                    </a:lnTo>
                    <a:lnTo>
                      <a:pt x="548" y="103"/>
                    </a:lnTo>
                    <a:lnTo>
                      <a:pt x="525" y="111"/>
                    </a:lnTo>
                    <a:lnTo>
                      <a:pt x="499" y="117"/>
                    </a:lnTo>
                    <a:lnTo>
                      <a:pt x="472" y="124"/>
                    </a:lnTo>
                    <a:lnTo>
                      <a:pt x="444" y="129"/>
                    </a:lnTo>
                    <a:lnTo>
                      <a:pt x="415" y="134"/>
                    </a:lnTo>
                    <a:lnTo>
                      <a:pt x="388" y="132"/>
                    </a:lnTo>
                    <a:lnTo>
                      <a:pt x="361" y="131"/>
                    </a:lnTo>
                    <a:lnTo>
                      <a:pt x="334" y="129"/>
                    </a:lnTo>
                    <a:lnTo>
                      <a:pt x="308" y="128"/>
                    </a:lnTo>
                    <a:lnTo>
                      <a:pt x="280" y="126"/>
                    </a:lnTo>
                    <a:lnTo>
                      <a:pt x="253" y="125"/>
                    </a:lnTo>
                    <a:lnTo>
                      <a:pt x="226" y="124"/>
                    </a:lnTo>
                    <a:lnTo>
                      <a:pt x="199" y="124"/>
                    </a:lnTo>
                    <a:lnTo>
                      <a:pt x="162" y="109"/>
                    </a:lnTo>
                    <a:lnTo>
                      <a:pt x="131" y="94"/>
                    </a:lnTo>
                    <a:lnTo>
                      <a:pt x="103" y="79"/>
                    </a:lnTo>
                    <a:lnTo>
                      <a:pt x="79" y="64"/>
                    </a:lnTo>
                    <a:lnTo>
                      <a:pt x="56" y="48"/>
                    </a:lnTo>
                    <a:lnTo>
                      <a:pt x="37" y="32"/>
                    </a:lnTo>
                    <a:lnTo>
                      <a:pt x="18" y="16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47" name="Freeform 158"/>
              <p:cNvSpPr>
                <a:spLocks/>
              </p:cNvSpPr>
              <p:nvPr/>
            </p:nvSpPr>
            <p:spPr bwMode="auto">
              <a:xfrm>
                <a:off x="3621" y="2345"/>
                <a:ext cx="61" cy="13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91" y="83"/>
                  </a:cxn>
                  <a:cxn ang="0">
                    <a:pos x="572" y="90"/>
                  </a:cxn>
                  <a:cxn ang="0">
                    <a:pos x="551" y="96"/>
                  </a:cxn>
                  <a:cxn ang="0">
                    <a:pos x="529" y="104"/>
                  </a:cxn>
                  <a:cxn ang="0">
                    <a:pos x="503" y="109"/>
                  </a:cxn>
                  <a:cxn ang="0">
                    <a:pos x="477" y="114"/>
                  </a:cxn>
                  <a:cxn ang="0">
                    <a:pos x="448" y="118"/>
                  </a:cxn>
                  <a:cxn ang="0">
                    <a:pos x="419" y="123"/>
                  </a:cxn>
                  <a:cxn ang="0">
                    <a:pos x="391" y="121"/>
                  </a:cxn>
                  <a:cxn ang="0">
                    <a:pos x="365" y="120"/>
                  </a:cxn>
                  <a:cxn ang="0">
                    <a:pos x="337" y="119"/>
                  </a:cxn>
                  <a:cxn ang="0">
                    <a:pos x="310" y="118"/>
                  </a:cxn>
                  <a:cxn ang="0">
                    <a:pos x="282" y="116"/>
                  </a:cxn>
                  <a:cxn ang="0">
                    <a:pos x="254" y="115"/>
                  </a:cxn>
                  <a:cxn ang="0">
                    <a:pos x="227" y="113"/>
                  </a:cxn>
                  <a:cxn ang="0">
                    <a:pos x="200" y="113"/>
                  </a:cxn>
                  <a:cxn ang="0">
                    <a:pos x="161" y="97"/>
                  </a:cxn>
                  <a:cxn ang="0">
                    <a:pos x="129" y="84"/>
                  </a:cxn>
                  <a:cxn ang="0">
                    <a:pos x="101" y="69"/>
                  </a:cxn>
                  <a:cxn ang="0">
                    <a:pos x="77" y="56"/>
                  </a:cxn>
                  <a:cxn ang="0">
                    <a:pos x="54" y="42"/>
                  </a:cxn>
                  <a:cxn ang="0">
                    <a:pos x="36" y="27"/>
                  </a:cxn>
                  <a:cxn ang="0">
                    <a:pos x="17" y="13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123">
                    <a:moveTo>
                      <a:pt x="609" y="76"/>
                    </a:moveTo>
                    <a:lnTo>
                      <a:pt x="591" y="83"/>
                    </a:lnTo>
                    <a:lnTo>
                      <a:pt x="572" y="90"/>
                    </a:lnTo>
                    <a:lnTo>
                      <a:pt x="551" y="96"/>
                    </a:lnTo>
                    <a:lnTo>
                      <a:pt x="529" y="104"/>
                    </a:lnTo>
                    <a:lnTo>
                      <a:pt x="503" y="109"/>
                    </a:lnTo>
                    <a:lnTo>
                      <a:pt x="477" y="114"/>
                    </a:lnTo>
                    <a:lnTo>
                      <a:pt x="448" y="118"/>
                    </a:lnTo>
                    <a:lnTo>
                      <a:pt x="419" y="123"/>
                    </a:lnTo>
                    <a:lnTo>
                      <a:pt x="391" y="121"/>
                    </a:lnTo>
                    <a:lnTo>
                      <a:pt x="365" y="120"/>
                    </a:lnTo>
                    <a:lnTo>
                      <a:pt x="337" y="119"/>
                    </a:lnTo>
                    <a:lnTo>
                      <a:pt x="310" y="118"/>
                    </a:lnTo>
                    <a:lnTo>
                      <a:pt x="282" y="116"/>
                    </a:lnTo>
                    <a:lnTo>
                      <a:pt x="254" y="115"/>
                    </a:lnTo>
                    <a:lnTo>
                      <a:pt x="227" y="113"/>
                    </a:lnTo>
                    <a:lnTo>
                      <a:pt x="200" y="113"/>
                    </a:lnTo>
                    <a:lnTo>
                      <a:pt x="161" y="97"/>
                    </a:lnTo>
                    <a:lnTo>
                      <a:pt x="129" y="84"/>
                    </a:lnTo>
                    <a:lnTo>
                      <a:pt x="101" y="69"/>
                    </a:lnTo>
                    <a:lnTo>
                      <a:pt x="77" y="56"/>
                    </a:lnTo>
                    <a:lnTo>
                      <a:pt x="54" y="42"/>
                    </a:lnTo>
                    <a:lnTo>
                      <a:pt x="36" y="27"/>
                    </a:lnTo>
                    <a:lnTo>
                      <a:pt x="17" y="13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48" name="Freeform 159"/>
              <p:cNvSpPr>
                <a:spLocks/>
              </p:cNvSpPr>
              <p:nvPr/>
            </p:nvSpPr>
            <p:spPr bwMode="auto">
              <a:xfrm>
                <a:off x="3621" y="2345"/>
                <a:ext cx="61" cy="12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93" y="80"/>
                  </a:cxn>
                  <a:cxn ang="0">
                    <a:pos x="575" y="85"/>
                  </a:cxn>
                  <a:cxn ang="0">
                    <a:pos x="553" y="90"/>
                  </a:cxn>
                  <a:cxn ang="0">
                    <a:pos x="531" y="96"/>
                  </a:cxn>
                  <a:cxn ang="0">
                    <a:pos x="505" y="101"/>
                  </a:cxn>
                  <a:cxn ang="0">
                    <a:pos x="479" y="105"/>
                  </a:cxn>
                  <a:cxn ang="0">
                    <a:pos x="450" y="108"/>
                  </a:cxn>
                  <a:cxn ang="0">
                    <a:pos x="422" y="111"/>
                  </a:cxn>
                  <a:cxn ang="0">
                    <a:pos x="395" y="110"/>
                  </a:cxn>
                  <a:cxn ang="0">
                    <a:pos x="368" y="109"/>
                  </a:cxn>
                  <a:cxn ang="0">
                    <a:pos x="340" y="108"/>
                  </a:cxn>
                  <a:cxn ang="0">
                    <a:pos x="312" y="107"/>
                  </a:cxn>
                  <a:cxn ang="0">
                    <a:pos x="284" y="105"/>
                  </a:cxn>
                  <a:cxn ang="0">
                    <a:pos x="256" y="104"/>
                  </a:cxn>
                  <a:cxn ang="0">
                    <a:pos x="228" y="102"/>
                  </a:cxn>
                  <a:cxn ang="0">
                    <a:pos x="202" y="101"/>
                  </a:cxn>
                  <a:cxn ang="0">
                    <a:pos x="162" y="86"/>
                  </a:cxn>
                  <a:cxn ang="0">
                    <a:pos x="129" y="74"/>
                  </a:cxn>
                  <a:cxn ang="0">
                    <a:pos x="100" y="62"/>
                  </a:cxn>
                  <a:cxn ang="0">
                    <a:pos x="76" y="50"/>
                  </a:cxn>
                  <a:cxn ang="0">
                    <a:pos x="54" y="37"/>
                  </a:cxn>
                  <a:cxn ang="0">
                    <a:pos x="36" y="24"/>
                  </a:cxn>
                  <a:cxn ang="0">
                    <a:pos x="17" y="12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111">
                    <a:moveTo>
                      <a:pt x="609" y="76"/>
                    </a:moveTo>
                    <a:lnTo>
                      <a:pt x="593" y="80"/>
                    </a:lnTo>
                    <a:lnTo>
                      <a:pt x="575" y="85"/>
                    </a:lnTo>
                    <a:lnTo>
                      <a:pt x="553" y="90"/>
                    </a:lnTo>
                    <a:lnTo>
                      <a:pt x="531" y="96"/>
                    </a:lnTo>
                    <a:lnTo>
                      <a:pt x="505" y="101"/>
                    </a:lnTo>
                    <a:lnTo>
                      <a:pt x="479" y="105"/>
                    </a:lnTo>
                    <a:lnTo>
                      <a:pt x="450" y="108"/>
                    </a:lnTo>
                    <a:lnTo>
                      <a:pt x="422" y="111"/>
                    </a:lnTo>
                    <a:lnTo>
                      <a:pt x="395" y="110"/>
                    </a:lnTo>
                    <a:lnTo>
                      <a:pt x="368" y="109"/>
                    </a:lnTo>
                    <a:lnTo>
                      <a:pt x="340" y="108"/>
                    </a:lnTo>
                    <a:lnTo>
                      <a:pt x="312" y="107"/>
                    </a:lnTo>
                    <a:lnTo>
                      <a:pt x="284" y="105"/>
                    </a:lnTo>
                    <a:lnTo>
                      <a:pt x="256" y="104"/>
                    </a:lnTo>
                    <a:lnTo>
                      <a:pt x="228" y="102"/>
                    </a:lnTo>
                    <a:lnTo>
                      <a:pt x="202" y="101"/>
                    </a:lnTo>
                    <a:lnTo>
                      <a:pt x="162" y="86"/>
                    </a:lnTo>
                    <a:lnTo>
                      <a:pt x="129" y="74"/>
                    </a:lnTo>
                    <a:lnTo>
                      <a:pt x="100" y="62"/>
                    </a:lnTo>
                    <a:lnTo>
                      <a:pt x="76" y="50"/>
                    </a:lnTo>
                    <a:lnTo>
                      <a:pt x="54" y="37"/>
                    </a:lnTo>
                    <a:lnTo>
                      <a:pt x="36" y="24"/>
                    </a:lnTo>
                    <a:lnTo>
                      <a:pt x="17" y="12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49" name="Freeform 160"/>
              <p:cNvSpPr>
                <a:spLocks/>
              </p:cNvSpPr>
              <p:nvPr/>
            </p:nvSpPr>
            <p:spPr bwMode="auto">
              <a:xfrm>
                <a:off x="3621" y="2345"/>
                <a:ext cx="61" cy="11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94" y="79"/>
                  </a:cxn>
                  <a:cxn ang="0">
                    <a:pos x="577" y="82"/>
                  </a:cxn>
                  <a:cxn ang="0">
                    <a:pos x="556" y="85"/>
                  </a:cxn>
                  <a:cxn ang="0">
                    <a:pos x="534" y="89"/>
                  </a:cxn>
                  <a:cxn ang="0">
                    <a:pos x="509" y="92"/>
                  </a:cxn>
                  <a:cxn ang="0">
                    <a:pos x="482" y="95"/>
                  </a:cxn>
                  <a:cxn ang="0">
                    <a:pos x="453" y="97"/>
                  </a:cxn>
                  <a:cxn ang="0">
                    <a:pos x="426" y="101"/>
                  </a:cxn>
                  <a:cxn ang="0">
                    <a:pos x="398" y="98"/>
                  </a:cxn>
                  <a:cxn ang="0">
                    <a:pos x="371" y="97"/>
                  </a:cxn>
                  <a:cxn ang="0">
                    <a:pos x="342" y="95"/>
                  </a:cxn>
                  <a:cxn ang="0">
                    <a:pos x="314" y="94"/>
                  </a:cxn>
                  <a:cxn ang="0">
                    <a:pos x="285" y="92"/>
                  </a:cxn>
                  <a:cxn ang="0">
                    <a:pos x="257" y="91"/>
                  </a:cxn>
                  <a:cxn ang="0">
                    <a:pos x="229" y="89"/>
                  </a:cxn>
                  <a:cxn ang="0">
                    <a:pos x="202" y="89"/>
                  </a:cxn>
                  <a:cxn ang="0">
                    <a:pos x="161" y="75"/>
                  </a:cxn>
                  <a:cxn ang="0">
                    <a:pos x="128" y="64"/>
                  </a:cxn>
                  <a:cxn ang="0">
                    <a:pos x="99" y="52"/>
                  </a:cxn>
                  <a:cxn ang="0">
                    <a:pos x="75" y="43"/>
                  </a:cxn>
                  <a:cxn ang="0">
                    <a:pos x="53" y="31"/>
                  </a:cxn>
                  <a:cxn ang="0">
                    <a:pos x="34" y="21"/>
                  </a:cxn>
                  <a:cxn ang="0">
                    <a:pos x="17" y="10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101">
                    <a:moveTo>
                      <a:pt x="609" y="76"/>
                    </a:moveTo>
                    <a:lnTo>
                      <a:pt x="594" y="79"/>
                    </a:lnTo>
                    <a:lnTo>
                      <a:pt x="577" y="82"/>
                    </a:lnTo>
                    <a:lnTo>
                      <a:pt x="556" y="85"/>
                    </a:lnTo>
                    <a:lnTo>
                      <a:pt x="534" y="89"/>
                    </a:lnTo>
                    <a:lnTo>
                      <a:pt x="509" y="92"/>
                    </a:lnTo>
                    <a:lnTo>
                      <a:pt x="482" y="95"/>
                    </a:lnTo>
                    <a:lnTo>
                      <a:pt x="453" y="97"/>
                    </a:lnTo>
                    <a:lnTo>
                      <a:pt x="426" y="101"/>
                    </a:lnTo>
                    <a:lnTo>
                      <a:pt x="398" y="98"/>
                    </a:lnTo>
                    <a:lnTo>
                      <a:pt x="371" y="97"/>
                    </a:lnTo>
                    <a:lnTo>
                      <a:pt x="342" y="95"/>
                    </a:lnTo>
                    <a:lnTo>
                      <a:pt x="314" y="94"/>
                    </a:lnTo>
                    <a:lnTo>
                      <a:pt x="285" y="92"/>
                    </a:lnTo>
                    <a:lnTo>
                      <a:pt x="257" y="91"/>
                    </a:lnTo>
                    <a:lnTo>
                      <a:pt x="229" y="89"/>
                    </a:lnTo>
                    <a:lnTo>
                      <a:pt x="202" y="89"/>
                    </a:lnTo>
                    <a:lnTo>
                      <a:pt x="161" y="75"/>
                    </a:lnTo>
                    <a:lnTo>
                      <a:pt x="128" y="64"/>
                    </a:lnTo>
                    <a:lnTo>
                      <a:pt x="99" y="52"/>
                    </a:lnTo>
                    <a:lnTo>
                      <a:pt x="75" y="43"/>
                    </a:lnTo>
                    <a:lnTo>
                      <a:pt x="53" y="31"/>
                    </a:lnTo>
                    <a:lnTo>
                      <a:pt x="34" y="21"/>
                    </a:lnTo>
                    <a:lnTo>
                      <a:pt x="17" y="10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50" name="Freeform 161"/>
              <p:cNvSpPr>
                <a:spLocks/>
              </p:cNvSpPr>
              <p:nvPr/>
            </p:nvSpPr>
            <p:spPr bwMode="auto">
              <a:xfrm>
                <a:off x="3621" y="2345"/>
                <a:ext cx="61" cy="9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95" y="76"/>
                  </a:cxn>
                  <a:cxn ang="0">
                    <a:pos x="580" y="77"/>
                  </a:cxn>
                  <a:cxn ang="0">
                    <a:pos x="560" y="78"/>
                  </a:cxn>
                  <a:cxn ang="0">
                    <a:pos x="538" y="81"/>
                  </a:cxn>
                  <a:cxn ang="0">
                    <a:pos x="512" y="83"/>
                  </a:cxn>
                  <a:cxn ang="0">
                    <a:pos x="486" y="85"/>
                  </a:cxn>
                  <a:cxn ang="0">
                    <a:pos x="457" y="87"/>
                  </a:cxn>
                  <a:cxn ang="0">
                    <a:pos x="429" y="89"/>
                  </a:cxn>
                  <a:cxn ang="0">
                    <a:pos x="401" y="88"/>
                  </a:cxn>
                  <a:cxn ang="0">
                    <a:pos x="374" y="87"/>
                  </a:cxn>
                  <a:cxn ang="0">
                    <a:pos x="345" y="85"/>
                  </a:cxn>
                  <a:cxn ang="0">
                    <a:pos x="317" y="83"/>
                  </a:cxn>
                  <a:cxn ang="0">
                    <a:pos x="288" y="80"/>
                  </a:cxn>
                  <a:cxn ang="0">
                    <a:pos x="259" y="78"/>
                  </a:cxn>
                  <a:cxn ang="0">
                    <a:pos x="231" y="76"/>
                  </a:cxn>
                  <a:cxn ang="0">
                    <a:pos x="204" y="76"/>
                  </a:cxn>
                  <a:cxn ang="0">
                    <a:pos x="161" y="64"/>
                  </a:cxn>
                  <a:cxn ang="0">
                    <a:pos x="126" y="54"/>
                  </a:cxn>
                  <a:cxn ang="0">
                    <a:pos x="97" y="44"/>
                  </a:cxn>
                  <a:cxn ang="0">
                    <a:pos x="73" y="36"/>
                  </a:cxn>
                  <a:cxn ang="0">
                    <a:pos x="52" y="26"/>
                  </a:cxn>
                  <a:cxn ang="0">
                    <a:pos x="34" y="17"/>
                  </a:cxn>
                  <a:cxn ang="0">
                    <a:pos x="17" y="8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89">
                    <a:moveTo>
                      <a:pt x="609" y="76"/>
                    </a:moveTo>
                    <a:lnTo>
                      <a:pt x="595" y="76"/>
                    </a:lnTo>
                    <a:lnTo>
                      <a:pt x="580" y="77"/>
                    </a:lnTo>
                    <a:lnTo>
                      <a:pt x="560" y="78"/>
                    </a:lnTo>
                    <a:lnTo>
                      <a:pt x="538" y="81"/>
                    </a:lnTo>
                    <a:lnTo>
                      <a:pt x="512" y="83"/>
                    </a:lnTo>
                    <a:lnTo>
                      <a:pt x="486" y="85"/>
                    </a:lnTo>
                    <a:lnTo>
                      <a:pt x="457" y="87"/>
                    </a:lnTo>
                    <a:lnTo>
                      <a:pt x="429" y="89"/>
                    </a:lnTo>
                    <a:lnTo>
                      <a:pt x="401" y="88"/>
                    </a:lnTo>
                    <a:lnTo>
                      <a:pt x="374" y="87"/>
                    </a:lnTo>
                    <a:lnTo>
                      <a:pt x="345" y="85"/>
                    </a:lnTo>
                    <a:lnTo>
                      <a:pt x="317" y="83"/>
                    </a:lnTo>
                    <a:lnTo>
                      <a:pt x="288" y="80"/>
                    </a:lnTo>
                    <a:lnTo>
                      <a:pt x="259" y="78"/>
                    </a:lnTo>
                    <a:lnTo>
                      <a:pt x="231" y="76"/>
                    </a:lnTo>
                    <a:lnTo>
                      <a:pt x="204" y="76"/>
                    </a:lnTo>
                    <a:lnTo>
                      <a:pt x="161" y="64"/>
                    </a:lnTo>
                    <a:lnTo>
                      <a:pt x="126" y="54"/>
                    </a:lnTo>
                    <a:lnTo>
                      <a:pt x="97" y="44"/>
                    </a:lnTo>
                    <a:lnTo>
                      <a:pt x="73" y="36"/>
                    </a:lnTo>
                    <a:lnTo>
                      <a:pt x="52" y="26"/>
                    </a:lnTo>
                    <a:lnTo>
                      <a:pt x="34" y="17"/>
                    </a:lnTo>
                    <a:lnTo>
                      <a:pt x="17" y="8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51" name="Freeform 162"/>
              <p:cNvSpPr>
                <a:spLocks/>
              </p:cNvSpPr>
              <p:nvPr/>
            </p:nvSpPr>
            <p:spPr bwMode="auto">
              <a:xfrm>
                <a:off x="3621" y="2345"/>
                <a:ext cx="61" cy="8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96" y="73"/>
                  </a:cxn>
                  <a:cxn ang="0">
                    <a:pos x="582" y="73"/>
                  </a:cxn>
                  <a:cxn ang="0">
                    <a:pos x="562" y="73"/>
                  </a:cxn>
                  <a:cxn ang="0">
                    <a:pos x="540" y="75"/>
                  </a:cxn>
                  <a:cxn ang="0">
                    <a:pos x="516" y="75"/>
                  </a:cxn>
                  <a:cxn ang="0">
                    <a:pos x="489" y="76"/>
                  </a:cxn>
                  <a:cxn ang="0">
                    <a:pos x="461" y="77"/>
                  </a:cxn>
                  <a:cxn ang="0">
                    <a:pos x="433" y="78"/>
                  </a:cxn>
                  <a:cxn ang="0">
                    <a:pos x="405" y="77"/>
                  </a:cxn>
                  <a:cxn ang="0">
                    <a:pos x="377" y="76"/>
                  </a:cxn>
                  <a:cxn ang="0">
                    <a:pos x="348" y="74"/>
                  </a:cxn>
                  <a:cxn ang="0">
                    <a:pos x="319" y="73"/>
                  </a:cxn>
                  <a:cxn ang="0">
                    <a:pos x="289" y="71"/>
                  </a:cxn>
                  <a:cxn ang="0">
                    <a:pos x="260" y="69"/>
                  </a:cxn>
                  <a:cxn ang="0">
                    <a:pos x="232" y="67"/>
                  </a:cxn>
                  <a:cxn ang="0">
                    <a:pos x="205" y="66"/>
                  </a:cxn>
                  <a:cxn ang="0">
                    <a:pos x="160" y="54"/>
                  </a:cxn>
                  <a:cxn ang="0">
                    <a:pos x="124" y="45"/>
                  </a:cxn>
                  <a:cxn ang="0">
                    <a:pos x="94" y="36"/>
                  </a:cxn>
                  <a:cxn ang="0">
                    <a:pos x="72" y="28"/>
                  </a:cxn>
                  <a:cxn ang="0">
                    <a:pos x="51" y="20"/>
                  </a:cxn>
                  <a:cxn ang="0">
                    <a:pos x="33" y="14"/>
                  </a:cxn>
                  <a:cxn ang="0">
                    <a:pos x="17" y="7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78">
                    <a:moveTo>
                      <a:pt x="609" y="76"/>
                    </a:moveTo>
                    <a:lnTo>
                      <a:pt x="596" y="73"/>
                    </a:lnTo>
                    <a:lnTo>
                      <a:pt x="582" y="73"/>
                    </a:lnTo>
                    <a:lnTo>
                      <a:pt x="562" y="73"/>
                    </a:lnTo>
                    <a:lnTo>
                      <a:pt x="540" y="75"/>
                    </a:lnTo>
                    <a:lnTo>
                      <a:pt x="516" y="75"/>
                    </a:lnTo>
                    <a:lnTo>
                      <a:pt x="489" y="76"/>
                    </a:lnTo>
                    <a:lnTo>
                      <a:pt x="461" y="77"/>
                    </a:lnTo>
                    <a:lnTo>
                      <a:pt x="433" y="78"/>
                    </a:lnTo>
                    <a:lnTo>
                      <a:pt x="405" y="77"/>
                    </a:lnTo>
                    <a:lnTo>
                      <a:pt x="377" y="76"/>
                    </a:lnTo>
                    <a:lnTo>
                      <a:pt x="348" y="74"/>
                    </a:lnTo>
                    <a:lnTo>
                      <a:pt x="319" y="73"/>
                    </a:lnTo>
                    <a:lnTo>
                      <a:pt x="289" y="71"/>
                    </a:lnTo>
                    <a:lnTo>
                      <a:pt x="260" y="69"/>
                    </a:lnTo>
                    <a:lnTo>
                      <a:pt x="232" y="67"/>
                    </a:lnTo>
                    <a:lnTo>
                      <a:pt x="205" y="66"/>
                    </a:lnTo>
                    <a:lnTo>
                      <a:pt x="160" y="54"/>
                    </a:lnTo>
                    <a:lnTo>
                      <a:pt x="124" y="45"/>
                    </a:lnTo>
                    <a:lnTo>
                      <a:pt x="94" y="36"/>
                    </a:lnTo>
                    <a:lnTo>
                      <a:pt x="72" y="28"/>
                    </a:lnTo>
                    <a:lnTo>
                      <a:pt x="51" y="20"/>
                    </a:lnTo>
                    <a:lnTo>
                      <a:pt x="33" y="14"/>
                    </a:lnTo>
                    <a:lnTo>
                      <a:pt x="17" y="7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52" name="Freeform 163"/>
              <p:cNvSpPr>
                <a:spLocks/>
              </p:cNvSpPr>
              <p:nvPr/>
            </p:nvSpPr>
            <p:spPr bwMode="auto">
              <a:xfrm>
                <a:off x="3621" y="2345"/>
                <a:ext cx="61" cy="8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98" y="71"/>
                  </a:cxn>
                  <a:cxn ang="0">
                    <a:pos x="584" y="69"/>
                  </a:cxn>
                  <a:cxn ang="0">
                    <a:pos x="565" y="68"/>
                  </a:cxn>
                  <a:cxn ang="0">
                    <a:pos x="543" y="68"/>
                  </a:cxn>
                  <a:cxn ang="0">
                    <a:pos x="519" y="67"/>
                  </a:cxn>
                  <a:cxn ang="0">
                    <a:pos x="492" y="67"/>
                  </a:cxn>
                  <a:cxn ang="0">
                    <a:pos x="464" y="66"/>
                  </a:cxn>
                  <a:cxn ang="0">
                    <a:pos x="436" y="66"/>
                  </a:cxn>
                  <a:cxn ang="0">
                    <a:pos x="408" y="65"/>
                  </a:cxn>
                  <a:cxn ang="0">
                    <a:pos x="380" y="65"/>
                  </a:cxn>
                  <a:cxn ang="0">
                    <a:pos x="350" y="63"/>
                  </a:cxn>
                  <a:cxn ang="0">
                    <a:pos x="321" y="62"/>
                  </a:cxn>
                  <a:cxn ang="0">
                    <a:pos x="291" y="59"/>
                  </a:cxn>
                  <a:cxn ang="0">
                    <a:pos x="262" y="57"/>
                  </a:cxn>
                  <a:cxn ang="0">
                    <a:pos x="234" y="55"/>
                  </a:cxn>
                  <a:cxn ang="0">
                    <a:pos x="207" y="55"/>
                  </a:cxn>
                  <a:cxn ang="0">
                    <a:pos x="161" y="43"/>
                  </a:cxn>
                  <a:cxn ang="0">
                    <a:pos x="123" y="34"/>
                  </a:cxn>
                  <a:cxn ang="0">
                    <a:pos x="93" y="26"/>
                  </a:cxn>
                  <a:cxn ang="0">
                    <a:pos x="71" y="21"/>
                  </a:cxn>
                  <a:cxn ang="0">
                    <a:pos x="50" y="15"/>
                  </a:cxn>
                  <a:cxn ang="0">
                    <a:pos x="33" y="11"/>
                  </a:cxn>
                  <a:cxn ang="0">
                    <a:pos x="17" y="5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76">
                    <a:moveTo>
                      <a:pt x="609" y="76"/>
                    </a:moveTo>
                    <a:lnTo>
                      <a:pt x="598" y="71"/>
                    </a:lnTo>
                    <a:lnTo>
                      <a:pt x="584" y="69"/>
                    </a:lnTo>
                    <a:lnTo>
                      <a:pt x="565" y="68"/>
                    </a:lnTo>
                    <a:lnTo>
                      <a:pt x="543" y="68"/>
                    </a:lnTo>
                    <a:lnTo>
                      <a:pt x="519" y="67"/>
                    </a:lnTo>
                    <a:lnTo>
                      <a:pt x="492" y="67"/>
                    </a:lnTo>
                    <a:lnTo>
                      <a:pt x="464" y="66"/>
                    </a:lnTo>
                    <a:lnTo>
                      <a:pt x="436" y="66"/>
                    </a:lnTo>
                    <a:lnTo>
                      <a:pt x="408" y="65"/>
                    </a:lnTo>
                    <a:lnTo>
                      <a:pt x="380" y="65"/>
                    </a:lnTo>
                    <a:lnTo>
                      <a:pt x="350" y="63"/>
                    </a:lnTo>
                    <a:lnTo>
                      <a:pt x="321" y="62"/>
                    </a:lnTo>
                    <a:lnTo>
                      <a:pt x="291" y="59"/>
                    </a:lnTo>
                    <a:lnTo>
                      <a:pt x="262" y="57"/>
                    </a:lnTo>
                    <a:lnTo>
                      <a:pt x="234" y="55"/>
                    </a:lnTo>
                    <a:lnTo>
                      <a:pt x="207" y="55"/>
                    </a:lnTo>
                    <a:lnTo>
                      <a:pt x="161" y="43"/>
                    </a:lnTo>
                    <a:lnTo>
                      <a:pt x="123" y="34"/>
                    </a:lnTo>
                    <a:lnTo>
                      <a:pt x="93" y="26"/>
                    </a:lnTo>
                    <a:lnTo>
                      <a:pt x="71" y="21"/>
                    </a:lnTo>
                    <a:lnTo>
                      <a:pt x="50" y="15"/>
                    </a:lnTo>
                    <a:lnTo>
                      <a:pt x="33" y="11"/>
                    </a:lnTo>
                    <a:lnTo>
                      <a:pt x="17" y="5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53" name="Freeform 164"/>
              <p:cNvSpPr>
                <a:spLocks/>
              </p:cNvSpPr>
              <p:nvPr/>
            </p:nvSpPr>
            <p:spPr bwMode="auto">
              <a:xfrm>
                <a:off x="3629" y="2329"/>
                <a:ext cx="77" cy="28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1" y="29"/>
                  </a:cxn>
                  <a:cxn ang="0">
                    <a:pos x="314" y="45"/>
                  </a:cxn>
                  <a:cxn ang="0">
                    <a:pos x="407" y="61"/>
                  </a:cxn>
                  <a:cxn ang="0">
                    <a:pos x="499" y="76"/>
                  </a:cxn>
                  <a:cxn ang="0">
                    <a:pos x="592" y="91"/>
                  </a:cxn>
                  <a:cxn ang="0">
                    <a:pos x="683" y="107"/>
                  </a:cxn>
                  <a:cxn ang="0">
                    <a:pos x="773" y="122"/>
                  </a:cxn>
                  <a:cxn ang="0">
                    <a:pos x="768" y="138"/>
                  </a:cxn>
                  <a:cxn ang="0">
                    <a:pos x="765" y="156"/>
                  </a:cxn>
                  <a:cxn ang="0">
                    <a:pos x="761" y="175"/>
                  </a:cxn>
                  <a:cxn ang="0">
                    <a:pos x="757" y="193"/>
                  </a:cxn>
                  <a:cxn ang="0">
                    <a:pos x="751" y="209"/>
                  </a:cxn>
                  <a:cxn ang="0">
                    <a:pos x="744" y="225"/>
                  </a:cxn>
                  <a:cxn ang="0">
                    <a:pos x="734" y="240"/>
                  </a:cxn>
                  <a:cxn ang="0">
                    <a:pos x="723" y="252"/>
                  </a:cxn>
                  <a:cxn ang="0">
                    <a:pos x="0" y="150"/>
                  </a:cxn>
                  <a:cxn ang="0">
                    <a:pos x="42" y="0"/>
                  </a:cxn>
                </a:cxnLst>
                <a:rect l="0" t="0" r="r" b="b"/>
                <a:pathLst>
                  <a:path w="773" h="252">
                    <a:moveTo>
                      <a:pt x="42" y="0"/>
                    </a:moveTo>
                    <a:lnTo>
                      <a:pt x="130" y="14"/>
                    </a:lnTo>
                    <a:lnTo>
                      <a:pt x="221" y="29"/>
                    </a:lnTo>
                    <a:lnTo>
                      <a:pt x="314" y="45"/>
                    </a:lnTo>
                    <a:lnTo>
                      <a:pt x="407" y="61"/>
                    </a:lnTo>
                    <a:lnTo>
                      <a:pt x="499" y="76"/>
                    </a:lnTo>
                    <a:lnTo>
                      <a:pt x="592" y="91"/>
                    </a:lnTo>
                    <a:lnTo>
                      <a:pt x="683" y="107"/>
                    </a:lnTo>
                    <a:lnTo>
                      <a:pt x="773" y="122"/>
                    </a:lnTo>
                    <a:lnTo>
                      <a:pt x="768" y="138"/>
                    </a:lnTo>
                    <a:lnTo>
                      <a:pt x="765" y="156"/>
                    </a:lnTo>
                    <a:lnTo>
                      <a:pt x="761" y="175"/>
                    </a:lnTo>
                    <a:lnTo>
                      <a:pt x="757" y="193"/>
                    </a:lnTo>
                    <a:lnTo>
                      <a:pt x="751" y="209"/>
                    </a:lnTo>
                    <a:lnTo>
                      <a:pt x="744" y="225"/>
                    </a:lnTo>
                    <a:lnTo>
                      <a:pt x="734" y="240"/>
                    </a:lnTo>
                    <a:lnTo>
                      <a:pt x="723" y="252"/>
                    </a:lnTo>
                    <a:lnTo>
                      <a:pt x="0" y="150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54" name="Freeform 165"/>
              <p:cNvSpPr>
                <a:spLocks/>
              </p:cNvSpPr>
              <p:nvPr/>
            </p:nvSpPr>
            <p:spPr bwMode="auto">
              <a:xfrm>
                <a:off x="3629" y="2329"/>
                <a:ext cx="77" cy="2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1" y="29"/>
                  </a:cxn>
                  <a:cxn ang="0">
                    <a:pos x="314" y="45"/>
                  </a:cxn>
                  <a:cxn ang="0">
                    <a:pos x="407" y="61"/>
                  </a:cxn>
                  <a:cxn ang="0">
                    <a:pos x="499" y="76"/>
                  </a:cxn>
                  <a:cxn ang="0">
                    <a:pos x="592" y="91"/>
                  </a:cxn>
                  <a:cxn ang="0">
                    <a:pos x="683" y="107"/>
                  </a:cxn>
                  <a:cxn ang="0">
                    <a:pos x="773" y="122"/>
                  </a:cxn>
                  <a:cxn ang="0">
                    <a:pos x="769" y="136"/>
                  </a:cxn>
                  <a:cxn ang="0">
                    <a:pos x="766" y="152"/>
                  </a:cxn>
                  <a:cxn ang="0">
                    <a:pos x="762" y="167"/>
                  </a:cxn>
                  <a:cxn ang="0">
                    <a:pos x="759" y="183"/>
                  </a:cxn>
                  <a:cxn ang="0">
                    <a:pos x="753" y="197"/>
                  </a:cxn>
                  <a:cxn ang="0">
                    <a:pos x="747" y="211"/>
                  </a:cxn>
                  <a:cxn ang="0">
                    <a:pos x="738" y="222"/>
                  </a:cxn>
                  <a:cxn ang="0">
                    <a:pos x="729" y="234"/>
                  </a:cxn>
                  <a:cxn ang="0">
                    <a:pos x="631" y="218"/>
                  </a:cxn>
                  <a:cxn ang="0">
                    <a:pos x="535" y="204"/>
                  </a:cxn>
                  <a:cxn ang="0">
                    <a:pos x="437" y="190"/>
                  </a:cxn>
                  <a:cxn ang="0">
                    <a:pos x="344" y="179"/>
                  </a:cxn>
                  <a:cxn ang="0">
                    <a:pos x="252" y="167"/>
                  </a:cxn>
                  <a:cxn ang="0">
                    <a:pos x="164" y="159"/>
                  </a:cxn>
                  <a:cxn ang="0">
                    <a:pos x="79" y="153"/>
                  </a:cxn>
                  <a:cxn ang="0">
                    <a:pos x="0" y="150"/>
                  </a:cxn>
                  <a:cxn ang="0">
                    <a:pos x="5" y="131"/>
                  </a:cxn>
                  <a:cxn ang="0">
                    <a:pos x="10" y="112"/>
                  </a:cxn>
                  <a:cxn ang="0">
                    <a:pos x="15" y="93"/>
                  </a:cxn>
                  <a:cxn ang="0">
                    <a:pos x="21" y="75"/>
                  </a:cxn>
                  <a:cxn ang="0">
                    <a:pos x="26" y="56"/>
                  </a:cxn>
                  <a:cxn ang="0">
                    <a:pos x="32" y="36"/>
                  </a:cxn>
                  <a:cxn ang="0">
                    <a:pos x="36" y="18"/>
                  </a:cxn>
                  <a:cxn ang="0">
                    <a:pos x="42" y="0"/>
                  </a:cxn>
                </a:cxnLst>
                <a:rect l="0" t="0" r="r" b="b"/>
                <a:pathLst>
                  <a:path w="773" h="234">
                    <a:moveTo>
                      <a:pt x="42" y="0"/>
                    </a:moveTo>
                    <a:lnTo>
                      <a:pt x="130" y="14"/>
                    </a:lnTo>
                    <a:lnTo>
                      <a:pt x="221" y="29"/>
                    </a:lnTo>
                    <a:lnTo>
                      <a:pt x="314" y="45"/>
                    </a:lnTo>
                    <a:lnTo>
                      <a:pt x="407" y="61"/>
                    </a:lnTo>
                    <a:lnTo>
                      <a:pt x="499" y="76"/>
                    </a:lnTo>
                    <a:lnTo>
                      <a:pt x="592" y="91"/>
                    </a:lnTo>
                    <a:lnTo>
                      <a:pt x="683" y="107"/>
                    </a:lnTo>
                    <a:lnTo>
                      <a:pt x="773" y="122"/>
                    </a:lnTo>
                    <a:lnTo>
                      <a:pt x="769" y="136"/>
                    </a:lnTo>
                    <a:lnTo>
                      <a:pt x="766" y="152"/>
                    </a:lnTo>
                    <a:lnTo>
                      <a:pt x="762" y="167"/>
                    </a:lnTo>
                    <a:lnTo>
                      <a:pt x="759" y="183"/>
                    </a:lnTo>
                    <a:lnTo>
                      <a:pt x="753" y="197"/>
                    </a:lnTo>
                    <a:lnTo>
                      <a:pt x="747" y="211"/>
                    </a:lnTo>
                    <a:lnTo>
                      <a:pt x="738" y="222"/>
                    </a:lnTo>
                    <a:lnTo>
                      <a:pt x="729" y="234"/>
                    </a:lnTo>
                    <a:lnTo>
                      <a:pt x="631" y="218"/>
                    </a:lnTo>
                    <a:lnTo>
                      <a:pt x="535" y="204"/>
                    </a:lnTo>
                    <a:lnTo>
                      <a:pt x="437" y="190"/>
                    </a:lnTo>
                    <a:lnTo>
                      <a:pt x="344" y="179"/>
                    </a:lnTo>
                    <a:lnTo>
                      <a:pt x="252" y="167"/>
                    </a:lnTo>
                    <a:lnTo>
                      <a:pt x="164" y="159"/>
                    </a:lnTo>
                    <a:lnTo>
                      <a:pt x="79" y="153"/>
                    </a:lnTo>
                    <a:lnTo>
                      <a:pt x="0" y="150"/>
                    </a:lnTo>
                    <a:lnTo>
                      <a:pt x="5" y="131"/>
                    </a:lnTo>
                    <a:lnTo>
                      <a:pt x="10" y="112"/>
                    </a:lnTo>
                    <a:lnTo>
                      <a:pt x="15" y="93"/>
                    </a:lnTo>
                    <a:lnTo>
                      <a:pt x="21" y="75"/>
                    </a:lnTo>
                    <a:lnTo>
                      <a:pt x="26" y="56"/>
                    </a:lnTo>
                    <a:lnTo>
                      <a:pt x="32" y="36"/>
                    </a:lnTo>
                    <a:lnTo>
                      <a:pt x="36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55" name="Freeform 166"/>
              <p:cNvSpPr>
                <a:spLocks/>
              </p:cNvSpPr>
              <p:nvPr/>
            </p:nvSpPr>
            <p:spPr bwMode="auto">
              <a:xfrm>
                <a:off x="3629" y="2329"/>
                <a:ext cx="77" cy="2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2" y="29"/>
                  </a:cxn>
                  <a:cxn ang="0">
                    <a:pos x="314" y="45"/>
                  </a:cxn>
                  <a:cxn ang="0">
                    <a:pos x="408" y="61"/>
                  </a:cxn>
                  <a:cxn ang="0">
                    <a:pos x="500" y="76"/>
                  </a:cxn>
                  <a:cxn ang="0">
                    <a:pos x="594" y="91"/>
                  </a:cxn>
                  <a:cxn ang="0">
                    <a:pos x="685" y="108"/>
                  </a:cxn>
                  <a:cxn ang="0">
                    <a:pos x="775" y="124"/>
                  </a:cxn>
                  <a:cxn ang="0">
                    <a:pos x="772" y="136"/>
                  </a:cxn>
                  <a:cxn ang="0">
                    <a:pos x="768" y="149"/>
                  </a:cxn>
                  <a:cxn ang="0">
                    <a:pos x="765" y="161"/>
                  </a:cxn>
                  <a:cxn ang="0">
                    <a:pos x="762" y="175"/>
                  </a:cxn>
                  <a:cxn ang="0">
                    <a:pos x="757" y="186"/>
                  </a:cxn>
                  <a:cxn ang="0">
                    <a:pos x="752" y="197"/>
                  </a:cxn>
                  <a:cxn ang="0">
                    <a:pos x="745" y="207"/>
                  </a:cxn>
                  <a:cxn ang="0">
                    <a:pos x="736" y="217"/>
                  </a:cxn>
                  <a:cxn ang="0">
                    <a:pos x="632" y="199"/>
                  </a:cxn>
                  <a:cxn ang="0">
                    <a:pos x="528" y="182"/>
                  </a:cxn>
                  <a:cxn ang="0">
                    <a:pos x="427" y="166"/>
                  </a:cxn>
                  <a:cxn ang="0">
                    <a:pos x="330" y="155"/>
                  </a:cxn>
                  <a:cxn ang="0">
                    <a:pos x="236" y="146"/>
                  </a:cxn>
                  <a:cxn ang="0">
                    <a:pos x="149" y="142"/>
                  </a:cxn>
                  <a:cxn ang="0">
                    <a:pos x="69" y="143"/>
                  </a:cxn>
                  <a:cxn ang="0">
                    <a:pos x="0" y="150"/>
                  </a:cxn>
                  <a:cxn ang="0">
                    <a:pos x="5" y="131"/>
                  </a:cxn>
                  <a:cxn ang="0">
                    <a:pos x="10" y="112"/>
                  </a:cxn>
                  <a:cxn ang="0">
                    <a:pos x="15" y="93"/>
                  </a:cxn>
                  <a:cxn ang="0">
                    <a:pos x="21" y="75"/>
                  </a:cxn>
                  <a:cxn ang="0">
                    <a:pos x="26" y="56"/>
                  </a:cxn>
                  <a:cxn ang="0">
                    <a:pos x="32" y="36"/>
                  </a:cxn>
                  <a:cxn ang="0">
                    <a:pos x="36" y="18"/>
                  </a:cxn>
                  <a:cxn ang="0">
                    <a:pos x="42" y="0"/>
                  </a:cxn>
                </a:cxnLst>
                <a:rect l="0" t="0" r="r" b="b"/>
                <a:pathLst>
                  <a:path w="775" h="217">
                    <a:moveTo>
                      <a:pt x="42" y="0"/>
                    </a:moveTo>
                    <a:lnTo>
                      <a:pt x="130" y="14"/>
                    </a:lnTo>
                    <a:lnTo>
                      <a:pt x="222" y="29"/>
                    </a:lnTo>
                    <a:lnTo>
                      <a:pt x="314" y="45"/>
                    </a:lnTo>
                    <a:lnTo>
                      <a:pt x="408" y="61"/>
                    </a:lnTo>
                    <a:lnTo>
                      <a:pt x="500" y="76"/>
                    </a:lnTo>
                    <a:lnTo>
                      <a:pt x="594" y="91"/>
                    </a:lnTo>
                    <a:lnTo>
                      <a:pt x="685" y="108"/>
                    </a:lnTo>
                    <a:lnTo>
                      <a:pt x="775" y="124"/>
                    </a:lnTo>
                    <a:lnTo>
                      <a:pt x="772" y="136"/>
                    </a:lnTo>
                    <a:lnTo>
                      <a:pt x="768" y="149"/>
                    </a:lnTo>
                    <a:lnTo>
                      <a:pt x="765" y="161"/>
                    </a:lnTo>
                    <a:lnTo>
                      <a:pt x="762" y="175"/>
                    </a:lnTo>
                    <a:lnTo>
                      <a:pt x="757" y="186"/>
                    </a:lnTo>
                    <a:lnTo>
                      <a:pt x="752" y="197"/>
                    </a:lnTo>
                    <a:lnTo>
                      <a:pt x="745" y="207"/>
                    </a:lnTo>
                    <a:lnTo>
                      <a:pt x="736" y="217"/>
                    </a:lnTo>
                    <a:lnTo>
                      <a:pt x="632" y="199"/>
                    </a:lnTo>
                    <a:lnTo>
                      <a:pt x="528" y="182"/>
                    </a:lnTo>
                    <a:lnTo>
                      <a:pt x="427" y="166"/>
                    </a:lnTo>
                    <a:lnTo>
                      <a:pt x="330" y="155"/>
                    </a:lnTo>
                    <a:lnTo>
                      <a:pt x="236" y="146"/>
                    </a:lnTo>
                    <a:lnTo>
                      <a:pt x="149" y="142"/>
                    </a:lnTo>
                    <a:lnTo>
                      <a:pt x="69" y="143"/>
                    </a:lnTo>
                    <a:lnTo>
                      <a:pt x="0" y="150"/>
                    </a:lnTo>
                    <a:lnTo>
                      <a:pt x="5" y="131"/>
                    </a:lnTo>
                    <a:lnTo>
                      <a:pt x="10" y="112"/>
                    </a:lnTo>
                    <a:lnTo>
                      <a:pt x="15" y="93"/>
                    </a:lnTo>
                    <a:lnTo>
                      <a:pt x="21" y="75"/>
                    </a:lnTo>
                    <a:lnTo>
                      <a:pt x="26" y="56"/>
                    </a:lnTo>
                    <a:lnTo>
                      <a:pt x="32" y="36"/>
                    </a:lnTo>
                    <a:lnTo>
                      <a:pt x="36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56" name="Freeform 167"/>
              <p:cNvSpPr>
                <a:spLocks/>
              </p:cNvSpPr>
              <p:nvPr/>
            </p:nvSpPr>
            <p:spPr bwMode="auto">
              <a:xfrm>
                <a:off x="3629" y="2329"/>
                <a:ext cx="77" cy="22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2" y="29"/>
                  </a:cxn>
                  <a:cxn ang="0">
                    <a:pos x="314" y="45"/>
                  </a:cxn>
                  <a:cxn ang="0">
                    <a:pos x="408" y="61"/>
                  </a:cxn>
                  <a:cxn ang="0">
                    <a:pos x="500" y="76"/>
                  </a:cxn>
                  <a:cxn ang="0">
                    <a:pos x="594" y="91"/>
                  </a:cxn>
                  <a:cxn ang="0">
                    <a:pos x="685" y="108"/>
                  </a:cxn>
                  <a:cxn ang="0">
                    <a:pos x="775" y="124"/>
                  </a:cxn>
                  <a:cxn ang="0">
                    <a:pos x="772" y="134"/>
                  </a:cxn>
                  <a:cxn ang="0">
                    <a:pos x="769" y="144"/>
                  </a:cxn>
                  <a:cxn ang="0">
                    <a:pos x="766" y="154"/>
                  </a:cxn>
                  <a:cxn ang="0">
                    <a:pos x="764" y="164"/>
                  </a:cxn>
                  <a:cxn ang="0">
                    <a:pos x="759" y="174"/>
                  </a:cxn>
                  <a:cxn ang="0">
                    <a:pos x="755" y="183"/>
                  </a:cxn>
                  <a:cxn ang="0">
                    <a:pos x="749" y="191"/>
                  </a:cxn>
                  <a:cxn ang="0">
                    <a:pos x="743" y="199"/>
                  </a:cxn>
                  <a:cxn ang="0">
                    <a:pos x="632" y="178"/>
                  </a:cxn>
                  <a:cxn ang="0">
                    <a:pos x="522" y="160"/>
                  </a:cxn>
                  <a:cxn ang="0">
                    <a:pos x="415" y="144"/>
                  </a:cxn>
                  <a:cxn ang="0">
                    <a:pos x="313" y="133"/>
                  </a:cxn>
                  <a:cxn ang="0">
                    <a:pos x="218" y="126"/>
                  </a:cxn>
                  <a:cxn ang="0">
                    <a:pos x="133" y="126"/>
                  </a:cxn>
                  <a:cxn ang="0">
                    <a:pos x="60" y="133"/>
                  </a:cxn>
                  <a:cxn ang="0">
                    <a:pos x="0" y="150"/>
                  </a:cxn>
                  <a:cxn ang="0">
                    <a:pos x="5" y="131"/>
                  </a:cxn>
                  <a:cxn ang="0">
                    <a:pos x="10" y="112"/>
                  </a:cxn>
                  <a:cxn ang="0">
                    <a:pos x="15" y="93"/>
                  </a:cxn>
                  <a:cxn ang="0">
                    <a:pos x="21" y="75"/>
                  </a:cxn>
                  <a:cxn ang="0">
                    <a:pos x="26" y="56"/>
                  </a:cxn>
                  <a:cxn ang="0">
                    <a:pos x="32" y="36"/>
                  </a:cxn>
                  <a:cxn ang="0">
                    <a:pos x="36" y="18"/>
                  </a:cxn>
                  <a:cxn ang="0">
                    <a:pos x="42" y="0"/>
                  </a:cxn>
                </a:cxnLst>
                <a:rect l="0" t="0" r="r" b="b"/>
                <a:pathLst>
                  <a:path w="775" h="199">
                    <a:moveTo>
                      <a:pt x="42" y="0"/>
                    </a:moveTo>
                    <a:lnTo>
                      <a:pt x="130" y="14"/>
                    </a:lnTo>
                    <a:lnTo>
                      <a:pt x="222" y="29"/>
                    </a:lnTo>
                    <a:lnTo>
                      <a:pt x="314" y="45"/>
                    </a:lnTo>
                    <a:lnTo>
                      <a:pt x="408" y="61"/>
                    </a:lnTo>
                    <a:lnTo>
                      <a:pt x="500" y="76"/>
                    </a:lnTo>
                    <a:lnTo>
                      <a:pt x="594" y="91"/>
                    </a:lnTo>
                    <a:lnTo>
                      <a:pt x="685" y="108"/>
                    </a:lnTo>
                    <a:lnTo>
                      <a:pt x="775" y="124"/>
                    </a:lnTo>
                    <a:lnTo>
                      <a:pt x="772" y="134"/>
                    </a:lnTo>
                    <a:lnTo>
                      <a:pt x="769" y="144"/>
                    </a:lnTo>
                    <a:lnTo>
                      <a:pt x="766" y="154"/>
                    </a:lnTo>
                    <a:lnTo>
                      <a:pt x="764" y="164"/>
                    </a:lnTo>
                    <a:lnTo>
                      <a:pt x="759" y="174"/>
                    </a:lnTo>
                    <a:lnTo>
                      <a:pt x="755" y="183"/>
                    </a:lnTo>
                    <a:lnTo>
                      <a:pt x="749" y="191"/>
                    </a:lnTo>
                    <a:lnTo>
                      <a:pt x="743" y="199"/>
                    </a:lnTo>
                    <a:lnTo>
                      <a:pt x="632" y="178"/>
                    </a:lnTo>
                    <a:lnTo>
                      <a:pt x="522" y="160"/>
                    </a:lnTo>
                    <a:lnTo>
                      <a:pt x="415" y="144"/>
                    </a:lnTo>
                    <a:lnTo>
                      <a:pt x="313" y="133"/>
                    </a:lnTo>
                    <a:lnTo>
                      <a:pt x="218" y="126"/>
                    </a:lnTo>
                    <a:lnTo>
                      <a:pt x="133" y="126"/>
                    </a:lnTo>
                    <a:lnTo>
                      <a:pt x="60" y="133"/>
                    </a:lnTo>
                    <a:lnTo>
                      <a:pt x="0" y="150"/>
                    </a:lnTo>
                    <a:lnTo>
                      <a:pt x="5" y="131"/>
                    </a:lnTo>
                    <a:lnTo>
                      <a:pt x="10" y="112"/>
                    </a:lnTo>
                    <a:lnTo>
                      <a:pt x="15" y="93"/>
                    </a:lnTo>
                    <a:lnTo>
                      <a:pt x="21" y="75"/>
                    </a:lnTo>
                    <a:lnTo>
                      <a:pt x="26" y="56"/>
                    </a:lnTo>
                    <a:lnTo>
                      <a:pt x="32" y="36"/>
                    </a:lnTo>
                    <a:lnTo>
                      <a:pt x="36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57" name="Freeform 168"/>
              <p:cNvSpPr>
                <a:spLocks/>
              </p:cNvSpPr>
              <p:nvPr/>
            </p:nvSpPr>
            <p:spPr bwMode="auto">
              <a:xfrm>
                <a:off x="3629" y="2329"/>
                <a:ext cx="77" cy="2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2" y="29"/>
                  </a:cxn>
                  <a:cxn ang="0">
                    <a:pos x="314" y="45"/>
                  </a:cxn>
                  <a:cxn ang="0">
                    <a:pos x="408" y="61"/>
                  </a:cxn>
                  <a:cxn ang="0">
                    <a:pos x="502" y="76"/>
                  </a:cxn>
                  <a:cxn ang="0">
                    <a:pos x="595" y="91"/>
                  </a:cxn>
                  <a:cxn ang="0">
                    <a:pos x="687" y="108"/>
                  </a:cxn>
                  <a:cxn ang="0">
                    <a:pos x="777" y="124"/>
                  </a:cxn>
                  <a:cxn ang="0">
                    <a:pos x="774" y="132"/>
                  </a:cxn>
                  <a:cxn ang="0">
                    <a:pos x="772" y="140"/>
                  </a:cxn>
                  <a:cxn ang="0">
                    <a:pos x="768" y="147"/>
                  </a:cxn>
                  <a:cxn ang="0">
                    <a:pos x="766" y="155"/>
                  </a:cxn>
                  <a:cxn ang="0">
                    <a:pos x="762" y="161"/>
                  </a:cxn>
                  <a:cxn ang="0">
                    <a:pos x="759" y="168"/>
                  </a:cxn>
                  <a:cxn ang="0">
                    <a:pos x="755" y="176"/>
                  </a:cxn>
                  <a:cxn ang="0">
                    <a:pos x="750" y="183"/>
                  </a:cxn>
                  <a:cxn ang="0">
                    <a:pos x="632" y="159"/>
                  </a:cxn>
                  <a:cxn ang="0">
                    <a:pos x="516" y="139"/>
                  </a:cxn>
                  <a:cxn ang="0">
                    <a:pos x="404" y="122"/>
                  </a:cxn>
                  <a:cxn ang="0">
                    <a:pos x="299" y="111"/>
                  </a:cxn>
                  <a:cxn ang="0">
                    <a:pos x="201" y="106"/>
                  </a:cxn>
                  <a:cxn ang="0">
                    <a:pos x="118" y="111"/>
                  </a:cxn>
                  <a:cxn ang="0">
                    <a:pos x="49" y="124"/>
                  </a:cxn>
                  <a:cxn ang="0">
                    <a:pos x="0" y="150"/>
                  </a:cxn>
                  <a:cxn ang="0">
                    <a:pos x="5" y="131"/>
                  </a:cxn>
                  <a:cxn ang="0">
                    <a:pos x="10" y="112"/>
                  </a:cxn>
                  <a:cxn ang="0">
                    <a:pos x="15" y="93"/>
                  </a:cxn>
                  <a:cxn ang="0">
                    <a:pos x="21" y="75"/>
                  </a:cxn>
                  <a:cxn ang="0">
                    <a:pos x="26" y="56"/>
                  </a:cxn>
                  <a:cxn ang="0">
                    <a:pos x="32" y="36"/>
                  </a:cxn>
                  <a:cxn ang="0">
                    <a:pos x="36" y="18"/>
                  </a:cxn>
                  <a:cxn ang="0">
                    <a:pos x="42" y="0"/>
                  </a:cxn>
                </a:cxnLst>
                <a:rect l="0" t="0" r="r" b="b"/>
                <a:pathLst>
                  <a:path w="777" h="183">
                    <a:moveTo>
                      <a:pt x="42" y="0"/>
                    </a:moveTo>
                    <a:lnTo>
                      <a:pt x="130" y="14"/>
                    </a:lnTo>
                    <a:lnTo>
                      <a:pt x="222" y="29"/>
                    </a:lnTo>
                    <a:lnTo>
                      <a:pt x="314" y="45"/>
                    </a:lnTo>
                    <a:lnTo>
                      <a:pt x="408" y="61"/>
                    </a:lnTo>
                    <a:lnTo>
                      <a:pt x="502" y="76"/>
                    </a:lnTo>
                    <a:lnTo>
                      <a:pt x="595" y="91"/>
                    </a:lnTo>
                    <a:lnTo>
                      <a:pt x="687" y="108"/>
                    </a:lnTo>
                    <a:lnTo>
                      <a:pt x="777" y="124"/>
                    </a:lnTo>
                    <a:lnTo>
                      <a:pt x="774" y="132"/>
                    </a:lnTo>
                    <a:lnTo>
                      <a:pt x="772" y="140"/>
                    </a:lnTo>
                    <a:lnTo>
                      <a:pt x="768" y="147"/>
                    </a:lnTo>
                    <a:lnTo>
                      <a:pt x="766" y="155"/>
                    </a:lnTo>
                    <a:lnTo>
                      <a:pt x="762" y="161"/>
                    </a:lnTo>
                    <a:lnTo>
                      <a:pt x="759" y="168"/>
                    </a:lnTo>
                    <a:lnTo>
                      <a:pt x="755" y="176"/>
                    </a:lnTo>
                    <a:lnTo>
                      <a:pt x="750" y="183"/>
                    </a:lnTo>
                    <a:lnTo>
                      <a:pt x="632" y="159"/>
                    </a:lnTo>
                    <a:lnTo>
                      <a:pt x="516" y="139"/>
                    </a:lnTo>
                    <a:lnTo>
                      <a:pt x="404" y="122"/>
                    </a:lnTo>
                    <a:lnTo>
                      <a:pt x="299" y="111"/>
                    </a:lnTo>
                    <a:lnTo>
                      <a:pt x="201" y="106"/>
                    </a:lnTo>
                    <a:lnTo>
                      <a:pt x="118" y="111"/>
                    </a:lnTo>
                    <a:lnTo>
                      <a:pt x="49" y="124"/>
                    </a:lnTo>
                    <a:lnTo>
                      <a:pt x="0" y="150"/>
                    </a:lnTo>
                    <a:lnTo>
                      <a:pt x="5" y="131"/>
                    </a:lnTo>
                    <a:lnTo>
                      <a:pt x="10" y="112"/>
                    </a:lnTo>
                    <a:lnTo>
                      <a:pt x="15" y="93"/>
                    </a:lnTo>
                    <a:lnTo>
                      <a:pt x="21" y="75"/>
                    </a:lnTo>
                    <a:lnTo>
                      <a:pt x="26" y="56"/>
                    </a:lnTo>
                    <a:lnTo>
                      <a:pt x="32" y="36"/>
                    </a:lnTo>
                    <a:lnTo>
                      <a:pt x="36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58" name="Freeform 169"/>
              <p:cNvSpPr>
                <a:spLocks/>
              </p:cNvSpPr>
              <p:nvPr/>
            </p:nvSpPr>
            <p:spPr bwMode="auto">
              <a:xfrm>
                <a:off x="3629" y="2329"/>
                <a:ext cx="77" cy="1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2" y="29"/>
                  </a:cxn>
                  <a:cxn ang="0">
                    <a:pos x="314" y="45"/>
                  </a:cxn>
                  <a:cxn ang="0">
                    <a:pos x="408" y="61"/>
                  </a:cxn>
                  <a:cxn ang="0">
                    <a:pos x="502" y="76"/>
                  </a:cxn>
                  <a:cxn ang="0">
                    <a:pos x="595" y="91"/>
                  </a:cxn>
                  <a:cxn ang="0">
                    <a:pos x="687" y="108"/>
                  </a:cxn>
                  <a:cxn ang="0">
                    <a:pos x="777" y="124"/>
                  </a:cxn>
                  <a:cxn ang="0">
                    <a:pos x="774" y="130"/>
                  </a:cxn>
                  <a:cxn ang="0">
                    <a:pos x="773" y="136"/>
                  </a:cxn>
                  <a:cxn ang="0">
                    <a:pos x="771" y="141"/>
                  </a:cxn>
                  <a:cxn ang="0">
                    <a:pos x="769" y="146"/>
                  </a:cxn>
                  <a:cxn ang="0">
                    <a:pos x="766" y="150"/>
                  </a:cxn>
                  <a:cxn ang="0">
                    <a:pos x="763" y="155"/>
                  </a:cxn>
                  <a:cxn ang="0">
                    <a:pos x="759" y="160"/>
                  </a:cxn>
                  <a:cxn ang="0">
                    <a:pos x="756" y="166"/>
                  </a:cxn>
                  <a:cxn ang="0">
                    <a:pos x="631" y="140"/>
                  </a:cxn>
                  <a:cxn ang="0">
                    <a:pos x="509" y="118"/>
                  </a:cxn>
                  <a:cxn ang="0">
                    <a:pos x="391" y="99"/>
                  </a:cxn>
                  <a:cxn ang="0">
                    <a:pos x="282" y="88"/>
                  </a:cxn>
                  <a:cxn ang="0">
                    <a:pos x="184" y="85"/>
                  </a:cxn>
                  <a:cxn ang="0">
                    <a:pos x="102" y="94"/>
                  </a:cxn>
                  <a:cxn ang="0">
                    <a:pos x="39" y="115"/>
                  </a:cxn>
                  <a:cxn ang="0">
                    <a:pos x="0" y="150"/>
                  </a:cxn>
                  <a:cxn ang="0">
                    <a:pos x="5" y="131"/>
                  </a:cxn>
                  <a:cxn ang="0">
                    <a:pos x="10" y="112"/>
                  </a:cxn>
                  <a:cxn ang="0">
                    <a:pos x="15" y="93"/>
                  </a:cxn>
                  <a:cxn ang="0">
                    <a:pos x="21" y="75"/>
                  </a:cxn>
                  <a:cxn ang="0">
                    <a:pos x="26" y="56"/>
                  </a:cxn>
                  <a:cxn ang="0">
                    <a:pos x="32" y="36"/>
                  </a:cxn>
                  <a:cxn ang="0">
                    <a:pos x="36" y="18"/>
                  </a:cxn>
                  <a:cxn ang="0">
                    <a:pos x="42" y="0"/>
                  </a:cxn>
                </a:cxnLst>
                <a:rect l="0" t="0" r="r" b="b"/>
                <a:pathLst>
                  <a:path w="777" h="166">
                    <a:moveTo>
                      <a:pt x="42" y="0"/>
                    </a:moveTo>
                    <a:lnTo>
                      <a:pt x="130" y="14"/>
                    </a:lnTo>
                    <a:lnTo>
                      <a:pt x="222" y="29"/>
                    </a:lnTo>
                    <a:lnTo>
                      <a:pt x="314" y="45"/>
                    </a:lnTo>
                    <a:lnTo>
                      <a:pt x="408" y="61"/>
                    </a:lnTo>
                    <a:lnTo>
                      <a:pt x="502" y="76"/>
                    </a:lnTo>
                    <a:lnTo>
                      <a:pt x="595" y="91"/>
                    </a:lnTo>
                    <a:lnTo>
                      <a:pt x="687" y="108"/>
                    </a:lnTo>
                    <a:lnTo>
                      <a:pt x="777" y="124"/>
                    </a:lnTo>
                    <a:lnTo>
                      <a:pt x="774" y="130"/>
                    </a:lnTo>
                    <a:lnTo>
                      <a:pt x="773" y="136"/>
                    </a:lnTo>
                    <a:lnTo>
                      <a:pt x="771" y="141"/>
                    </a:lnTo>
                    <a:lnTo>
                      <a:pt x="769" y="146"/>
                    </a:lnTo>
                    <a:lnTo>
                      <a:pt x="766" y="150"/>
                    </a:lnTo>
                    <a:lnTo>
                      <a:pt x="763" y="155"/>
                    </a:lnTo>
                    <a:lnTo>
                      <a:pt x="759" y="160"/>
                    </a:lnTo>
                    <a:lnTo>
                      <a:pt x="756" y="166"/>
                    </a:lnTo>
                    <a:lnTo>
                      <a:pt x="631" y="140"/>
                    </a:lnTo>
                    <a:lnTo>
                      <a:pt x="509" y="118"/>
                    </a:lnTo>
                    <a:lnTo>
                      <a:pt x="391" y="99"/>
                    </a:lnTo>
                    <a:lnTo>
                      <a:pt x="282" y="88"/>
                    </a:lnTo>
                    <a:lnTo>
                      <a:pt x="184" y="85"/>
                    </a:lnTo>
                    <a:lnTo>
                      <a:pt x="102" y="94"/>
                    </a:lnTo>
                    <a:lnTo>
                      <a:pt x="39" y="115"/>
                    </a:lnTo>
                    <a:lnTo>
                      <a:pt x="0" y="150"/>
                    </a:lnTo>
                    <a:lnTo>
                      <a:pt x="5" y="131"/>
                    </a:lnTo>
                    <a:lnTo>
                      <a:pt x="10" y="112"/>
                    </a:lnTo>
                    <a:lnTo>
                      <a:pt x="15" y="93"/>
                    </a:lnTo>
                    <a:lnTo>
                      <a:pt x="21" y="75"/>
                    </a:lnTo>
                    <a:lnTo>
                      <a:pt x="26" y="56"/>
                    </a:lnTo>
                    <a:lnTo>
                      <a:pt x="32" y="36"/>
                    </a:lnTo>
                    <a:lnTo>
                      <a:pt x="36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59" name="Freeform 170"/>
              <p:cNvSpPr>
                <a:spLocks/>
              </p:cNvSpPr>
              <p:nvPr/>
            </p:nvSpPr>
            <p:spPr bwMode="auto">
              <a:xfrm>
                <a:off x="3629" y="2329"/>
                <a:ext cx="77" cy="1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2" y="29"/>
                  </a:cxn>
                  <a:cxn ang="0">
                    <a:pos x="315" y="46"/>
                  </a:cxn>
                  <a:cxn ang="0">
                    <a:pos x="409" y="62"/>
                  </a:cxn>
                  <a:cxn ang="0">
                    <a:pos x="503" y="77"/>
                  </a:cxn>
                  <a:cxn ang="0">
                    <a:pos x="596" y="92"/>
                  </a:cxn>
                  <a:cxn ang="0">
                    <a:pos x="688" y="108"/>
                  </a:cxn>
                  <a:cxn ang="0">
                    <a:pos x="778" y="124"/>
                  </a:cxn>
                  <a:cxn ang="0">
                    <a:pos x="775" y="128"/>
                  </a:cxn>
                  <a:cxn ang="0">
                    <a:pos x="774" y="132"/>
                  </a:cxn>
                  <a:cxn ang="0">
                    <a:pos x="773" y="134"/>
                  </a:cxn>
                  <a:cxn ang="0">
                    <a:pos x="772" y="137"/>
                  </a:cxn>
                  <a:cxn ang="0">
                    <a:pos x="767" y="140"/>
                  </a:cxn>
                  <a:cxn ang="0">
                    <a:pos x="763" y="148"/>
                  </a:cxn>
                  <a:cxn ang="0">
                    <a:pos x="632" y="120"/>
                  </a:cxn>
                  <a:cxn ang="0">
                    <a:pos x="504" y="95"/>
                  </a:cxn>
                  <a:cxn ang="0">
                    <a:pos x="379" y="76"/>
                  </a:cxn>
                  <a:cxn ang="0">
                    <a:pos x="267" y="66"/>
                  </a:cxn>
                  <a:cxn ang="0">
                    <a:pos x="167" y="65"/>
                  </a:cxn>
                  <a:cxn ang="0">
                    <a:pos x="87" y="77"/>
                  </a:cxn>
                  <a:cxn ang="0">
                    <a:pos x="29" y="104"/>
                  </a:cxn>
                  <a:cxn ang="0">
                    <a:pos x="0" y="150"/>
                  </a:cxn>
                  <a:cxn ang="0">
                    <a:pos x="5" y="131"/>
                  </a:cxn>
                  <a:cxn ang="0">
                    <a:pos x="10" y="112"/>
                  </a:cxn>
                  <a:cxn ang="0">
                    <a:pos x="15" y="93"/>
                  </a:cxn>
                  <a:cxn ang="0">
                    <a:pos x="21" y="75"/>
                  </a:cxn>
                  <a:cxn ang="0">
                    <a:pos x="26" y="56"/>
                  </a:cxn>
                  <a:cxn ang="0">
                    <a:pos x="32" y="36"/>
                  </a:cxn>
                  <a:cxn ang="0">
                    <a:pos x="36" y="18"/>
                  </a:cxn>
                  <a:cxn ang="0">
                    <a:pos x="42" y="0"/>
                  </a:cxn>
                </a:cxnLst>
                <a:rect l="0" t="0" r="r" b="b"/>
                <a:pathLst>
                  <a:path w="778" h="150">
                    <a:moveTo>
                      <a:pt x="42" y="0"/>
                    </a:moveTo>
                    <a:lnTo>
                      <a:pt x="130" y="14"/>
                    </a:lnTo>
                    <a:lnTo>
                      <a:pt x="222" y="29"/>
                    </a:lnTo>
                    <a:lnTo>
                      <a:pt x="315" y="46"/>
                    </a:lnTo>
                    <a:lnTo>
                      <a:pt x="409" y="62"/>
                    </a:lnTo>
                    <a:lnTo>
                      <a:pt x="503" y="77"/>
                    </a:lnTo>
                    <a:lnTo>
                      <a:pt x="596" y="92"/>
                    </a:lnTo>
                    <a:lnTo>
                      <a:pt x="688" y="108"/>
                    </a:lnTo>
                    <a:lnTo>
                      <a:pt x="778" y="124"/>
                    </a:lnTo>
                    <a:lnTo>
                      <a:pt x="775" y="128"/>
                    </a:lnTo>
                    <a:lnTo>
                      <a:pt x="774" y="132"/>
                    </a:lnTo>
                    <a:lnTo>
                      <a:pt x="773" y="134"/>
                    </a:lnTo>
                    <a:lnTo>
                      <a:pt x="772" y="137"/>
                    </a:lnTo>
                    <a:lnTo>
                      <a:pt x="767" y="140"/>
                    </a:lnTo>
                    <a:lnTo>
                      <a:pt x="763" y="148"/>
                    </a:lnTo>
                    <a:lnTo>
                      <a:pt x="632" y="120"/>
                    </a:lnTo>
                    <a:lnTo>
                      <a:pt x="504" y="95"/>
                    </a:lnTo>
                    <a:lnTo>
                      <a:pt x="379" y="76"/>
                    </a:lnTo>
                    <a:lnTo>
                      <a:pt x="267" y="66"/>
                    </a:lnTo>
                    <a:lnTo>
                      <a:pt x="167" y="65"/>
                    </a:lnTo>
                    <a:lnTo>
                      <a:pt x="87" y="77"/>
                    </a:lnTo>
                    <a:lnTo>
                      <a:pt x="29" y="104"/>
                    </a:lnTo>
                    <a:lnTo>
                      <a:pt x="0" y="150"/>
                    </a:lnTo>
                    <a:lnTo>
                      <a:pt x="5" y="131"/>
                    </a:lnTo>
                    <a:lnTo>
                      <a:pt x="10" y="112"/>
                    </a:lnTo>
                    <a:lnTo>
                      <a:pt x="15" y="93"/>
                    </a:lnTo>
                    <a:lnTo>
                      <a:pt x="21" y="75"/>
                    </a:lnTo>
                    <a:lnTo>
                      <a:pt x="26" y="56"/>
                    </a:lnTo>
                    <a:lnTo>
                      <a:pt x="32" y="36"/>
                    </a:lnTo>
                    <a:lnTo>
                      <a:pt x="36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60" name="Freeform 171"/>
              <p:cNvSpPr>
                <a:spLocks/>
              </p:cNvSpPr>
              <p:nvPr/>
            </p:nvSpPr>
            <p:spPr bwMode="auto">
              <a:xfrm>
                <a:off x="3629" y="2329"/>
                <a:ext cx="77" cy="1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2" y="29"/>
                  </a:cxn>
                  <a:cxn ang="0">
                    <a:pos x="315" y="46"/>
                  </a:cxn>
                  <a:cxn ang="0">
                    <a:pos x="409" y="62"/>
                  </a:cxn>
                  <a:cxn ang="0">
                    <a:pos x="503" y="77"/>
                  </a:cxn>
                  <a:cxn ang="0">
                    <a:pos x="596" y="92"/>
                  </a:cxn>
                  <a:cxn ang="0">
                    <a:pos x="688" y="108"/>
                  </a:cxn>
                  <a:cxn ang="0">
                    <a:pos x="778" y="124"/>
                  </a:cxn>
                  <a:cxn ang="0">
                    <a:pos x="775" y="127"/>
                  </a:cxn>
                  <a:cxn ang="0">
                    <a:pos x="774" y="127"/>
                  </a:cxn>
                  <a:cxn ang="0">
                    <a:pos x="772" y="126"/>
                  </a:cxn>
                  <a:cxn ang="0">
                    <a:pos x="769" y="132"/>
                  </a:cxn>
                  <a:cxn ang="0">
                    <a:pos x="632" y="99"/>
                  </a:cxn>
                  <a:cxn ang="0">
                    <a:pos x="497" y="73"/>
                  </a:cxn>
                  <a:cxn ang="0">
                    <a:pos x="368" y="54"/>
                  </a:cxn>
                  <a:cxn ang="0">
                    <a:pos x="252" y="44"/>
                  </a:cxn>
                  <a:cxn ang="0">
                    <a:pos x="151" y="45"/>
                  </a:cxn>
                  <a:cxn ang="0">
                    <a:pos x="72" y="61"/>
                  </a:cxn>
                  <a:cxn ang="0">
                    <a:pos x="19" y="95"/>
                  </a:cxn>
                  <a:cxn ang="0">
                    <a:pos x="0" y="150"/>
                  </a:cxn>
                  <a:cxn ang="0">
                    <a:pos x="5" y="131"/>
                  </a:cxn>
                  <a:cxn ang="0">
                    <a:pos x="10" y="112"/>
                  </a:cxn>
                  <a:cxn ang="0">
                    <a:pos x="15" y="93"/>
                  </a:cxn>
                  <a:cxn ang="0">
                    <a:pos x="21" y="75"/>
                  </a:cxn>
                  <a:cxn ang="0">
                    <a:pos x="26" y="56"/>
                  </a:cxn>
                  <a:cxn ang="0">
                    <a:pos x="32" y="36"/>
                  </a:cxn>
                  <a:cxn ang="0">
                    <a:pos x="36" y="18"/>
                  </a:cxn>
                  <a:cxn ang="0">
                    <a:pos x="42" y="0"/>
                  </a:cxn>
                </a:cxnLst>
                <a:rect l="0" t="0" r="r" b="b"/>
                <a:pathLst>
                  <a:path w="778" h="150">
                    <a:moveTo>
                      <a:pt x="42" y="0"/>
                    </a:moveTo>
                    <a:lnTo>
                      <a:pt x="130" y="14"/>
                    </a:lnTo>
                    <a:lnTo>
                      <a:pt x="222" y="29"/>
                    </a:lnTo>
                    <a:lnTo>
                      <a:pt x="315" y="46"/>
                    </a:lnTo>
                    <a:lnTo>
                      <a:pt x="409" y="62"/>
                    </a:lnTo>
                    <a:lnTo>
                      <a:pt x="503" y="77"/>
                    </a:lnTo>
                    <a:lnTo>
                      <a:pt x="596" y="92"/>
                    </a:lnTo>
                    <a:lnTo>
                      <a:pt x="688" y="108"/>
                    </a:lnTo>
                    <a:lnTo>
                      <a:pt x="778" y="124"/>
                    </a:lnTo>
                    <a:lnTo>
                      <a:pt x="775" y="127"/>
                    </a:lnTo>
                    <a:lnTo>
                      <a:pt x="774" y="127"/>
                    </a:lnTo>
                    <a:lnTo>
                      <a:pt x="772" y="126"/>
                    </a:lnTo>
                    <a:lnTo>
                      <a:pt x="769" y="132"/>
                    </a:lnTo>
                    <a:lnTo>
                      <a:pt x="632" y="99"/>
                    </a:lnTo>
                    <a:lnTo>
                      <a:pt x="497" y="73"/>
                    </a:lnTo>
                    <a:lnTo>
                      <a:pt x="368" y="54"/>
                    </a:lnTo>
                    <a:lnTo>
                      <a:pt x="252" y="44"/>
                    </a:lnTo>
                    <a:lnTo>
                      <a:pt x="151" y="45"/>
                    </a:lnTo>
                    <a:lnTo>
                      <a:pt x="72" y="61"/>
                    </a:lnTo>
                    <a:lnTo>
                      <a:pt x="19" y="95"/>
                    </a:lnTo>
                    <a:lnTo>
                      <a:pt x="0" y="150"/>
                    </a:lnTo>
                    <a:lnTo>
                      <a:pt x="5" y="131"/>
                    </a:lnTo>
                    <a:lnTo>
                      <a:pt x="10" y="112"/>
                    </a:lnTo>
                    <a:lnTo>
                      <a:pt x="15" y="93"/>
                    </a:lnTo>
                    <a:lnTo>
                      <a:pt x="21" y="75"/>
                    </a:lnTo>
                    <a:lnTo>
                      <a:pt x="26" y="56"/>
                    </a:lnTo>
                    <a:lnTo>
                      <a:pt x="32" y="36"/>
                    </a:lnTo>
                    <a:lnTo>
                      <a:pt x="36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61" name="Freeform 172"/>
              <p:cNvSpPr>
                <a:spLocks/>
              </p:cNvSpPr>
              <p:nvPr/>
            </p:nvSpPr>
            <p:spPr bwMode="auto">
              <a:xfrm>
                <a:off x="3632" y="2265"/>
                <a:ext cx="22" cy="68"/>
              </a:xfrm>
              <a:custGeom>
                <a:avLst/>
                <a:gdLst/>
                <a:ahLst/>
                <a:cxnLst>
                  <a:cxn ang="0">
                    <a:pos x="111" y="38"/>
                  </a:cxn>
                  <a:cxn ang="0">
                    <a:pos x="96" y="104"/>
                  </a:cxn>
                  <a:cxn ang="0">
                    <a:pos x="83" y="171"/>
                  </a:cxn>
                  <a:cxn ang="0">
                    <a:pos x="68" y="238"/>
                  </a:cxn>
                  <a:cxn ang="0">
                    <a:pos x="55" y="305"/>
                  </a:cxn>
                  <a:cxn ang="0">
                    <a:pos x="40" y="372"/>
                  </a:cxn>
                  <a:cxn ang="0">
                    <a:pos x="27" y="439"/>
                  </a:cxn>
                  <a:cxn ang="0">
                    <a:pos x="13" y="506"/>
                  </a:cxn>
                  <a:cxn ang="0">
                    <a:pos x="0" y="574"/>
                  </a:cxn>
                  <a:cxn ang="0">
                    <a:pos x="17" y="577"/>
                  </a:cxn>
                  <a:cxn ang="0">
                    <a:pos x="42" y="582"/>
                  </a:cxn>
                  <a:cxn ang="0">
                    <a:pos x="70" y="588"/>
                  </a:cxn>
                  <a:cxn ang="0">
                    <a:pos x="101" y="594"/>
                  </a:cxn>
                  <a:cxn ang="0">
                    <a:pos x="130" y="599"/>
                  </a:cxn>
                  <a:cxn ang="0">
                    <a:pos x="159" y="605"/>
                  </a:cxn>
                  <a:cxn ang="0">
                    <a:pos x="183" y="610"/>
                  </a:cxn>
                  <a:cxn ang="0">
                    <a:pos x="203" y="614"/>
                  </a:cxn>
                  <a:cxn ang="0">
                    <a:pos x="219" y="570"/>
                  </a:cxn>
                  <a:cxn ang="0">
                    <a:pos x="222" y="532"/>
                  </a:cxn>
                  <a:cxn ang="0">
                    <a:pos x="214" y="499"/>
                  </a:cxn>
                  <a:cxn ang="0">
                    <a:pos x="202" y="467"/>
                  </a:cxn>
                  <a:cxn ang="0">
                    <a:pos x="186" y="434"/>
                  </a:cxn>
                  <a:cxn ang="0">
                    <a:pos x="174" y="397"/>
                  </a:cxn>
                  <a:cxn ang="0">
                    <a:pos x="168" y="354"/>
                  </a:cxn>
                  <a:cxn ang="0">
                    <a:pos x="176" y="305"/>
                  </a:cxn>
                  <a:cxn ang="0">
                    <a:pos x="181" y="269"/>
                  </a:cxn>
                  <a:cxn ang="0">
                    <a:pos x="186" y="239"/>
                  </a:cxn>
                  <a:cxn ang="0">
                    <a:pos x="191" y="211"/>
                  </a:cxn>
                  <a:cxn ang="0">
                    <a:pos x="195" y="187"/>
                  </a:cxn>
                  <a:cxn ang="0">
                    <a:pos x="197" y="161"/>
                  </a:cxn>
                  <a:cxn ang="0">
                    <a:pos x="198" y="134"/>
                  </a:cxn>
                  <a:cxn ang="0">
                    <a:pos x="195" y="104"/>
                  </a:cxn>
                  <a:cxn ang="0">
                    <a:pos x="191" y="70"/>
                  </a:cxn>
                  <a:cxn ang="0">
                    <a:pos x="185" y="62"/>
                  </a:cxn>
                  <a:cxn ang="0">
                    <a:pos x="178" y="49"/>
                  </a:cxn>
                  <a:cxn ang="0">
                    <a:pos x="167" y="31"/>
                  </a:cxn>
                  <a:cxn ang="0">
                    <a:pos x="158" y="15"/>
                  </a:cxn>
                  <a:cxn ang="0">
                    <a:pos x="146" y="3"/>
                  </a:cxn>
                  <a:cxn ang="0">
                    <a:pos x="134" y="0"/>
                  </a:cxn>
                  <a:cxn ang="0">
                    <a:pos x="122" y="10"/>
                  </a:cxn>
                  <a:cxn ang="0">
                    <a:pos x="111" y="38"/>
                  </a:cxn>
                </a:cxnLst>
                <a:rect l="0" t="0" r="r" b="b"/>
                <a:pathLst>
                  <a:path w="222" h="614">
                    <a:moveTo>
                      <a:pt x="111" y="38"/>
                    </a:moveTo>
                    <a:lnTo>
                      <a:pt x="96" y="104"/>
                    </a:lnTo>
                    <a:lnTo>
                      <a:pt x="83" y="171"/>
                    </a:lnTo>
                    <a:lnTo>
                      <a:pt x="68" y="238"/>
                    </a:lnTo>
                    <a:lnTo>
                      <a:pt x="55" y="305"/>
                    </a:lnTo>
                    <a:lnTo>
                      <a:pt x="40" y="372"/>
                    </a:lnTo>
                    <a:lnTo>
                      <a:pt x="27" y="439"/>
                    </a:lnTo>
                    <a:lnTo>
                      <a:pt x="13" y="506"/>
                    </a:lnTo>
                    <a:lnTo>
                      <a:pt x="0" y="574"/>
                    </a:lnTo>
                    <a:lnTo>
                      <a:pt x="17" y="577"/>
                    </a:lnTo>
                    <a:lnTo>
                      <a:pt x="42" y="582"/>
                    </a:lnTo>
                    <a:lnTo>
                      <a:pt x="70" y="588"/>
                    </a:lnTo>
                    <a:lnTo>
                      <a:pt x="101" y="594"/>
                    </a:lnTo>
                    <a:lnTo>
                      <a:pt x="130" y="599"/>
                    </a:lnTo>
                    <a:lnTo>
                      <a:pt x="159" y="605"/>
                    </a:lnTo>
                    <a:lnTo>
                      <a:pt x="183" y="610"/>
                    </a:lnTo>
                    <a:lnTo>
                      <a:pt x="203" y="614"/>
                    </a:lnTo>
                    <a:lnTo>
                      <a:pt x="219" y="570"/>
                    </a:lnTo>
                    <a:lnTo>
                      <a:pt x="222" y="532"/>
                    </a:lnTo>
                    <a:lnTo>
                      <a:pt x="214" y="499"/>
                    </a:lnTo>
                    <a:lnTo>
                      <a:pt x="202" y="467"/>
                    </a:lnTo>
                    <a:lnTo>
                      <a:pt x="186" y="434"/>
                    </a:lnTo>
                    <a:lnTo>
                      <a:pt x="174" y="397"/>
                    </a:lnTo>
                    <a:lnTo>
                      <a:pt x="168" y="354"/>
                    </a:lnTo>
                    <a:lnTo>
                      <a:pt x="176" y="305"/>
                    </a:lnTo>
                    <a:lnTo>
                      <a:pt x="181" y="269"/>
                    </a:lnTo>
                    <a:lnTo>
                      <a:pt x="186" y="239"/>
                    </a:lnTo>
                    <a:lnTo>
                      <a:pt x="191" y="211"/>
                    </a:lnTo>
                    <a:lnTo>
                      <a:pt x="195" y="187"/>
                    </a:lnTo>
                    <a:lnTo>
                      <a:pt x="197" y="161"/>
                    </a:lnTo>
                    <a:lnTo>
                      <a:pt x="198" y="134"/>
                    </a:lnTo>
                    <a:lnTo>
                      <a:pt x="195" y="104"/>
                    </a:lnTo>
                    <a:lnTo>
                      <a:pt x="191" y="70"/>
                    </a:lnTo>
                    <a:lnTo>
                      <a:pt x="185" y="62"/>
                    </a:lnTo>
                    <a:lnTo>
                      <a:pt x="178" y="49"/>
                    </a:lnTo>
                    <a:lnTo>
                      <a:pt x="167" y="31"/>
                    </a:lnTo>
                    <a:lnTo>
                      <a:pt x="158" y="15"/>
                    </a:lnTo>
                    <a:lnTo>
                      <a:pt x="146" y="3"/>
                    </a:lnTo>
                    <a:lnTo>
                      <a:pt x="134" y="0"/>
                    </a:lnTo>
                    <a:lnTo>
                      <a:pt x="122" y="10"/>
                    </a:lnTo>
                    <a:lnTo>
                      <a:pt x="111" y="3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62" name="Freeform 173"/>
              <p:cNvSpPr>
                <a:spLocks/>
              </p:cNvSpPr>
              <p:nvPr/>
            </p:nvSpPr>
            <p:spPr bwMode="auto">
              <a:xfrm>
                <a:off x="3632" y="2265"/>
                <a:ext cx="21" cy="68"/>
              </a:xfrm>
              <a:custGeom>
                <a:avLst/>
                <a:gdLst/>
                <a:ahLst/>
                <a:cxnLst>
                  <a:cxn ang="0">
                    <a:pos x="111" y="32"/>
                  </a:cxn>
                  <a:cxn ang="0">
                    <a:pos x="96" y="98"/>
                  </a:cxn>
                  <a:cxn ang="0">
                    <a:pos x="83" y="165"/>
                  </a:cxn>
                  <a:cxn ang="0">
                    <a:pos x="68" y="232"/>
                  </a:cxn>
                  <a:cxn ang="0">
                    <a:pos x="55" y="299"/>
                  </a:cxn>
                  <a:cxn ang="0">
                    <a:pos x="40" y="366"/>
                  </a:cxn>
                  <a:cxn ang="0">
                    <a:pos x="27" y="433"/>
                  </a:cxn>
                  <a:cxn ang="0">
                    <a:pos x="13" y="500"/>
                  </a:cxn>
                  <a:cxn ang="0">
                    <a:pos x="0" y="568"/>
                  </a:cxn>
                  <a:cxn ang="0">
                    <a:pos x="16" y="571"/>
                  </a:cxn>
                  <a:cxn ang="0">
                    <a:pos x="40" y="576"/>
                  </a:cxn>
                  <a:cxn ang="0">
                    <a:pos x="66" y="582"/>
                  </a:cxn>
                  <a:cxn ang="0">
                    <a:pos x="96" y="588"/>
                  </a:cxn>
                  <a:cxn ang="0">
                    <a:pos x="125" y="593"/>
                  </a:cxn>
                  <a:cxn ang="0">
                    <a:pos x="152" y="599"/>
                  </a:cxn>
                  <a:cxn ang="0">
                    <a:pos x="176" y="603"/>
                  </a:cxn>
                  <a:cxn ang="0">
                    <a:pos x="196" y="607"/>
                  </a:cxn>
                  <a:cxn ang="0">
                    <a:pos x="212" y="563"/>
                  </a:cxn>
                  <a:cxn ang="0">
                    <a:pos x="214" y="526"/>
                  </a:cxn>
                  <a:cxn ang="0">
                    <a:pos x="206" y="494"/>
                  </a:cxn>
                  <a:cxn ang="0">
                    <a:pos x="191" y="464"/>
                  </a:cxn>
                  <a:cxn ang="0">
                    <a:pos x="175" y="432"/>
                  </a:cxn>
                  <a:cxn ang="0">
                    <a:pos x="161" y="396"/>
                  </a:cxn>
                  <a:cxn ang="0">
                    <a:pos x="155" y="355"/>
                  </a:cxn>
                  <a:cxn ang="0">
                    <a:pos x="161" y="305"/>
                  </a:cxn>
                  <a:cxn ang="0">
                    <a:pos x="165" y="268"/>
                  </a:cxn>
                  <a:cxn ang="0">
                    <a:pos x="171" y="238"/>
                  </a:cxn>
                  <a:cxn ang="0">
                    <a:pos x="175" y="209"/>
                  </a:cxn>
                  <a:cxn ang="0">
                    <a:pos x="179" y="183"/>
                  </a:cxn>
                  <a:cxn ang="0">
                    <a:pos x="181" y="156"/>
                  </a:cxn>
                  <a:cxn ang="0">
                    <a:pos x="181" y="127"/>
                  </a:cxn>
                  <a:cxn ang="0">
                    <a:pos x="180" y="96"/>
                  </a:cxn>
                  <a:cxn ang="0">
                    <a:pos x="178" y="61"/>
                  </a:cxn>
                  <a:cxn ang="0">
                    <a:pos x="172" y="54"/>
                  </a:cxn>
                  <a:cxn ang="0">
                    <a:pos x="165" y="42"/>
                  </a:cxn>
                  <a:cxn ang="0">
                    <a:pos x="158" y="26"/>
                  </a:cxn>
                  <a:cxn ang="0">
                    <a:pos x="150" y="12"/>
                  </a:cxn>
                  <a:cxn ang="0">
                    <a:pos x="141" y="2"/>
                  </a:cxn>
                  <a:cxn ang="0">
                    <a:pos x="131" y="0"/>
                  </a:cxn>
                  <a:cxn ang="0">
                    <a:pos x="121" y="8"/>
                  </a:cxn>
                  <a:cxn ang="0">
                    <a:pos x="111" y="32"/>
                  </a:cxn>
                </a:cxnLst>
                <a:rect l="0" t="0" r="r" b="b"/>
                <a:pathLst>
                  <a:path w="214" h="607">
                    <a:moveTo>
                      <a:pt x="111" y="32"/>
                    </a:moveTo>
                    <a:lnTo>
                      <a:pt x="96" y="98"/>
                    </a:lnTo>
                    <a:lnTo>
                      <a:pt x="83" y="165"/>
                    </a:lnTo>
                    <a:lnTo>
                      <a:pt x="68" y="232"/>
                    </a:lnTo>
                    <a:lnTo>
                      <a:pt x="55" y="299"/>
                    </a:lnTo>
                    <a:lnTo>
                      <a:pt x="40" y="366"/>
                    </a:lnTo>
                    <a:lnTo>
                      <a:pt x="27" y="433"/>
                    </a:lnTo>
                    <a:lnTo>
                      <a:pt x="13" y="500"/>
                    </a:lnTo>
                    <a:lnTo>
                      <a:pt x="0" y="568"/>
                    </a:lnTo>
                    <a:lnTo>
                      <a:pt x="16" y="571"/>
                    </a:lnTo>
                    <a:lnTo>
                      <a:pt x="40" y="576"/>
                    </a:lnTo>
                    <a:lnTo>
                      <a:pt x="66" y="582"/>
                    </a:lnTo>
                    <a:lnTo>
                      <a:pt x="96" y="588"/>
                    </a:lnTo>
                    <a:lnTo>
                      <a:pt x="125" y="593"/>
                    </a:lnTo>
                    <a:lnTo>
                      <a:pt x="152" y="599"/>
                    </a:lnTo>
                    <a:lnTo>
                      <a:pt x="176" y="603"/>
                    </a:lnTo>
                    <a:lnTo>
                      <a:pt x="196" y="607"/>
                    </a:lnTo>
                    <a:lnTo>
                      <a:pt x="212" y="563"/>
                    </a:lnTo>
                    <a:lnTo>
                      <a:pt x="214" y="526"/>
                    </a:lnTo>
                    <a:lnTo>
                      <a:pt x="206" y="494"/>
                    </a:lnTo>
                    <a:lnTo>
                      <a:pt x="191" y="464"/>
                    </a:lnTo>
                    <a:lnTo>
                      <a:pt x="175" y="432"/>
                    </a:lnTo>
                    <a:lnTo>
                      <a:pt x="161" y="396"/>
                    </a:lnTo>
                    <a:lnTo>
                      <a:pt x="155" y="355"/>
                    </a:lnTo>
                    <a:lnTo>
                      <a:pt x="161" y="305"/>
                    </a:lnTo>
                    <a:lnTo>
                      <a:pt x="165" y="268"/>
                    </a:lnTo>
                    <a:lnTo>
                      <a:pt x="171" y="238"/>
                    </a:lnTo>
                    <a:lnTo>
                      <a:pt x="175" y="209"/>
                    </a:lnTo>
                    <a:lnTo>
                      <a:pt x="179" y="183"/>
                    </a:lnTo>
                    <a:lnTo>
                      <a:pt x="181" y="156"/>
                    </a:lnTo>
                    <a:lnTo>
                      <a:pt x="181" y="127"/>
                    </a:lnTo>
                    <a:lnTo>
                      <a:pt x="180" y="96"/>
                    </a:lnTo>
                    <a:lnTo>
                      <a:pt x="178" y="61"/>
                    </a:lnTo>
                    <a:lnTo>
                      <a:pt x="172" y="54"/>
                    </a:lnTo>
                    <a:lnTo>
                      <a:pt x="165" y="42"/>
                    </a:lnTo>
                    <a:lnTo>
                      <a:pt x="158" y="26"/>
                    </a:lnTo>
                    <a:lnTo>
                      <a:pt x="150" y="12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21" y="8"/>
                    </a:lnTo>
                    <a:lnTo>
                      <a:pt x="111" y="3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63" name="Freeform 174"/>
              <p:cNvSpPr>
                <a:spLocks/>
              </p:cNvSpPr>
              <p:nvPr/>
            </p:nvSpPr>
            <p:spPr bwMode="auto">
              <a:xfrm>
                <a:off x="3632" y="2266"/>
                <a:ext cx="20" cy="66"/>
              </a:xfrm>
              <a:custGeom>
                <a:avLst/>
                <a:gdLst/>
                <a:ahLst/>
                <a:cxnLst>
                  <a:cxn ang="0">
                    <a:pos x="111" y="28"/>
                  </a:cxn>
                  <a:cxn ang="0">
                    <a:pos x="96" y="94"/>
                  </a:cxn>
                  <a:cxn ang="0">
                    <a:pos x="83" y="161"/>
                  </a:cxn>
                  <a:cxn ang="0">
                    <a:pos x="68" y="228"/>
                  </a:cxn>
                  <a:cxn ang="0">
                    <a:pos x="55" y="295"/>
                  </a:cxn>
                  <a:cxn ang="0">
                    <a:pos x="40" y="362"/>
                  </a:cxn>
                  <a:cxn ang="0">
                    <a:pos x="27" y="429"/>
                  </a:cxn>
                  <a:cxn ang="0">
                    <a:pos x="13" y="496"/>
                  </a:cxn>
                  <a:cxn ang="0">
                    <a:pos x="0" y="564"/>
                  </a:cxn>
                  <a:cxn ang="0">
                    <a:pos x="16" y="567"/>
                  </a:cxn>
                  <a:cxn ang="0">
                    <a:pos x="38" y="573"/>
                  </a:cxn>
                  <a:cxn ang="0">
                    <a:pos x="63" y="578"/>
                  </a:cxn>
                  <a:cxn ang="0">
                    <a:pos x="91" y="584"/>
                  </a:cxn>
                  <a:cxn ang="0">
                    <a:pos x="118" y="589"/>
                  </a:cxn>
                  <a:cxn ang="0">
                    <a:pos x="145" y="594"/>
                  </a:cxn>
                  <a:cxn ang="0">
                    <a:pos x="168" y="597"/>
                  </a:cxn>
                  <a:cxn ang="0">
                    <a:pos x="188" y="601"/>
                  </a:cxn>
                  <a:cxn ang="0">
                    <a:pos x="204" y="557"/>
                  </a:cxn>
                  <a:cxn ang="0">
                    <a:pos x="205" y="522"/>
                  </a:cxn>
                  <a:cxn ang="0">
                    <a:pos x="194" y="491"/>
                  </a:cxn>
                  <a:cxn ang="0">
                    <a:pos x="179" y="462"/>
                  </a:cxn>
                  <a:cxn ang="0">
                    <a:pos x="160" y="431"/>
                  </a:cxn>
                  <a:cxn ang="0">
                    <a:pos x="147" y="397"/>
                  </a:cxn>
                  <a:cxn ang="0">
                    <a:pos x="139" y="356"/>
                  </a:cxn>
                  <a:cxn ang="0">
                    <a:pos x="146" y="306"/>
                  </a:cxn>
                  <a:cxn ang="0">
                    <a:pos x="151" y="270"/>
                  </a:cxn>
                  <a:cxn ang="0">
                    <a:pos x="156" y="239"/>
                  </a:cxn>
                  <a:cxn ang="0">
                    <a:pos x="159" y="209"/>
                  </a:cxn>
                  <a:cxn ang="0">
                    <a:pos x="163" y="181"/>
                  </a:cxn>
                  <a:cxn ang="0">
                    <a:pos x="165" y="152"/>
                  </a:cxn>
                  <a:cxn ang="0">
                    <a:pos x="166" y="122"/>
                  </a:cxn>
                  <a:cxn ang="0">
                    <a:pos x="165" y="90"/>
                  </a:cxn>
                  <a:cxn ang="0">
                    <a:pos x="164" y="54"/>
                  </a:cxn>
                  <a:cxn ang="0">
                    <a:pos x="159" y="47"/>
                  </a:cxn>
                  <a:cxn ang="0">
                    <a:pos x="154" y="37"/>
                  </a:cxn>
                  <a:cxn ang="0">
                    <a:pos x="148" y="24"/>
                  </a:cxn>
                  <a:cxn ang="0">
                    <a:pos x="142" y="12"/>
                  </a:cxn>
                  <a:cxn ang="0">
                    <a:pos x="134" y="2"/>
                  </a:cxn>
                  <a:cxn ang="0">
                    <a:pos x="127" y="0"/>
                  </a:cxn>
                  <a:cxn ang="0">
                    <a:pos x="119" y="7"/>
                  </a:cxn>
                  <a:cxn ang="0">
                    <a:pos x="111" y="28"/>
                  </a:cxn>
                </a:cxnLst>
                <a:rect l="0" t="0" r="r" b="b"/>
                <a:pathLst>
                  <a:path w="205" h="601">
                    <a:moveTo>
                      <a:pt x="111" y="28"/>
                    </a:moveTo>
                    <a:lnTo>
                      <a:pt x="96" y="94"/>
                    </a:lnTo>
                    <a:lnTo>
                      <a:pt x="83" y="161"/>
                    </a:lnTo>
                    <a:lnTo>
                      <a:pt x="68" y="228"/>
                    </a:lnTo>
                    <a:lnTo>
                      <a:pt x="55" y="295"/>
                    </a:lnTo>
                    <a:lnTo>
                      <a:pt x="40" y="362"/>
                    </a:lnTo>
                    <a:lnTo>
                      <a:pt x="27" y="429"/>
                    </a:lnTo>
                    <a:lnTo>
                      <a:pt x="13" y="496"/>
                    </a:lnTo>
                    <a:lnTo>
                      <a:pt x="0" y="564"/>
                    </a:lnTo>
                    <a:lnTo>
                      <a:pt x="16" y="567"/>
                    </a:lnTo>
                    <a:lnTo>
                      <a:pt x="38" y="573"/>
                    </a:lnTo>
                    <a:lnTo>
                      <a:pt x="63" y="578"/>
                    </a:lnTo>
                    <a:lnTo>
                      <a:pt x="91" y="584"/>
                    </a:lnTo>
                    <a:lnTo>
                      <a:pt x="118" y="589"/>
                    </a:lnTo>
                    <a:lnTo>
                      <a:pt x="145" y="594"/>
                    </a:lnTo>
                    <a:lnTo>
                      <a:pt x="168" y="597"/>
                    </a:lnTo>
                    <a:lnTo>
                      <a:pt x="188" y="601"/>
                    </a:lnTo>
                    <a:lnTo>
                      <a:pt x="204" y="557"/>
                    </a:lnTo>
                    <a:lnTo>
                      <a:pt x="205" y="522"/>
                    </a:lnTo>
                    <a:lnTo>
                      <a:pt x="194" y="491"/>
                    </a:lnTo>
                    <a:lnTo>
                      <a:pt x="179" y="462"/>
                    </a:lnTo>
                    <a:lnTo>
                      <a:pt x="160" y="431"/>
                    </a:lnTo>
                    <a:lnTo>
                      <a:pt x="147" y="397"/>
                    </a:lnTo>
                    <a:lnTo>
                      <a:pt x="139" y="356"/>
                    </a:lnTo>
                    <a:lnTo>
                      <a:pt x="146" y="306"/>
                    </a:lnTo>
                    <a:lnTo>
                      <a:pt x="151" y="270"/>
                    </a:lnTo>
                    <a:lnTo>
                      <a:pt x="156" y="239"/>
                    </a:lnTo>
                    <a:lnTo>
                      <a:pt x="159" y="209"/>
                    </a:lnTo>
                    <a:lnTo>
                      <a:pt x="163" y="181"/>
                    </a:lnTo>
                    <a:lnTo>
                      <a:pt x="165" y="152"/>
                    </a:lnTo>
                    <a:lnTo>
                      <a:pt x="166" y="122"/>
                    </a:lnTo>
                    <a:lnTo>
                      <a:pt x="165" y="90"/>
                    </a:lnTo>
                    <a:lnTo>
                      <a:pt x="164" y="54"/>
                    </a:lnTo>
                    <a:lnTo>
                      <a:pt x="159" y="47"/>
                    </a:lnTo>
                    <a:lnTo>
                      <a:pt x="154" y="37"/>
                    </a:lnTo>
                    <a:lnTo>
                      <a:pt x="148" y="24"/>
                    </a:lnTo>
                    <a:lnTo>
                      <a:pt x="142" y="12"/>
                    </a:lnTo>
                    <a:lnTo>
                      <a:pt x="134" y="2"/>
                    </a:lnTo>
                    <a:lnTo>
                      <a:pt x="127" y="0"/>
                    </a:lnTo>
                    <a:lnTo>
                      <a:pt x="119" y="7"/>
                    </a:lnTo>
                    <a:lnTo>
                      <a:pt x="111" y="2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64" name="Freeform 175"/>
              <p:cNvSpPr>
                <a:spLocks/>
              </p:cNvSpPr>
              <p:nvPr/>
            </p:nvSpPr>
            <p:spPr bwMode="auto">
              <a:xfrm>
                <a:off x="3632" y="2266"/>
                <a:ext cx="19" cy="66"/>
              </a:xfrm>
              <a:custGeom>
                <a:avLst/>
                <a:gdLst/>
                <a:ahLst/>
                <a:cxnLst>
                  <a:cxn ang="0">
                    <a:pos x="111" y="22"/>
                  </a:cxn>
                  <a:cxn ang="0">
                    <a:pos x="96" y="88"/>
                  </a:cxn>
                  <a:cxn ang="0">
                    <a:pos x="83" y="155"/>
                  </a:cxn>
                  <a:cxn ang="0">
                    <a:pos x="68" y="222"/>
                  </a:cxn>
                  <a:cxn ang="0">
                    <a:pos x="55" y="289"/>
                  </a:cxn>
                  <a:cxn ang="0">
                    <a:pos x="40" y="356"/>
                  </a:cxn>
                  <a:cxn ang="0">
                    <a:pos x="27" y="423"/>
                  </a:cxn>
                  <a:cxn ang="0">
                    <a:pos x="13" y="490"/>
                  </a:cxn>
                  <a:cxn ang="0">
                    <a:pos x="0" y="558"/>
                  </a:cxn>
                  <a:cxn ang="0">
                    <a:pos x="14" y="562"/>
                  </a:cxn>
                  <a:cxn ang="0">
                    <a:pos x="35" y="568"/>
                  </a:cxn>
                  <a:cxn ang="0">
                    <a:pos x="58" y="573"/>
                  </a:cxn>
                  <a:cxn ang="0">
                    <a:pos x="85" y="578"/>
                  </a:cxn>
                  <a:cxn ang="0">
                    <a:pos x="111" y="582"/>
                  </a:cxn>
                  <a:cxn ang="0">
                    <a:pos x="136" y="587"/>
                  </a:cxn>
                  <a:cxn ang="0">
                    <a:pos x="159" y="590"/>
                  </a:cxn>
                  <a:cxn ang="0">
                    <a:pos x="180" y="593"/>
                  </a:cxn>
                  <a:cxn ang="0">
                    <a:pos x="195" y="550"/>
                  </a:cxn>
                  <a:cxn ang="0">
                    <a:pos x="195" y="515"/>
                  </a:cxn>
                  <a:cxn ang="0">
                    <a:pos x="184" y="485"/>
                  </a:cxn>
                  <a:cxn ang="0">
                    <a:pos x="167" y="457"/>
                  </a:cxn>
                  <a:cxn ang="0">
                    <a:pos x="149" y="428"/>
                  </a:cxn>
                  <a:cxn ang="0">
                    <a:pos x="133" y="395"/>
                  </a:cxn>
                  <a:cxn ang="0">
                    <a:pos x="126" y="356"/>
                  </a:cxn>
                  <a:cxn ang="0">
                    <a:pos x="132" y="307"/>
                  </a:cxn>
                  <a:cxn ang="0">
                    <a:pos x="136" y="270"/>
                  </a:cxn>
                  <a:cxn ang="0">
                    <a:pos x="142" y="238"/>
                  </a:cxn>
                  <a:cxn ang="0">
                    <a:pos x="145" y="206"/>
                  </a:cxn>
                  <a:cxn ang="0">
                    <a:pos x="148" y="177"/>
                  </a:cxn>
                  <a:cxn ang="0">
                    <a:pos x="149" y="146"/>
                  </a:cxn>
                  <a:cxn ang="0">
                    <a:pos x="151" y="114"/>
                  </a:cxn>
                  <a:cxn ang="0">
                    <a:pos x="152" y="80"/>
                  </a:cxn>
                  <a:cxn ang="0">
                    <a:pos x="153" y="43"/>
                  </a:cxn>
                  <a:cxn ang="0">
                    <a:pos x="147" y="37"/>
                  </a:cxn>
                  <a:cxn ang="0">
                    <a:pos x="144" y="29"/>
                  </a:cxn>
                  <a:cxn ang="0">
                    <a:pos x="139" y="19"/>
                  </a:cxn>
                  <a:cxn ang="0">
                    <a:pos x="135" y="9"/>
                  </a:cxn>
                  <a:cxn ang="0">
                    <a:pos x="129" y="1"/>
                  </a:cxn>
                  <a:cxn ang="0">
                    <a:pos x="124" y="0"/>
                  </a:cxn>
                  <a:cxn ang="0">
                    <a:pos x="118" y="5"/>
                  </a:cxn>
                  <a:cxn ang="0">
                    <a:pos x="111" y="22"/>
                  </a:cxn>
                </a:cxnLst>
                <a:rect l="0" t="0" r="r" b="b"/>
                <a:pathLst>
                  <a:path w="195" h="593">
                    <a:moveTo>
                      <a:pt x="111" y="22"/>
                    </a:moveTo>
                    <a:lnTo>
                      <a:pt x="96" y="88"/>
                    </a:lnTo>
                    <a:lnTo>
                      <a:pt x="83" y="155"/>
                    </a:lnTo>
                    <a:lnTo>
                      <a:pt x="68" y="222"/>
                    </a:lnTo>
                    <a:lnTo>
                      <a:pt x="55" y="289"/>
                    </a:lnTo>
                    <a:lnTo>
                      <a:pt x="40" y="356"/>
                    </a:lnTo>
                    <a:lnTo>
                      <a:pt x="27" y="423"/>
                    </a:lnTo>
                    <a:lnTo>
                      <a:pt x="13" y="490"/>
                    </a:lnTo>
                    <a:lnTo>
                      <a:pt x="0" y="558"/>
                    </a:lnTo>
                    <a:lnTo>
                      <a:pt x="14" y="562"/>
                    </a:lnTo>
                    <a:lnTo>
                      <a:pt x="35" y="568"/>
                    </a:lnTo>
                    <a:lnTo>
                      <a:pt x="58" y="573"/>
                    </a:lnTo>
                    <a:lnTo>
                      <a:pt x="85" y="578"/>
                    </a:lnTo>
                    <a:lnTo>
                      <a:pt x="111" y="582"/>
                    </a:lnTo>
                    <a:lnTo>
                      <a:pt x="136" y="587"/>
                    </a:lnTo>
                    <a:lnTo>
                      <a:pt x="159" y="590"/>
                    </a:lnTo>
                    <a:lnTo>
                      <a:pt x="180" y="593"/>
                    </a:lnTo>
                    <a:lnTo>
                      <a:pt x="195" y="550"/>
                    </a:lnTo>
                    <a:lnTo>
                      <a:pt x="195" y="515"/>
                    </a:lnTo>
                    <a:lnTo>
                      <a:pt x="184" y="485"/>
                    </a:lnTo>
                    <a:lnTo>
                      <a:pt x="167" y="457"/>
                    </a:lnTo>
                    <a:lnTo>
                      <a:pt x="149" y="428"/>
                    </a:lnTo>
                    <a:lnTo>
                      <a:pt x="133" y="395"/>
                    </a:lnTo>
                    <a:lnTo>
                      <a:pt x="126" y="356"/>
                    </a:lnTo>
                    <a:lnTo>
                      <a:pt x="132" y="307"/>
                    </a:lnTo>
                    <a:lnTo>
                      <a:pt x="136" y="270"/>
                    </a:lnTo>
                    <a:lnTo>
                      <a:pt x="142" y="238"/>
                    </a:lnTo>
                    <a:lnTo>
                      <a:pt x="145" y="206"/>
                    </a:lnTo>
                    <a:lnTo>
                      <a:pt x="148" y="177"/>
                    </a:lnTo>
                    <a:lnTo>
                      <a:pt x="149" y="146"/>
                    </a:lnTo>
                    <a:lnTo>
                      <a:pt x="151" y="114"/>
                    </a:lnTo>
                    <a:lnTo>
                      <a:pt x="152" y="80"/>
                    </a:lnTo>
                    <a:lnTo>
                      <a:pt x="153" y="43"/>
                    </a:lnTo>
                    <a:lnTo>
                      <a:pt x="147" y="37"/>
                    </a:lnTo>
                    <a:lnTo>
                      <a:pt x="144" y="29"/>
                    </a:lnTo>
                    <a:lnTo>
                      <a:pt x="139" y="19"/>
                    </a:lnTo>
                    <a:lnTo>
                      <a:pt x="135" y="9"/>
                    </a:lnTo>
                    <a:lnTo>
                      <a:pt x="129" y="1"/>
                    </a:lnTo>
                    <a:lnTo>
                      <a:pt x="124" y="0"/>
                    </a:lnTo>
                    <a:lnTo>
                      <a:pt x="118" y="5"/>
                    </a:lnTo>
                    <a:lnTo>
                      <a:pt x="111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65" name="Freeform 176"/>
              <p:cNvSpPr>
                <a:spLocks/>
              </p:cNvSpPr>
              <p:nvPr/>
            </p:nvSpPr>
            <p:spPr bwMode="auto">
              <a:xfrm>
                <a:off x="3632" y="2267"/>
                <a:ext cx="18" cy="65"/>
              </a:xfrm>
              <a:custGeom>
                <a:avLst/>
                <a:gdLst/>
                <a:ahLst/>
                <a:cxnLst>
                  <a:cxn ang="0">
                    <a:pos x="111" y="16"/>
                  </a:cxn>
                  <a:cxn ang="0">
                    <a:pos x="96" y="82"/>
                  </a:cxn>
                  <a:cxn ang="0">
                    <a:pos x="83" y="149"/>
                  </a:cxn>
                  <a:cxn ang="0">
                    <a:pos x="68" y="216"/>
                  </a:cxn>
                  <a:cxn ang="0">
                    <a:pos x="55" y="283"/>
                  </a:cxn>
                  <a:cxn ang="0">
                    <a:pos x="40" y="350"/>
                  </a:cxn>
                  <a:cxn ang="0">
                    <a:pos x="27" y="417"/>
                  </a:cxn>
                  <a:cxn ang="0">
                    <a:pos x="13" y="484"/>
                  </a:cxn>
                  <a:cxn ang="0">
                    <a:pos x="0" y="552"/>
                  </a:cxn>
                  <a:cxn ang="0">
                    <a:pos x="13" y="557"/>
                  </a:cxn>
                  <a:cxn ang="0">
                    <a:pos x="33" y="562"/>
                  </a:cxn>
                  <a:cxn ang="0">
                    <a:pos x="56" y="567"/>
                  </a:cxn>
                  <a:cxn ang="0">
                    <a:pos x="81" y="573"/>
                  </a:cxn>
                  <a:cxn ang="0">
                    <a:pos x="104" y="577"/>
                  </a:cxn>
                  <a:cxn ang="0">
                    <a:pos x="129" y="581"/>
                  </a:cxn>
                  <a:cxn ang="0">
                    <a:pos x="152" y="583"/>
                  </a:cxn>
                  <a:cxn ang="0">
                    <a:pos x="172" y="586"/>
                  </a:cxn>
                  <a:cxn ang="0">
                    <a:pos x="186" y="543"/>
                  </a:cxn>
                  <a:cxn ang="0">
                    <a:pos x="186" y="509"/>
                  </a:cxn>
                  <a:cxn ang="0">
                    <a:pos x="174" y="480"/>
                  </a:cxn>
                  <a:cxn ang="0">
                    <a:pos x="156" y="454"/>
                  </a:cxn>
                  <a:cxn ang="0">
                    <a:pos x="135" y="426"/>
                  </a:cxn>
                  <a:cxn ang="0">
                    <a:pos x="120" y="394"/>
                  </a:cxn>
                  <a:cxn ang="0">
                    <a:pos x="112" y="356"/>
                  </a:cxn>
                  <a:cxn ang="0">
                    <a:pos x="118" y="307"/>
                  </a:cxn>
                  <a:cxn ang="0">
                    <a:pos x="122" y="271"/>
                  </a:cxn>
                  <a:cxn ang="0">
                    <a:pos x="126" y="237"/>
                  </a:cxn>
                  <a:cxn ang="0">
                    <a:pos x="128" y="205"/>
                  </a:cxn>
                  <a:cxn ang="0">
                    <a:pos x="131" y="173"/>
                  </a:cxn>
                  <a:cxn ang="0">
                    <a:pos x="132" y="141"/>
                  </a:cxn>
                  <a:cxn ang="0">
                    <a:pos x="135" y="107"/>
                  </a:cxn>
                  <a:cxn ang="0">
                    <a:pos x="136" y="72"/>
                  </a:cxn>
                  <a:cxn ang="0">
                    <a:pos x="139" y="33"/>
                  </a:cxn>
                  <a:cxn ang="0">
                    <a:pos x="134" y="29"/>
                  </a:cxn>
                  <a:cxn ang="0">
                    <a:pos x="131" y="23"/>
                  </a:cxn>
                  <a:cxn ang="0">
                    <a:pos x="128" y="15"/>
                  </a:cxn>
                  <a:cxn ang="0">
                    <a:pos x="127" y="8"/>
                  </a:cxn>
                  <a:cxn ang="0">
                    <a:pos x="124" y="1"/>
                  </a:cxn>
                  <a:cxn ang="0">
                    <a:pos x="121" y="0"/>
                  </a:cxn>
                  <a:cxn ang="0">
                    <a:pos x="117" y="3"/>
                  </a:cxn>
                  <a:cxn ang="0">
                    <a:pos x="111" y="16"/>
                  </a:cxn>
                </a:cxnLst>
                <a:rect l="0" t="0" r="r" b="b"/>
                <a:pathLst>
                  <a:path w="186" h="586">
                    <a:moveTo>
                      <a:pt x="111" y="16"/>
                    </a:moveTo>
                    <a:lnTo>
                      <a:pt x="96" y="82"/>
                    </a:lnTo>
                    <a:lnTo>
                      <a:pt x="83" y="149"/>
                    </a:lnTo>
                    <a:lnTo>
                      <a:pt x="68" y="216"/>
                    </a:lnTo>
                    <a:lnTo>
                      <a:pt x="55" y="283"/>
                    </a:lnTo>
                    <a:lnTo>
                      <a:pt x="40" y="350"/>
                    </a:lnTo>
                    <a:lnTo>
                      <a:pt x="27" y="417"/>
                    </a:lnTo>
                    <a:lnTo>
                      <a:pt x="13" y="484"/>
                    </a:lnTo>
                    <a:lnTo>
                      <a:pt x="0" y="552"/>
                    </a:lnTo>
                    <a:lnTo>
                      <a:pt x="13" y="557"/>
                    </a:lnTo>
                    <a:lnTo>
                      <a:pt x="33" y="562"/>
                    </a:lnTo>
                    <a:lnTo>
                      <a:pt x="56" y="567"/>
                    </a:lnTo>
                    <a:lnTo>
                      <a:pt x="81" y="573"/>
                    </a:lnTo>
                    <a:lnTo>
                      <a:pt x="104" y="577"/>
                    </a:lnTo>
                    <a:lnTo>
                      <a:pt x="129" y="581"/>
                    </a:lnTo>
                    <a:lnTo>
                      <a:pt x="152" y="583"/>
                    </a:lnTo>
                    <a:lnTo>
                      <a:pt x="172" y="586"/>
                    </a:lnTo>
                    <a:lnTo>
                      <a:pt x="186" y="543"/>
                    </a:lnTo>
                    <a:lnTo>
                      <a:pt x="186" y="509"/>
                    </a:lnTo>
                    <a:lnTo>
                      <a:pt x="174" y="480"/>
                    </a:lnTo>
                    <a:lnTo>
                      <a:pt x="156" y="454"/>
                    </a:lnTo>
                    <a:lnTo>
                      <a:pt x="135" y="426"/>
                    </a:lnTo>
                    <a:lnTo>
                      <a:pt x="120" y="394"/>
                    </a:lnTo>
                    <a:lnTo>
                      <a:pt x="112" y="356"/>
                    </a:lnTo>
                    <a:lnTo>
                      <a:pt x="118" y="307"/>
                    </a:lnTo>
                    <a:lnTo>
                      <a:pt x="122" y="271"/>
                    </a:lnTo>
                    <a:lnTo>
                      <a:pt x="126" y="237"/>
                    </a:lnTo>
                    <a:lnTo>
                      <a:pt x="128" y="205"/>
                    </a:lnTo>
                    <a:lnTo>
                      <a:pt x="131" y="173"/>
                    </a:lnTo>
                    <a:lnTo>
                      <a:pt x="132" y="141"/>
                    </a:lnTo>
                    <a:lnTo>
                      <a:pt x="135" y="107"/>
                    </a:lnTo>
                    <a:lnTo>
                      <a:pt x="136" y="72"/>
                    </a:lnTo>
                    <a:lnTo>
                      <a:pt x="139" y="33"/>
                    </a:lnTo>
                    <a:lnTo>
                      <a:pt x="134" y="29"/>
                    </a:lnTo>
                    <a:lnTo>
                      <a:pt x="131" y="23"/>
                    </a:lnTo>
                    <a:lnTo>
                      <a:pt x="128" y="15"/>
                    </a:lnTo>
                    <a:lnTo>
                      <a:pt x="127" y="8"/>
                    </a:lnTo>
                    <a:lnTo>
                      <a:pt x="124" y="1"/>
                    </a:lnTo>
                    <a:lnTo>
                      <a:pt x="121" y="0"/>
                    </a:lnTo>
                    <a:lnTo>
                      <a:pt x="117" y="3"/>
                    </a:lnTo>
                    <a:lnTo>
                      <a:pt x="111" y="1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66" name="Freeform 177"/>
              <p:cNvSpPr>
                <a:spLocks/>
              </p:cNvSpPr>
              <p:nvPr/>
            </p:nvSpPr>
            <p:spPr bwMode="auto">
              <a:xfrm>
                <a:off x="3632" y="2268"/>
                <a:ext cx="18" cy="64"/>
              </a:xfrm>
              <a:custGeom>
                <a:avLst/>
                <a:gdLst/>
                <a:ahLst/>
                <a:cxnLst>
                  <a:cxn ang="0">
                    <a:pos x="111" y="10"/>
                  </a:cxn>
                  <a:cxn ang="0">
                    <a:pos x="96" y="76"/>
                  </a:cxn>
                  <a:cxn ang="0">
                    <a:pos x="83" y="143"/>
                  </a:cxn>
                  <a:cxn ang="0">
                    <a:pos x="68" y="210"/>
                  </a:cxn>
                  <a:cxn ang="0">
                    <a:pos x="55" y="277"/>
                  </a:cxn>
                  <a:cxn ang="0">
                    <a:pos x="40" y="344"/>
                  </a:cxn>
                  <a:cxn ang="0">
                    <a:pos x="27" y="411"/>
                  </a:cxn>
                  <a:cxn ang="0">
                    <a:pos x="13" y="478"/>
                  </a:cxn>
                  <a:cxn ang="0">
                    <a:pos x="0" y="546"/>
                  </a:cxn>
                  <a:cxn ang="0">
                    <a:pos x="12" y="551"/>
                  </a:cxn>
                  <a:cxn ang="0">
                    <a:pos x="31" y="557"/>
                  </a:cxn>
                  <a:cxn ang="0">
                    <a:pos x="52" y="562"/>
                  </a:cxn>
                  <a:cxn ang="0">
                    <a:pos x="75" y="567"/>
                  </a:cxn>
                  <a:cxn ang="0">
                    <a:pos x="99" y="570"/>
                  </a:cxn>
                  <a:cxn ang="0">
                    <a:pos x="123" y="574"/>
                  </a:cxn>
                  <a:cxn ang="0">
                    <a:pos x="144" y="576"/>
                  </a:cxn>
                  <a:cxn ang="0">
                    <a:pos x="164" y="578"/>
                  </a:cxn>
                  <a:cxn ang="0">
                    <a:pos x="179" y="536"/>
                  </a:cxn>
                  <a:cxn ang="0">
                    <a:pos x="178" y="502"/>
                  </a:cxn>
                  <a:cxn ang="0">
                    <a:pos x="164" y="475"/>
                  </a:cxn>
                  <a:cxn ang="0">
                    <a:pos x="145" y="450"/>
                  </a:cxn>
                  <a:cxn ang="0">
                    <a:pos x="123" y="424"/>
                  </a:cxn>
                  <a:cxn ang="0">
                    <a:pos x="105" y="394"/>
                  </a:cxn>
                  <a:cxn ang="0">
                    <a:pos x="96" y="356"/>
                  </a:cxn>
                  <a:cxn ang="0">
                    <a:pos x="102" y="308"/>
                  </a:cxn>
                  <a:cxn ang="0">
                    <a:pos x="106" y="271"/>
                  </a:cxn>
                  <a:cxn ang="0">
                    <a:pos x="109" y="236"/>
                  </a:cxn>
                  <a:cxn ang="0">
                    <a:pos x="112" y="202"/>
                  </a:cxn>
                  <a:cxn ang="0">
                    <a:pos x="115" y="169"/>
                  </a:cxn>
                  <a:cxn ang="0">
                    <a:pos x="116" y="135"/>
                  </a:cxn>
                  <a:cxn ang="0">
                    <a:pos x="119" y="100"/>
                  </a:cxn>
                  <a:cxn ang="0">
                    <a:pos x="122" y="62"/>
                  </a:cxn>
                  <a:cxn ang="0">
                    <a:pos x="126" y="24"/>
                  </a:cxn>
                  <a:cxn ang="0">
                    <a:pos x="122" y="20"/>
                  </a:cxn>
                  <a:cxn ang="0">
                    <a:pos x="120" y="15"/>
                  </a:cxn>
                  <a:cxn ang="0">
                    <a:pos x="120" y="10"/>
                  </a:cxn>
                  <a:cxn ang="0">
                    <a:pos x="120" y="5"/>
                  </a:cxn>
                  <a:cxn ang="0">
                    <a:pos x="119" y="1"/>
                  </a:cxn>
                  <a:cxn ang="0">
                    <a:pos x="118" y="0"/>
                  </a:cxn>
                  <a:cxn ang="0">
                    <a:pos x="115" y="2"/>
                  </a:cxn>
                  <a:cxn ang="0">
                    <a:pos x="111" y="10"/>
                  </a:cxn>
                </a:cxnLst>
                <a:rect l="0" t="0" r="r" b="b"/>
                <a:pathLst>
                  <a:path w="179" h="578">
                    <a:moveTo>
                      <a:pt x="111" y="10"/>
                    </a:moveTo>
                    <a:lnTo>
                      <a:pt x="96" y="76"/>
                    </a:lnTo>
                    <a:lnTo>
                      <a:pt x="83" y="143"/>
                    </a:lnTo>
                    <a:lnTo>
                      <a:pt x="68" y="210"/>
                    </a:lnTo>
                    <a:lnTo>
                      <a:pt x="55" y="277"/>
                    </a:lnTo>
                    <a:lnTo>
                      <a:pt x="40" y="344"/>
                    </a:lnTo>
                    <a:lnTo>
                      <a:pt x="27" y="411"/>
                    </a:lnTo>
                    <a:lnTo>
                      <a:pt x="13" y="478"/>
                    </a:lnTo>
                    <a:lnTo>
                      <a:pt x="0" y="546"/>
                    </a:lnTo>
                    <a:lnTo>
                      <a:pt x="12" y="551"/>
                    </a:lnTo>
                    <a:lnTo>
                      <a:pt x="31" y="557"/>
                    </a:lnTo>
                    <a:lnTo>
                      <a:pt x="52" y="562"/>
                    </a:lnTo>
                    <a:lnTo>
                      <a:pt x="75" y="567"/>
                    </a:lnTo>
                    <a:lnTo>
                      <a:pt x="99" y="570"/>
                    </a:lnTo>
                    <a:lnTo>
                      <a:pt x="123" y="574"/>
                    </a:lnTo>
                    <a:lnTo>
                      <a:pt x="144" y="576"/>
                    </a:lnTo>
                    <a:lnTo>
                      <a:pt x="164" y="578"/>
                    </a:lnTo>
                    <a:lnTo>
                      <a:pt x="179" y="536"/>
                    </a:lnTo>
                    <a:lnTo>
                      <a:pt x="178" y="502"/>
                    </a:lnTo>
                    <a:lnTo>
                      <a:pt x="164" y="475"/>
                    </a:lnTo>
                    <a:lnTo>
                      <a:pt x="145" y="450"/>
                    </a:lnTo>
                    <a:lnTo>
                      <a:pt x="123" y="424"/>
                    </a:lnTo>
                    <a:lnTo>
                      <a:pt x="105" y="394"/>
                    </a:lnTo>
                    <a:lnTo>
                      <a:pt x="96" y="356"/>
                    </a:lnTo>
                    <a:lnTo>
                      <a:pt x="102" y="308"/>
                    </a:lnTo>
                    <a:lnTo>
                      <a:pt x="106" y="271"/>
                    </a:lnTo>
                    <a:lnTo>
                      <a:pt x="109" y="236"/>
                    </a:lnTo>
                    <a:lnTo>
                      <a:pt x="112" y="202"/>
                    </a:lnTo>
                    <a:lnTo>
                      <a:pt x="115" y="169"/>
                    </a:lnTo>
                    <a:lnTo>
                      <a:pt x="116" y="135"/>
                    </a:lnTo>
                    <a:lnTo>
                      <a:pt x="119" y="100"/>
                    </a:lnTo>
                    <a:lnTo>
                      <a:pt x="122" y="62"/>
                    </a:lnTo>
                    <a:lnTo>
                      <a:pt x="126" y="24"/>
                    </a:lnTo>
                    <a:lnTo>
                      <a:pt x="122" y="20"/>
                    </a:lnTo>
                    <a:lnTo>
                      <a:pt x="120" y="15"/>
                    </a:lnTo>
                    <a:lnTo>
                      <a:pt x="120" y="10"/>
                    </a:lnTo>
                    <a:lnTo>
                      <a:pt x="120" y="5"/>
                    </a:lnTo>
                    <a:lnTo>
                      <a:pt x="119" y="1"/>
                    </a:lnTo>
                    <a:lnTo>
                      <a:pt x="118" y="0"/>
                    </a:lnTo>
                    <a:lnTo>
                      <a:pt x="115" y="2"/>
                    </a:lnTo>
                    <a:lnTo>
                      <a:pt x="111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67" name="Freeform 178"/>
              <p:cNvSpPr>
                <a:spLocks/>
              </p:cNvSpPr>
              <p:nvPr/>
            </p:nvSpPr>
            <p:spPr bwMode="auto">
              <a:xfrm>
                <a:off x="3632" y="2268"/>
                <a:ext cx="17" cy="6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96" y="70"/>
                  </a:cxn>
                  <a:cxn ang="0">
                    <a:pos x="83" y="137"/>
                  </a:cxn>
                  <a:cxn ang="0">
                    <a:pos x="68" y="204"/>
                  </a:cxn>
                  <a:cxn ang="0">
                    <a:pos x="55" y="271"/>
                  </a:cxn>
                  <a:cxn ang="0">
                    <a:pos x="40" y="338"/>
                  </a:cxn>
                  <a:cxn ang="0">
                    <a:pos x="27" y="405"/>
                  </a:cxn>
                  <a:cxn ang="0">
                    <a:pos x="13" y="472"/>
                  </a:cxn>
                  <a:cxn ang="0">
                    <a:pos x="0" y="540"/>
                  </a:cxn>
                  <a:cxn ang="0">
                    <a:pos x="11" y="546"/>
                  </a:cxn>
                  <a:cxn ang="0">
                    <a:pos x="29" y="552"/>
                  </a:cxn>
                  <a:cxn ang="0">
                    <a:pos x="47" y="557"/>
                  </a:cxn>
                  <a:cxn ang="0">
                    <a:pos x="70" y="562"/>
                  </a:cxn>
                  <a:cxn ang="0">
                    <a:pos x="92" y="565"/>
                  </a:cxn>
                  <a:cxn ang="0">
                    <a:pos x="115" y="568"/>
                  </a:cxn>
                  <a:cxn ang="0">
                    <a:pos x="135" y="570"/>
                  </a:cxn>
                  <a:cxn ang="0">
                    <a:pos x="156" y="571"/>
                  </a:cxn>
                  <a:cxn ang="0">
                    <a:pos x="171" y="529"/>
                  </a:cxn>
                  <a:cxn ang="0">
                    <a:pos x="168" y="496"/>
                  </a:cxn>
                  <a:cxn ang="0">
                    <a:pos x="154" y="470"/>
                  </a:cxn>
                  <a:cxn ang="0">
                    <a:pos x="134" y="446"/>
                  </a:cxn>
                  <a:cxn ang="0">
                    <a:pos x="112" y="421"/>
                  </a:cxn>
                  <a:cxn ang="0">
                    <a:pos x="93" y="393"/>
                  </a:cxn>
                  <a:cxn ang="0">
                    <a:pos x="83" y="355"/>
                  </a:cxn>
                  <a:cxn ang="0">
                    <a:pos x="89" y="307"/>
                  </a:cxn>
                  <a:cxn ang="0">
                    <a:pos x="92" y="270"/>
                  </a:cxn>
                  <a:cxn ang="0">
                    <a:pos x="96" y="234"/>
                  </a:cxn>
                  <a:cxn ang="0">
                    <a:pos x="97" y="200"/>
                  </a:cxn>
                  <a:cxn ang="0">
                    <a:pos x="99" y="165"/>
                  </a:cxn>
                  <a:cxn ang="0">
                    <a:pos x="100" y="129"/>
                  </a:cxn>
                  <a:cxn ang="0">
                    <a:pos x="102" y="93"/>
                  </a:cxn>
                  <a:cxn ang="0">
                    <a:pos x="105" y="54"/>
                  </a:cxn>
                  <a:cxn ang="0">
                    <a:pos x="113" y="15"/>
                  </a:cxn>
                  <a:cxn ang="0">
                    <a:pos x="108" y="9"/>
                  </a:cxn>
                  <a:cxn ang="0">
                    <a:pos x="113" y="3"/>
                  </a:cxn>
                  <a:cxn ang="0">
                    <a:pos x="115" y="0"/>
                  </a:cxn>
                  <a:cxn ang="0">
                    <a:pos x="111" y="4"/>
                  </a:cxn>
                </a:cxnLst>
                <a:rect l="0" t="0" r="r" b="b"/>
                <a:pathLst>
                  <a:path w="171" h="571">
                    <a:moveTo>
                      <a:pt x="111" y="4"/>
                    </a:moveTo>
                    <a:lnTo>
                      <a:pt x="96" y="70"/>
                    </a:lnTo>
                    <a:lnTo>
                      <a:pt x="83" y="137"/>
                    </a:lnTo>
                    <a:lnTo>
                      <a:pt x="68" y="204"/>
                    </a:lnTo>
                    <a:lnTo>
                      <a:pt x="55" y="271"/>
                    </a:lnTo>
                    <a:lnTo>
                      <a:pt x="40" y="338"/>
                    </a:lnTo>
                    <a:lnTo>
                      <a:pt x="27" y="405"/>
                    </a:lnTo>
                    <a:lnTo>
                      <a:pt x="13" y="472"/>
                    </a:lnTo>
                    <a:lnTo>
                      <a:pt x="0" y="540"/>
                    </a:lnTo>
                    <a:lnTo>
                      <a:pt x="11" y="546"/>
                    </a:lnTo>
                    <a:lnTo>
                      <a:pt x="29" y="552"/>
                    </a:lnTo>
                    <a:lnTo>
                      <a:pt x="47" y="557"/>
                    </a:lnTo>
                    <a:lnTo>
                      <a:pt x="70" y="562"/>
                    </a:lnTo>
                    <a:lnTo>
                      <a:pt x="92" y="565"/>
                    </a:lnTo>
                    <a:lnTo>
                      <a:pt x="115" y="568"/>
                    </a:lnTo>
                    <a:lnTo>
                      <a:pt x="135" y="570"/>
                    </a:lnTo>
                    <a:lnTo>
                      <a:pt x="156" y="571"/>
                    </a:lnTo>
                    <a:lnTo>
                      <a:pt x="171" y="529"/>
                    </a:lnTo>
                    <a:lnTo>
                      <a:pt x="168" y="496"/>
                    </a:lnTo>
                    <a:lnTo>
                      <a:pt x="154" y="470"/>
                    </a:lnTo>
                    <a:lnTo>
                      <a:pt x="134" y="446"/>
                    </a:lnTo>
                    <a:lnTo>
                      <a:pt x="112" y="421"/>
                    </a:lnTo>
                    <a:lnTo>
                      <a:pt x="93" y="393"/>
                    </a:lnTo>
                    <a:lnTo>
                      <a:pt x="83" y="355"/>
                    </a:lnTo>
                    <a:lnTo>
                      <a:pt x="89" y="307"/>
                    </a:lnTo>
                    <a:lnTo>
                      <a:pt x="92" y="270"/>
                    </a:lnTo>
                    <a:lnTo>
                      <a:pt x="96" y="234"/>
                    </a:lnTo>
                    <a:lnTo>
                      <a:pt x="97" y="200"/>
                    </a:lnTo>
                    <a:lnTo>
                      <a:pt x="99" y="165"/>
                    </a:lnTo>
                    <a:lnTo>
                      <a:pt x="100" y="129"/>
                    </a:lnTo>
                    <a:lnTo>
                      <a:pt x="102" y="93"/>
                    </a:lnTo>
                    <a:lnTo>
                      <a:pt x="105" y="54"/>
                    </a:lnTo>
                    <a:lnTo>
                      <a:pt x="113" y="15"/>
                    </a:lnTo>
                    <a:lnTo>
                      <a:pt x="108" y="9"/>
                    </a:lnTo>
                    <a:lnTo>
                      <a:pt x="113" y="3"/>
                    </a:lnTo>
                    <a:lnTo>
                      <a:pt x="115" y="0"/>
                    </a:lnTo>
                    <a:lnTo>
                      <a:pt x="111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68" name="Freeform 179"/>
              <p:cNvSpPr>
                <a:spLocks/>
              </p:cNvSpPr>
              <p:nvPr/>
            </p:nvSpPr>
            <p:spPr bwMode="auto">
              <a:xfrm>
                <a:off x="3632" y="2269"/>
                <a:ext cx="16" cy="63"/>
              </a:xfrm>
              <a:custGeom>
                <a:avLst/>
                <a:gdLst/>
                <a:ahLst/>
                <a:cxnLst>
                  <a:cxn ang="0">
                    <a:pos x="111" y="0"/>
                  </a:cxn>
                  <a:cxn ang="0">
                    <a:pos x="96" y="66"/>
                  </a:cxn>
                  <a:cxn ang="0">
                    <a:pos x="83" y="133"/>
                  </a:cxn>
                  <a:cxn ang="0">
                    <a:pos x="68" y="200"/>
                  </a:cxn>
                  <a:cxn ang="0">
                    <a:pos x="55" y="267"/>
                  </a:cxn>
                  <a:cxn ang="0">
                    <a:pos x="40" y="334"/>
                  </a:cxn>
                  <a:cxn ang="0">
                    <a:pos x="27" y="401"/>
                  </a:cxn>
                  <a:cxn ang="0">
                    <a:pos x="13" y="468"/>
                  </a:cxn>
                  <a:cxn ang="0">
                    <a:pos x="0" y="536"/>
                  </a:cxn>
                  <a:cxn ang="0">
                    <a:pos x="11" y="542"/>
                  </a:cxn>
                  <a:cxn ang="0">
                    <a:pos x="27" y="549"/>
                  </a:cxn>
                  <a:cxn ang="0">
                    <a:pos x="44" y="554"/>
                  </a:cxn>
                  <a:cxn ang="0">
                    <a:pos x="65" y="559"/>
                  </a:cxn>
                  <a:cxn ang="0">
                    <a:pos x="86" y="561"/>
                  </a:cxn>
                  <a:cxn ang="0">
                    <a:pos x="107" y="564"/>
                  </a:cxn>
                  <a:cxn ang="0">
                    <a:pos x="127" y="564"/>
                  </a:cxn>
                  <a:cxn ang="0">
                    <a:pos x="148" y="565"/>
                  </a:cxn>
                  <a:cxn ang="0">
                    <a:pos x="162" y="523"/>
                  </a:cxn>
                  <a:cxn ang="0">
                    <a:pos x="159" y="492"/>
                  </a:cxn>
                  <a:cxn ang="0">
                    <a:pos x="144" y="467"/>
                  </a:cxn>
                  <a:cxn ang="0">
                    <a:pos x="122" y="444"/>
                  </a:cxn>
                  <a:cxn ang="0">
                    <a:pos x="98" y="420"/>
                  </a:cxn>
                  <a:cxn ang="0">
                    <a:pos x="78" y="394"/>
                  </a:cxn>
                  <a:cxn ang="0">
                    <a:pos x="68" y="357"/>
                  </a:cxn>
                  <a:cxn ang="0">
                    <a:pos x="73" y="309"/>
                  </a:cxn>
                  <a:cxn ang="0">
                    <a:pos x="76" y="272"/>
                  </a:cxn>
                  <a:cxn ang="0">
                    <a:pos x="79" y="236"/>
                  </a:cxn>
                  <a:cxn ang="0">
                    <a:pos x="82" y="200"/>
                  </a:cxn>
                  <a:cxn ang="0">
                    <a:pos x="84" y="163"/>
                  </a:cxn>
                  <a:cxn ang="0">
                    <a:pos x="85" y="126"/>
                  </a:cxn>
                  <a:cxn ang="0">
                    <a:pos x="88" y="87"/>
                  </a:cxn>
                  <a:cxn ang="0">
                    <a:pos x="92" y="47"/>
                  </a:cxn>
                  <a:cxn ang="0">
                    <a:pos x="99" y="6"/>
                  </a:cxn>
                  <a:cxn ang="0">
                    <a:pos x="97" y="3"/>
                  </a:cxn>
                  <a:cxn ang="0">
                    <a:pos x="104" y="2"/>
                  </a:cxn>
                  <a:cxn ang="0">
                    <a:pos x="111" y="1"/>
                  </a:cxn>
                  <a:cxn ang="0">
                    <a:pos x="111" y="0"/>
                  </a:cxn>
                </a:cxnLst>
                <a:rect l="0" t="0" r="r" b="b"/>
                <a:pathLst>
                  <a:path w="162" h="565">
                    <a:moveTo>
                      <a:pt x="111" y="0"/>
                    </a:moveTo>
                    <a:lnTo>
                      <a:pt x="96" y="66"/>
                    </a:lnTo>
                    <a:lnTo>
                      <a:pt x="83" y="133"/>
                    </a:lnTo>
                    <a:lnTo>
                      <a:pt x="68" y="200"/>
                    </a:lnTo>
                    <a:lnTo>
                      <a:pt x="55" y="267"/>
                    </a:lnTo>
                    <a:lnTo>
                      <a:pt x="40" y="334"/>
                    </a:lnTo>
                    <a:lnTo>
                      <a:pt x="27" y="401"/>
                    </a:lnTo>
                    <a:lnTo>
                      <a:pt x="13" y="468"/>
                    </a:lnTo>
                    <a:lnTo>
                      <a:pt x="0" y="536"/>
                    </a:lnTo>
                    <a:lnTo>
                      <a:pt x="11" y="542"/>
                    </a:lnTo>
                    <a:lnTo>
                      <a:pt x="27" y="549"/>
                    </a:lnTo>
                    <a:lnTo>
                      <a:pt x="44" y="554"/>
                    </a:lnTo>
                    <a:lnTo>
                      <a:pt x="65" y="559"/>
                    </a:lnTo>
                    <a:lnTo>
                      <a:pt x="86" y="561"/>
                    </a:lnTo>
                    <a:lnTo>
                      <a:pt x="107" y="564"/>
                    </a:lnTo>
                    <a:lnTo>
                      <a:pt x="127" y="564"/>
                    </a:lnTo>
                    <a:lnTo>
                      <a:pt x="148" y="565"/>
                    </a:lnTo>
                    <a:lnTo>
                      <a:pt x="162" y="523"/>
                    </a:lnTo>
                    <a:lnTo>
                      <a:pt x="159" y="492"/>
                    </a:lnTo>
                    <a:lnTo>
                      <a:pt x="144" y="467"/>
                    </a:lnTo>
                    <a:lnTo>
                      <a:pt x="122" y="444"/>
                    </a:lnTo>
                    <a:lnTo>
                      <a:pt x="98" y="420"/>
                    </a:lnTo>
                    <a:lnTo>
                      <a:pt x="78" y="394"/>
                    </a:lnTo>
                    <a:lnTo>
                      <a:pt x="68" y="357"/>
                    </a:lnTo>
                    <a:lnTo>
                      <a:pt x="73" y="309"/>
                    </a:lnTo>
                    <a:lnTo>
                      <a:pt x="76" y="272"/>
                    </a:lnTo>
                    <a:lnTo>
                      <a:pt x="79" y="236"/>
                    </a:lnTo>
                    <a:lnTo>
                      <a:pt x="82" y="200"/>
                    </a:lnTo>
                    <a:lnTo>
                      <a:pt x="84" y="163"/>
                    </a:lnTo>
                    <a:lnTo>
                      <a:pt x="85" y="126"/>
                    </a:lnTo>
                    <a:lnTo>
                      <a:pt x="88" y="87"/>
                    </a:lnTo>
                    <a:lnTo>
                      <a:pt x="92" y="47"/>
                    </a:lnTo>
                    <a:lnTo>
                      <a:pt x="99" y="6"/>
                    </a:lnTo>
                    <a:lnTo>
                      <a:pt x="97" y="3"/>
                    </a:lnTo>
                    <a:lnTo>
                      <a:pt x="104" y="2"/>
                    </a:lnTo>
                    <a:lnTo>
                      <a:pt x="111" y="1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69" name="Freeform 180"/>
              <p:cNvSpPr>
                <a:spLocks/>
              </p:cNvSpPr>
              <p:nvPr/>
            </p:nvSpPr>
            <p:spPr bwMode="auto">
              <a:xfrm>
                <a:off x="3694" y="2345"/>
                <a:ext cx="3" cy="11"/>
              </a:xfrm>
              <a:custGeom>
                <a:avLst/>
                <a:gdLst/>
                <a:ahLst/>
                <a:cxnLst>
                  <a:cxn ang="0">
                    <a:pos x="11" y="100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0" y="96"/>
                  </a:cxn>
                  <a:cxn ang="0">
                    <a:pos x="11" y="100"/>
                  </a:cxn>
                </a:cxnLst>
                <a:rect l="0" t="0" r="r" b="b"/>
                <a:pathLst>
                  <a:path w="32" h="100">
                    <a:moveTo>
                      <a:pt x="11" y="100"/>
                    </a:moveTo>
                    <a:lnTo>
                      <a:pt x="32" y="2"/>
                    </a:lnTo>
                    <a:lnTo>
                      <a:pt x="23" y="0"/>
                    </a:lnTo>
                    <a:lnTo>
                      <a:pt x="0" y="96"/>
                    </a:lnTo>
                    <a:lnTo>
                      <a:pt x="11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70" name="Freeform 181"/>
              <p:cNvSpPr>
                <a:spLocks/>
              </p:cNvSpPr>
              <p:nvPr/>
            </p:nvSpPr>
            <p:spPr bwMode="auto">
              <a:xfrm>
                <a:off x="3691" y="2345"/>
                <a:ext cx="3" cy="11"/>
              </a:xfrm>
              <a:custGeom>
                <a:avLst/>
                <a:gdLst/>
                <a:ahLst/>
                <a:cxnLst>
                  <a:cxn ang="0">
                    <a:pos x="9" y="100"/>
                  </a:cxn>
                  <a:cxn ang="0">
                    <a:pos x="11" y="86"/>
                  </a:cxn>
                  <a:cxn ang="0">
                    <a:pos x="14" y="74"/>
                  </a:cxn>
                  <a:cxn ang="0">
                    <a:pos x="17" y="62"/>
                  </a:cxn>
                  <a:cxn ang="0">
                    <a:pos x="20" y="50"/>
                  </a:cxn>
                  <a:cxn ang="0">
                    <a:pos x="22" y="38"/>
                  </a:cxn>
                  <a:cxn ang="0">
                    <a:pos x="25" y="26"/>
                  </a:cxn>
                  <a:cxn ang="0">
                    <a:pos x="27" y="15"/>
                  </a:cxn>
                  <a:cxn ang="0">
                    <a:pos x="31" y="4"/>
                  </a:cxn>
                  <a:cxn ang="0">
                    <a:pos x="26" y="1"/>
                  </a:cxn>
                  <a:cxn ang="0">
                    <a:pos x="22" y="0"/>
                  </a:cxn>
                  <a:cxn ang="0">
                    <a:pos x="19" y="12"/>
                  </a:cxn>
                  <a:cxn ang="0">
                    <a:pos x="16" y="24"/>
                  </a:cxn>
                  <a:cxn ang="0">
                    <a:pos x="13" y="37"/>
                  </a:cxn>
                  <a:cxn ang="0">
                    <a:pos x="10" y="49"/>
                  </a:cxn>
                  <a:cxn ang="0">
                    <a:pos x="7" y="61"/>
                  </a:cxn>
                  <a:cxn ang="0">
                    <a:pos x="4" y="73"/>
                  </a:cxn>
                  <a:cxn ang="0">
                    <a:pos x="2" y="85"/>
                  </a:cxn>
                  <a:cxn ang="0">
                    <a:pos x="0" y="97"/>
                  </a:cxn>
                  <a:cxn ang="0">
                    <a:pos x="4" y="98"/>
                  </a:cxn>
                  <a:cxn ang="0">
                    <a:pos x="9" y="100"/>
                  </a:cxn>
                </a:cxnLst>
                <a:rect l="0" t="0" r="r" b="b"/>
                <a:pathLst>
                  <a:path w="31" h="100">
                    <a:moveTo>
                      <a:pt x="9" y="100"/>
                    </a:moveTo>
                    <a:lnTo>
                      <a:pt x="11" y="86"/>
                    </a:lnTo>
                    <a:lnTo>
                      <a:pt x="14" y="74"/>
                    </a:lnTo>
                    <a:lnTo>
                      <a:pt x="17" y="62"/>
                    </a:lnTo>
                    <a:lnTo>
                      <a:pt x="20" y="50"/>
                    </a:lnTo>
                    <a:lnTo>
                      <a:pt x="22" y="38"/>
                    </a:lnTo>
                    <a:lnTo>
                      <a:pt x="25" y="26"/>
                    </a:lnTo>
                    <a:lnTo>
                      <a:pt x="27" y="15"/>
                    </a:lnTo>
                    <a:lnTo>
                      <a:pt x="31" y="4"/>
                    </a:lnTo>
                    <a:lnTo>
                      <a:pt x="26" y="1"/>
                    </a:lnTo>
                    <a:lnTo>
                      <a:pt x="22" y="0"/>
                    </a:lnTo>
                    <a:lnTo>
                      <a:pt x="19" y="12"/>
                    </a:lnTo>
                    <a:lnTo>
                      <a:pt x="16" y="24"/>
                    </a:lnTo>
                    <a:lnTo>
                      <a:pt x="13" y="37"/>
                    </a:lnTo>
                    <a:lnTo>
                      <a:pt x="10" y="49"/>
                    </a:lnTo>
                    <a:lnTo>
                      <a:pt x="7" y="61"/>
                    </a:lnTo>
                    <a:lnTo>
                      <a:pt x="4" y="73"/>
                    </a:lnTo>
                    <a:lnTo>
                      <a:pt x="2" y="85"/>
                    </a:lnTo>
                    <a:lnTo>
                      <a:pt x="0" y="97"/>
                    </a:lnTo>
                    <a:lnTo>
                      <a:pt x="4" y="98"/>
                    </a:lnTo>
                    <a:lnTo>
                      <a:pt x="9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71" name="Freeform 182"/>
              <p:cNvSpPr>
                <a:spLocks/>
              </p:cNvSpPr>
              <p:nvPr/>
            </p:nvSpPr>
            <p:spPr bwMode="auto">
              <a:xfrm>
                <a:off x="3687" y="2344"/>
                <a:ext cx="3" cy="11"/>
              </a:xfrm>
              <a:custGeom>
                <a:avLst/>
                <a:gdLst/>
                <a:ahLst/>
                <a:cxnLst>
                  <a:cxn ang="0">
                    <a:pos x="12" y="99"/>
                  </a:cxn>
                  <a:cxn ang="0">
                    <a:pos x="14" y="86"/>
                  </a:cxn>
                  <a:cxn ang="0">
                    <a:pos x="16" y="74"/>
                  </a:cxn>
                  <a:cxn ang="0">
                    <a:pos x="19" y="62"/>
                  </a:cxn>
                  <a:cxn ang="0">
                    <a:pos x="22" y="50"/>
                  </a:cxn>
                  <a:cxn ang="0">
                    <a:pos x="24" y="38"/>
                  </a:cxn>
                  <a:cxn ang="0">
                    <a:pos x="26" y="25"/>
                  </a:cxn>
                  <a:cxn ang="0">
                    <a:pos x="29" y="13"/>
                  </a:cxn>
                  <a:cxn ang="0">
                    <a:pos x="32" y="2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21" y="11"/>
                  </a:cxn>
                  <a:cxn ang="0">
                    <a:pos x="18" y="23"/>
                  </a:cxn>
                  <a:cxn ang="0">
                    <a:pos x="15" y="34"/>
                  </a:cxn>
                  <a:cxn ang="0">
                    <a:pos x="12" y="47"/>
                  </a:cxn>
                  <a:cxn ang="0">
                    <a:pos x="9" y="59"/>
                  </a:cxn>
                  <a:cxn ang="0">
                    <a:pos x="6" y="71"/>
                  </a:cxn>
                  <a:cxn ang="0">
                    <a:pos x="2" y="83"/>
                  </a:cxn>
                  <a:cxn ang="0">
                    <a:pos x="0" y="95"/>
                  </a:cxn>
                  <a:cxn ang="0">
                    <a:pos x="6" y="97"/>
                  </a:cxn>
                  <a:cxn ang="0">
                    <a:pos x="12" y="99"/>
                  </a:cxn>
                </a:cxnLst>
                <a:rect l="0" t="0" r="r" b="b"/>
                <a:pathLst>
                  <a:path w="32" h="99">
                    <a:moveTo>
                      <a:pt x="12" y="99"/>
                    </a:moveTo>
                    <a:lnTo>
                      <a:pt x="14" y="86"/>
                    </a:lnTo>
                    <a:lnTo>
                      <a:pt x="16" y="74"/>
                    </a:lnTo>
                    <a:lnTo>
                      <a:pt x="19" y="62"/>
                    </a:lnTo>
                    <a:lnTo>
                      <a:pt x="22" y="50"/>
                    </a:lnTo>
                    <a:lnTo>
                      <a:pt x="24" y="38"/>
                    </a:lnTo>
                    <a:lnTo>
                      <a:pt x="26" y="25"/>
                    </a:lnTo>
                    <a:lnTo>
                      <a:pt x="29" y="13"/>
                    </a:lnTo>
                    <a:lnTo>
                      <a:pt x="32" y="2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1" y="11"/>
                    </a:lnTo>
                    <a:lnTo>
                      <a:pt x="18" y="23"/>
                    </a:lnTo>
                    <a:lnTo>
                      <a:pt x="15" y="34"/>
                    </a:lnTo>
                    <a:lnTo>
                      <a:pt x="12" y="47"/>
                    </a:lnTo>
                    <a:lnTo>
                      <a:pt x="9" y="59"/>
                    </a:lnTo>
                    <a:lnTo>
                      <a:pt x="6" y="71"/>
                    </a:lnTo>
                    <a:lnTo>
                      <a:pt x="2" y="83"/>
                    </a:lnTo>
                    <a:lnTo>
                      <a:pt x="0" y="95"/>
                    </a:lnTo>
                    <a:lnTo>
                      <a:pt x="6" y="97"/>
                    </a:lnTo>
                    <a:lnTo>
                      <a:pt x="12" y="9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72" name="Freeform 183"/>
              <p:cNvSpPr>
                <a:spLocks/>
              </p:cNvSpPr>
              <p:nvPr/>
            </p:nvSpPr>
            <p:spPr bwMode="auto">
              <a:xfrm>
                <a:off x="3684" y="2344"/>
                <a:ext cx="3" cy="11"/>
              </a:xfrm>
              <a:custGeom>
                <a:avLst/>
                <a:gdLst/>
                <a:ahLst/>
                <a:cxnLst>
                  <a:cxn ang="0">
                    <a:pos x="12" y="99"/>
                  </a:cxn>
                  <a:cxn ang="0">
                    <a:pos x="14" y="86"/>
                  </a:cxn>
                  <a:cxn ang="0">
                    <a:pos x="16" y="74"/>
                  </a:cxn>
                  <a:cxn ang="0">
                    <a:pos x="18" y="62"/>
                  </a:cxn>
                  <a:cxn ang="0">
                    <a:pos x="21" y="50"/>
                  </a:cxn>
                  <a:cxn ang="0">
                    <a:pos x="23" y="37"/>
                  </a:cxn>
                  <a:cxn ang="0">
                    <a:pos x="26" y="25"/>
                  </a:cxn>
                  <a:cxn ang="0">
                    <a:pos x="28" y="13"/>
                  </a:cxn>
                  <a:cxn ang="0">
                    <a:pos x="31" y="2"/>
                  </a:cxn>
                  <a:cxn ang="0">
                    <a:pos x="28" y="1"/>
                  </a:cxn>
                  <a:cxn ang="0">
                    <a:pos x="23" y="0"/>
                  </a:cxn>
                  <a:cxn ang="0">
                    <a:pos x="20" y="12"/>
                  </a:cxn>
                  <a:cxn ang="0">
                    <a:pos x="17" y="24"/>
                  </a:cxn>
                  <a:cxn ang="0">
                    <a:pos x="14" y="36"/>
                  </a:cxn>
                  <a:cxn ang="0">
                    <a:pos x="12" y="49"/>
                  </a:cxn>
                  <a:cxn ang="0">
                    <a:pos x="9" y="60"/>
                  </a:cxn>
                  <a:cxn ang="0">
                    <a:pos x="5" y="72"/>
                  </a:cxn>
                  <a:cxn ang="0">
                    <a:pos x="2" y="83"/>
                  </a:cxn>
                  <a:cxn ang="0">
                    <a:pos x="0" y="95"/>
                  </a:cxn>
                  <a:cxn ang="0">
                    <a:pos x="4" y="97"/>
                  </a:cxn>
                  <a:cxn ang="0">
                    <a:pos x="12" y="99"/>
                  </a:cxn>
                </a:cxnLst>
                <a:rect l="0" t="0" r="r" b="b"/>
                <a:pathLst>
                  <a:path w="31" h="99">
                    <a:moveTo>
                      <a:pt x="12" y="99"/>
                    </a:moveTo>
                    <a:lnTo>
                      <a:pt x="14" y="86"/>
                    </a:lnTo>
                    <a:lnTo>
                      <a:pt x="16" y="74"/>
                    </a:lnTo>
                    <a:lnTo>
                      <a:pt x="18" y="62"/>
                    </a:lnTo>
                    <a:lnTo>
                      <a:pt x="21" y="50"/>
                    </a:lnTo>
                    <a:lnTo>
                      <a:pt x="23" y="37"/>
                    </a:lnTo>
                    <a:lnTo>
                      <a:pt x="26" y="25"/>
                    </a:lnTo>
                    <a:lnTo>
                      <a:pt x="28" y="13"/>
                    </a:lnTo>
                    <a:lnTo>
                      <a:pt x="31" y="2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20" y="12"/>
                    </a:lnTo>
                    <a:lnTo>
                      <a:pt x="17" y="24"/>
                    </a:lnTo>
                    <a:lnTo>
                      <a:pt x="14" y="36"/>
                    </a:lnTo>
                    <a:lnTo>
                      <a:pt x="12" y="49"/>
                    </a:lnTo>
                    <a:lnTo>
                      <a:pt x="9" y="60"/>
                    </a:lnTo>
                    <a:lnTo>
                      <a:pt x="5" y="72"/>
                    </a:lnTo>
                    <a:lnTo>
                      <a:pt x="2" y="83"/>
                    </a:lnTo>
                    <a:lnTo>
                      <a:pt x="0" y="95"/>
                    </a:lnTo>
                    <a:lnTo>
                      <a:pt x="4" y="97"/>
                    </a:lnTo>
                    <a:lnTo>
                      <a:pt x="12" y="9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73" name="Freeform 184"/>
              <p:cNvSpPr>
                <a:spLocks/>
              </p:cNvSpPr>
              <p:nvPr/>
            </p:nvSpPr>
            <p:spPr bwMode="auto">
              <a:xfrm>
                <a:off x="3681" y="2343"/>
                <a:ext cx="3" cy="11"/>
              </a:xfrm>
              <a:custGeom>
                <a:avLst/>
                <a:gdLst/>
                <a:ahLst/>
                <a:cxnLst>
                  <a:cxn ang="0">
                    <a:pos x="11" y="99"/>
                  </a:cxn>
                  <a:cxn ang="0">
                    <a:pos x="14" y="87"/>
                  </a:cxn>
                  <a:cxn ang="0">
                    <a:pos x="16" y="75"/>
                  </a:cxn>
                  <a:cxn ang="0">
                    <a:pos x="19" y="63"/>
                  </a:cxn>
                  <a:cxn ang="0">
                    <a:pos x="22" y="51"/>
                  </a:cxn>
                  <a:cxn ang="0">
                    <a:pos x="24" y="38"/>
                  </a:cxn>
                  <a:cxn ang="0">
                    <a:pos x="27" y="26"/>
                  </a:cxn>
                  <a:cxn ang="0">
                    <a:pos x="30" y="14"/>
                  </a:cxn>
                  <a:cxn ang="0">
                    <a:pos x="34" y="2"/>
                  </a:cxn>
                  <a:cxn ang="0">
                    <a:pos x="28" y="1"/>
                  </a:cxn>
                  <a:cxn ang="0">
                    <a:pos x="24" y="0"/>
                  </a:cxn>
                  <a:cxn ang="0">
                    <a:pos x="21" y="12"/>
                  </a:cxn>
                  <a:cxn ang="0">
                    <a:pos x="18" y="24"/>
                  </a:cxn>
                  <a:cxn ang="0">
                    <a:pos x="15" y="36"/>
                  </a:cxn>
                  <a:cxn ang="0">
                    <a:pos x="11" y="49"/>
                  </a:cxn>
                  <a:cxn ang="0">
                    <a:pos x="8" y="61"/>
                  </a:cxn>
                  <a:cxn ang="0">
                    <a:pos x="5" y="73"/>
                  </a:cxn>
                  <a:cxn ang="0">
                    <a:pos x="2" y="85"/>
                  </a:cxn>
                  <a:cxn ang="0">
                    <a:pos x="0" y="97"/>
                  </a:cxn>
                  <a:cxn ang="0">
                    <a:pos x="5" y="98"/>
                  </a:cxn>
                  <a:cxn ang="0">
                    <a:pos x="11" y="99"/>
                  </a:cxn>
                </a:cxnLst>
                <a:rect l="0" t="0" r="r" b="b"/>
                <a:pathLst>
                  <a:path w="34" h="99">
                    <a:moveTo>
                      <a:pt x="11" y="99"/>
                    </a:moveTo>
                    <a:lnTo>
                      <a:pt x="14" y="87"/>
                    </a:lnTo>
                    <a:lnTo>
                      <a:pt x="16" y="75"/>
                    </a:lnTo>
                    <a:lnTo>
                      <a:pt x="19" y="63"/>
                    </a:lnTo>
                    <a:lnTo>
                      <a:pt x="22" y="51"/>
                    </a:lnTo>
                    <a:lnTo>
                      <a:pt x="24" y="38"/>
                    </a:lnTo>
                    <a:lnTo>
                      <a:pt x="27" y="26"/>
                    </a:lnTo>
                    <a:lnTo>
                      <a:pt x="30" y="14"/>
                    </a:lnTo>
                    <a:lnTo>
                      <a:pt x="34" y="2"/>
                    </a:lnTo>
                    <a:lnTo>
                      <a:pt x="28" y="1"/>
                    </a:lnTo>
                    <a:lnTo>
                      <a:pt x="24" y="0"/>
                    </a:lnTo>
                    <a:lnTo>
                      <a:pt x="21" y="12"/>
                    </a:lnTo>
                    <a:lnTo>
                      <a:pt x="18" y="24"/>
                    </a:lnTo>
                    <a:lnTo>
                      <a:pt x="15" y="36"/>
                    </a:lnTo>
                    <a:lnTo>
                      <a:pt x="11" y="49"/>
                    </a:lnTo>
                    <a:lnTo>
                      <a:pt x="8" y="61"/>
                    </a:lnTo>
                    <a:lnTo>
                      <a:pt x="5" y="73"/>
                    </a:lnTo>
                    <a:lnTo>
                      <a:pt x="2" y="85"/>
                    </a:lnTo>
                    <a:lnTo>
                      <a:pt x="0" y="97"/>
                    </a:lnTo>
                    <a:lnTo>
                      <a:pt x="5" y="98"/>
                    </a:lnTo>
                    <a:lnTo>
                      <a:pt x="11" y="9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74" name="Freeform 185"/>
              <p:cNvSpPr>
                <a:spLocks/>
              </p:cNvSpPr>
              <p:nvPr/>
            </p:nvSpPr>
            <p:spPr bwMode="auto">
              <a:xfrm>
                <a:off x="3677" y="2343"/>
                <a:ext cx="3" cy="11"/>
              </a:xfrm>
              <a:custGeom>
                <a:avLst/>
                <a:gdLst/>
                <a:ahLst/>
                <a:cxnLst>
                  <a:cxn ang="0">
                    <a:pos x="11" y="101"/>
                  </a:cxn>
                  <a:cxn ang="0">
                    <a:pos x="13" y="88"/>
                  </a:cxn>
                  <a:cxn ang="0">
                    <a:pos x="16" y="76"/>
                  </a:cxn>
                  <a:cxn ang="0">
                    <a:pos x="18" y="64"/>
                  </a:cxn>
                  <a:cxn ang="0">
                    <a:pos x="21" y="52"/>
                  </a:cxn>
                  <a:cxn ang="0">
                    <a:pos x="23" y="39"/>
                  </a:cxn>
                  <a:cxn ang="0">
                    <a:pos x="26" y="27"/>
                  </a:cxn>
                  <a:cxn ang="0">
                    <a:pos x="28" y="15"/>
                  </a:cxn>
                  <a:cxn ang="0">
                    <a:pos x="31" y="4"/>
                  </a:cxn>
                  <a:cxn ang="0">
                    <a:pos x="28" y="2"/>
                  </a:cxn>
                  <a:cxn ang="0">
                    <a:pos x="23" y="0"/>
                  </a:cxn>
                  <a:cxn ang="0">
                    <a:pos x="20" y="12"/>
                  </a:cxn>
                  <a:cxn ang="0">
                    <a:pos x="17" y="24"/>
                  </a:cxn>
                  <a:cxn ang="0">
                    <a:pos x="13" y="36"/>
                  </a:cxn>
                  <a:cxn ang="0">
                    <a:pos x="11" y="48"/>
                  </a:cxn>
                  <a:cxn ang="0">
                    <a:pos x="8" y="61"/>
                  </a:cxn>
                  <a:cxn ang="0">
                    <a:pos x="5" y="73"/>
                  </a:cxn>
                  <a:cxn ang="0">
                    <a:pos x="2" y="85"/>
                  </a:cxn>
                  <a:cxn ang="0">
                    <a:pos x="0" y="97"/>
                  </a:cxn>
                  <a:cxn ang="0">
                    <a:pos x="4" y="98"/>
                  </a:cxn>
                  <a:cxn ang="0">
                    <a:pos x="11" y="101"/>
                  </a:cxn>
                </a:cxnLst>
                <a:rect l="0" t="0" r="r" b="b"/>
                <a:pathLst>
                  <a:path w="31" h="101">
                    <a:moveTo>
                      <a:pt x="11" y="101"/>
                    </a:moveTo>
                    <a:lnTo>
                      <a:pt x="13" y="88"/>
                    </a:lnTo>
                    <a:lnTo>
                      <a:pt x="16" y="76"/>
                    </a:lnTo>
                    <a:lnTo>
                      <a:pt x="18" y="64"/>
                    </a:lnTo>
                    <a:lnTo>
                      <a:pt x="21" y="52"/>
                    </a:lnTo>
                    <a:lnTo>
                      <a:pt x="23" y="39"/>
                    </a:lnTo>
                    <a:lnTo>
                      <a:pt x="26" y="27"/>
                    </a:lnTo>
                    <a:lnTo>
                      <a:pt x="28" y="15"/>
                    </a:lnTo>
                    <a:lnTo>
                      <a:pt x="31" y="4"/>
                    </a:lnTo>
                    <a:lnTo>
                      <a:pt x="28" y="2"/>
                    </a:lnTo>
                    <a:lnTo>
                      <a:pt x="23" y="0"/>
                    </a:lnTo>
                    <a:lnTo>
                      <a:pt x="20" y="12"/>
                    </a:lnTo>
                    <a:lnTo>
                      <a:pt x="17" y="24"/>
                    </a:lnTo>
                    <a:lnTo>
                      <a:pt x="13" y="36"/>
                    </a:lnTo>
                    <a:lnTo>
                      <a:pt x="11" y="48"/>
                    </a:lnTo>
                    <a:lnTo>
                      <a:pt x="8" y="61"/>
                    </a:lnTo>
                    <a:lnTo>
                      <a:pt x="5" y="73"/>
                    </a:lnTo>
                    <a:lnTo>
                      <a:pt x="2" y="85"/>
                    </a:lnTo>
                    <a:lnTo>
                      <a:pt x="0" y="97"/>
                    </a:lnTo>
                    <a:lnTo>
                      <a:pt x="4" y="98"/>
                    </a:lnTo>
                    <a:lnTo>
                      <a:pt x="11" y="10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75" name="Freeform 186"/>
              <p:cNvSpPr>
                <a:spLocks/>
              </p:cNvSpPr>
              <p:nvPr/>
            </p:nvSpPr>
            <p:spPr bwMode="auto">
              <a:xfrm>
                <a:off x="3674" y="2342"/>
                <a:ext cx="3" cy="11"/>
              </a:xfrm>
              <a:custGeom>
                <a:avLst/>
                <a:gdLst/>
                <a:ahLst/>
                <a:cxnLst>
                  <a:cxn ang="0">
                    <a:pos x="11" y="99"/>
                  </a:cxn>
                  <a:cxn ang="0">
                    <a:pos x="13" y="86"/>
                  </a:cxn>
                  <a:cxn ang="0">
                    <a:pos x="15" y="74"/>
                  </a:cxn>
                  <a:cxn ang="0">
                    <a:pos x="18" y="62"/>
                  </a:cxn>
                  <a:cxn ang="0">
                    <a:pos x="22" y="49"/>
                  </a:cxn>
                  <a:cxn ang="0">
                    <a:pos x="24" y="37"/>
                  </a:cxn>
                  <a:cxn ang="0">
                    <a:pos x="26" y="25"/>
                  </a:cxn>
                  <a:cxn ang="0">
                    <a:pos x="29" y="13"/>
                  </a:cxn>
                  <a:cxn ang="0">
                    <a:pos x="32" y="2"/>
                  </a:cxn>
                  <a:cxn ang="0">
                    <a:pos x="28" y="1"/>
                  </a:cxn>
                  <a:cxn ang="0">
                    <a:pos x="24" y="0"/>
                  </a:cxn>
                  <a:cxn ang="0">
                    <a:pos x="21" y="11"/>
                  </a:cxn>
                  <a:cxn ang="0">
                    <a:pos x="17" y="23"/>
                  </a:cxn>
                  <a:cxn ang="0">
                    <a:pos x="14" y="35"/>
                  </a:cxn>
                  <a:cxn ang="0">
                    <a:pos x="11" y="47"/>
                  </a:cxn>
                  <a:cxn ang="0">
                    <a:pos x="8" y="59"/>
                  </a:cxn>
                  <a:cxn ang="0">
                    <a:pos x="5" y="71"/>
                  </a:cxn>
                  <a:cxn ang="0">
                    <a:pos x="2" y="83"/>
                  </a:cxn>
                  <a:cxn ang="0">
                    <a:pos x="0" y="95"/>
                  </a:cxn>
                  <a:cxn ang="0">
                    <a:pos x="5" y="97"/>
                  </a:cxn>
                  <a:cxn ang="0">
                    <a:pos x="11" y="99"/>
                  </a:cxn>
                </a:cxnLst>
                <a:rect l="0" t="0" r="r" b="b"/>
                <a:pathLst>
                  <a:path w="32" h="99">
                    <a:moveTo>
                      <a:pt x="11" y="99"/>
                    </a:moveTo>
                    <a:lnTo>
                      <a:pt x="13" y="86"/>
                    </a:lnTo>
                    <a:lnTo>
                      <a:pt x="15" y="74"/>
                    </a:lnTo>
                    <a:lnTo>
                      <a:pt x="18" y="62"/>
                    </a:lnTo>
                    <a:lnTo>
                      <a:pt x="22" y="49"/>
                    </a:lnTo>
                    <a:lnTo>
                      <a:pt x="24" y="37"/>
                    </a:lnTo>
                    <a:lnTo>
                      <a:pt x="26" y="25"/>
                    </a:lnTo>
                    <a:lnTo>
                      <a:pt x="29" y="13"/>
                    </a:lnTo>
                    <a:lnTo>
                      <a:pt x="32" y="2"/>
                    </a:lnTo>
                    <a:lnTo>
                      <a:pt x="28" y="1"/>
                    </a:lnTo>
                    <a:lnTo>
                      <a:pt x="24" y="0"/>
                    </a:lnTo>
                    <a:lnTo>
                      <a:pt x="21" y="11"/>
                    </a:lnTo>
                    <a:lnTo>
                      <a:pt x="17" y="23"/>
                    </a:lnTo>
                    <a:lnTo>
                      <a:pt x="14" y="35"/>
                    </a:lnTo>
                    <a:lnTo>
                      <a:pt x="11" y="47"/>
                    </a:lnTo>
                    <a:lnTo>
                      <a:pt x="8" y="59"/>
                    </a:lnTo>
                    <a:lnTo>
                      <a:pt x="5" y="71"/>
                    </a:lnTo>
                    <a:lnTo>
                      <a:pt x="2" y="83"/>
                    </a:lnTo>
                    <a:lnTo>
                      <a:pt x="0" y="95"/>
                    </a:lnTo>
                    <a:lnTo>
                      <a:pt x="5" y="97"/>
                    </a:lnTo>
                    <a:lnTo>
                      <a:pt x="11" y="9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76" name="Freeform 187"/>
              <p:cNvSpPr>
                <a:spLocks/>
              </p:cNvSpPr>
              <p:nvPr/>
            </p:nvSpPr>
            <p:spPr bwMode="auto">
              <a:xfrm>
                <a:off x="3670" y="2342"/>
                <a:ext cx="4" cy="11"/>
              </a:xfrm>
              <a:custGeom>
                <a:avLst/>
                <a:gdLst/>
                <a:ahLst/>
                <a:cxnLst>
                  <a:cxn ang="0">
                    <a:pos x="11" y="99"/>
                  </a:cxn>
                  <a:cxn ang="0">
                    <a:pos x="13" y="87"/>
                  </a:cxn>
                  <a:cxn ang="0">
                    <a:pos x="15" y="75"/>
                  </a:cxn>
                  <a:cxn ang="0">
                    <a:pos x="17" y="63"/>
                  </a:cxn>
                  <a:cxn ang="0">
                    <a:pos x="20" y="50"/>
                  </a:cxn>
                  <a:cxn ang="0">
                    <a:pos x="24" y="38"/>
                  </a:cxn>
                  <a:cxn ang="0">
                    <a:pos x="27" y="26"/>
                  </a:cxn>
                  <a:cxn ang="0">
                    <a:pos x="30" y="15"/>
                  </a:cxn>
                  <a:cxn ang="0">
                    <a:pos x="33" y="4"/>
                  </a:cxn>
                  <a:cxn ang="0">
                    <a:pos x="28" y="2"/>
                  </a:cxn>
                  <a:cxn ang="0">
                    <a:pos x="23" y="0"/>
                  </a:cxn>
                  <a:cxn ang="0">
                    <a:pos x="19" y="12"/>
                  </a:cxn>
                  <a:cxn ang="0">
                    <a:pos x="16" y="24"/>
                  </a:cxn>
                  <a:cxn ang="0">
                    <a:pos x="13" y="36"/>
                  </a:cxn>
                  <a:cxn ang="0">
                    <a:pos x="11" y="48"/>
                  </a:cxn>
                  <a:cxn ang="0">
                    <a:pos x="8" y="61"/>
                  </a:cxn>
                  <a:cxn ang="0">
                    <a:pos x="5" y="73"/>
                  </a:cxn>
                  <a:cxn ang="0">
                    <a:pos x="2" y="85"/>
                  </a:cxn>
                  <a:cxn ang="0">
                    <a:pos x="0" y="97"/>
                  </a:cxn>
                  <a:cxn ang="0">
                    <a:pos x="5" y="98"/>
                  </a:cxn>
                  <a:cxn ang="0">
                    <a:pos x="11" y="99"/>
                  </a:cxn>
                </a:cxnLst>
                <a:rect l="0" t="0" r="r" b="b"/>
                <a:pathLst>
                  <a:path w="33" h="99">
                    <a:moveTo>
                      <a:pt x="11" y="99"/>
                    </a:moveTo>
                    <a:lnTo>
                      <a:pt x="13" y="87"/>
                    </a:lnTo>
                    <a:lnTo>
                      <a:pt x="15" y="75"/>
                    </a:lnTo>
                    <a:lnTo>
                      <a:pt x="17" y="63"/>
                    </a:lnTo>
                    <a:lnTo>
                      <a:pt x="20" y="50"/>
                    </a:lnTo>
                    <a:lnTo>
                      <a:pt x="24" y="38"/>
                    </a:lnTo>
                    <a:lnTo>
                      <a:pt x="27" y="26"/>
                    </a:lnTo>
                    <a:lnTo>
                      <a:pt x="30" y="15"/>
                    </a:lnTo>
                    <a:lnTo>
                      <a:pt x="33" y="4"/>
                    </a:lnTo>
                    <a:lnTo>
                      <a:pt x="28" y="2"/>
                    </a:lnTo>
                    <a:lnTo>
                      <a:pt x="23" y="0"/>
                    </a:lnTo>
                    <a:lnTo>
                      <a:pt x="19" y="12"/>
                    </a:lnTo>
                    <a:lnTo>
                      <a:pt x="16" y="24"/>
                    </a:lnTo>
                    <a:lnTo>
                      <a:pt x="13" y="36"/>
                    </a:lnTo>
                    <a:lnTo>
                      <a:pt x="11" y="48"/>
                    </a:lnTo>
                    <a:lnTo>
                      <a:pt x="8" y="61"/>
                    </a:lnTo>
                    <a:lnTo>
                      <a:pt x="5" y="73"/>
                    </a:lnTo>
                    <a:lnTo>
                      <a:pt x="2" y="85"/>
                    </a:lnTo>
                    <a:lnTo>
                      <a:pt x="0" y="97"/>
                    </a:lnTo>
                    <a:lnTo>
                      <a:pt x="5" y="98"/>
                    </a:lnTo>
                    <a:lnTo>
                      <a:pt x="11" y="9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77" name="Freeform 188"/>
              <p:cNvSpPr>
                <a:spLocks/>
              </p:cNvSpPr>
              <p:nvPr/>
            </p:nvSpPr>
            <p:spPr bwMode="auto">
              <a:xfrm>
                <a:off x="3667" y="2341"/>
                <a:ext cx="3" cy="11"/>
              </a:xfrm>
              <a:custGeom>
                <a:avLst/>
                <a:gdLst/>
                <a:ahLst/>
                <a:cxnLst>
                  <a:cxn ang="0">
                    <a:pos x="11" y="101"/>
                  </a:cxn>
                  <a:cxn ang="0">
                    <a:pos x="13" y="88"/>
                  </a:cxn>
                  <a:cxn ang="0">
                    <a:pos x="15" y="76"/>
                  </a:cxn>
                  <a:cxn ang="0">
                    <a:pos x="18" y="63"/>
                  </a:cxn>
                  <a:cxn ang="0">
                    <a:pos x="21" y="51"/>
                  </a:cxn>
                  <a:cxn ang="0">
                    <a:pos x="23" y="39"/>
                  </a:cxn>
                  <a:cxn ang="0">
                    <a:pos x="25" y="27"/>
                  </a:cxn>
                  <a:cxn ang="0">
                    <a:pos x="29" y="15"/>
                  </a:cxn>
                  <a:cxn ang="0">
                    <a:pos x="32" y="4"/>
                  </a:cxn>
                  <a:cxn ang="0">
                    <a:pos x="28" y="2"/>
                  </a:cxn>
                  <a:cxn ang="0">
                    <a:pos x="23" y="0"/>
                  </a:cxn>
                  <a:cxn ang="0">
                    <a:pos x="20" y="12"/>
                  </a:cxn>
                  <a:cxn ang="0">
                    <a:pos x="17" y="24"/>
                  </a:cxn>
                  <a:cxn ang="0">
                    <a:pos x="14" y="36"/>
                  </a:cxn>
                  <a:cxn ang="0">
                    <a:pos x="11" y="48"/>
                  </a:cxn>
                  <a:cxn ang="0">
                    <a:pos x="8" y="60"/>
                  </a:cxn>
                  <a:cxn ang="0">
                    <a:pos x="5" y="73"/>
                  </a:cxn>
                  <a:cxn ang="0">
                    <a:pos x="2" y="85"/>
                  </a:cxn>
                  <a:cxn ang="0">
                    <a:pos x="0" y="97"/>
                  </a:cxn>
                  <a:cxn ang="0">
                    <a:pos x="5" y="99"/>
                  </a:cxn>
                  <a:cxn ang="0">
                    <a:pos x="11" y="101"/>
                  </a:cxn>
                </a:cxnLst>
                <a:rect l="0" t="0" r="r" b="b"/>
                <a:pathLst>
                  <a:path w="32" h="101">
                    <a:moveTo>
                      <a:pt x="11" y="101"/>
                    </a:moveTo>
                    <a:lnTo>
                      <a:pt x="13" y="88"/>
                    </a:lnTo>
                    <a:lnTo>
                      <a:pt x="15" y="76"/>
                    </a:lnTo>
                    <a:lnTo>
                      <a:pt x="18" y="63"/>
                    </a:lnTo>
                    <a:lnTo>
                      <a:pt x="21" y="51"/>
                    </a:lnTo>
                    <a:lnTo>
                      <a:pt x="23" y="39"/>
                    </a:lnTo>
                    <a:lnTo>
                      <a:pt x="25" y="27"/>
                    </a:lnTo>
                    <a:lnTo>
                      <a:pt x="29" y="15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3" y="0"/>
                    </a:lnTo>
                    <a:lnTo>
                      <a:pt x="20" y="12"/>
                    </a:lnTo>
                    <a:lnTo>
                      <a:pt x="17" y="24"/>
                    </a:lnTo>
                    <a:lnTo>
                      <a:pt x="14" y="36"/>
                    </a:lnTo>
                    <a:lnTo>
                      <a:pt x="11" y="48"/>
                    </a:lnTo>
                    <a:lnTo>
                      <a:pt x="8" y="60"/>
                    </a:lnTo>
                    <a:lnTo>
                      <a:pt x="5" y="73"/>
                    </a:lnTo>
                    <a:lnTo>
                      <a:pt x="2" y="85"/>
                    </a:lnTo>
                    <a:lnTo>
                      <a:pt x="0" y="97"/>
                    </a:lnTo>
                    <a:lnTo>
                      <a:pt x="5" y="99"/>
                    </a:lnTo>
                    <a:lnTo>
                      <a:pt x="11" y="10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78" name="Freeform 189"/>
              <p:cNvSpPr>
                <a:spLocks/>
              </p:cNvSpPr>
              <p:nvPr/>
            </p:nvSpPr>
            <p:spPr bwMode="auto">
              <a:xfrm>
                <a:off x="3664" y="2341"/>
                <a:ext cx="3" cy="11"/>
              </a:xfrm>
              <a:custGeom>
                <a:avLst/>
                <a:gdLst/>
                <a:ahLst/>
                <a:cxnLst>
                  <a:cxn ang="0">
                    <a:pos x="11" y="100"/>
                  </a:cxn>
                  <a:cxn ang="0">
                    <a:pos x="13" y="88"/>
                  </a:cxn>
                  <a:cxn ang="0">
                    <a:pos x="15" y="76"/>
                  </a:cxn>
                  <a:cxn ang="0">
                    <a:pos x="18" y="63"/>
                  </a:cxn>
                  <a:cxn ang="0">
                    <a:pos x="21" y="51"/>
                  </a:cxn>
                  <a:cxn ang="0">
                    <a:pos x="23" y="39"/>
                  </a:cxn>
                  <a:cxn ang="0">
                    <a:pos x="26" y="27"/>
                  </a:cxn>
                  <a:cxn ang="0">
                    <a:pos x="30" y="15"/>
                  </a:cxn>
                  <a:cxn ang="0">
                    <a:pos x="33" y="3"/>
                  </a:cxn>
                  <a:cxn ang="0">
                    <a:pos x="27" y="1"/>
                  </a:cxn>
                  <a:cxn ang="0">
                    <a:pos x="22" y="0"/>
                  </a:cxn>
                  <a:cxn ang="0">
                    <a:pos x="19" y="12"/>
                  </a:cxn>
                  <a:cxn ang="0">
                    <a:pos x="16" y="24"/>
                  </a:cxn>
                  <a:cxn ang="0">
                    <a:pos x="13" y="36"/>
                  </a:cxn>
                  <a:cxn ang="0">
                    <a:pos x="11" y="48"/>
                  </a:cxn>
                  <a:cxn ang="0">
                    <a:pos x="8" y="60"/>
                  </a:cxn>
                  <a:cxn ang="0">
                    <a:pos x="5" y="73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5" y="98"/>
                  </a:cxn>
                  <a:cxn ang="0">
                    <a:pos x="11" y="100"/>
                  </a:cxn>
                </a:cxnLst>
                <a:rect l="0" t="0" r="r" b="b"/>
                <a:pathLst>
                  <a:path w="33" h="100">
                    <a:moveTo>
                      <a:pt x="11" y="100"/>
                    </a:moveTo>
                    <a:lnTo>
                      <a:pt x="13" y="88"/>
                    </a:lnTo>
                    <a:lnTo>
                      <a:pt x="15" y="76"/>
                    </a:lnTo>
                    <a:lnTo>
                      <a:pt x="18" y="63"/>
                    </a:lnTo>
                    <a:lnTo>
                      <a:pt x="21" y="51"/>
                    </a:lnTo>
                    <a:lnTo>
                      <a:pt x="23" y="39"/>
                    </a:lnTo>
                    <a:lnTo>
                      <a:pt x="26" y="27"/>
                    </a:lnTo>
                    <a:lnTo>
                      <a:pt x="30" y="15"/>
                    </a:lnTo>
                    <a:lnTo>
                      <a:pt x="33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9" y="12"/>
                    </a:lnTo>
                    <a:lnTo>
                      <a:pt x="16" y="24"/>
                    </a:lnTo>
                    <a:lnTo>
                      <a:pt x="13" y="36"/>
                    </a:lnTo>
                    <a:lnTo>
                      <a:pt x="11" y="48"/>
                    </a:lnTo>
                    <a:lnTo>
                      <a:pt x="8" y="60"/>
                    </a:lnTo>
                    <a:lnTo>
                      <a:pt x="5" y="73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5" y="98"/>
                    </a:lnTo>
                    <a:lnTo>
                      <a:pt x="11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79" name="Freeform 190"/>
              <p:cNvSpPr>
                <a:spLocks/>
              </p:cNvSpPr>
              <p:nvPr/>
            </p:nvSpPr>
            <p:spPr bwMode="auto">
              <a:xfrm>
                <a:off x="3660" y="2340"/>
                <a:ext cx="4" cy="11"/>
              </a:xfrm>
              <a:custGeom>
                <a:avLst/>
                <a:gdLst/>
                <a:ahLst/>
                <a:cxnLst>
                  <a:cxn ang="0">
                    <a:pos x="12" y="100"/>
                  </a:cxn>
                  <a:cxn ang="0">
                    <a:pos x="14" y="88"/>
                  </a:cxn>
                  <a:cxn ang="0">
                    <a:pos x="16" y="76"/>
                  </a:cxn>
                  <a:cxn ang="0">
                    <a:pos x="19" y="63"/>
                  </a:cxn>
                  <a:cxn ang="0">
                    <a:pos x="22" y="51"/>
                  </a:cxn>
                  <a:cxn ang="0">
                    <a:pos x="24" y="39"/>
                  </a:cxn>
                  <a:cxn ang="0">
                    <a:pos x="27" y="27"/>
                  </a:cxn>
                  <a:cxn ang="0">
                    <a:pos x="30" y="16"/>
                  </a:cxn>
                  <a:cxn ang="0">
                    <a:pos x="35" y="4"/>
                  </a:cxn>
                  <a:cxn ang="0">
                    <a:pos x="28" y="2"/>
                  </a:cxn>
                  <a:cxn ang="0">
                    <a:pos x="25" y="0"/>
                  </a:cxn>
                  <a:cxn ang="0">
                    <a:pos x="22" y="13"/>
                  </a:cxn>
                  <a:cxn ang="0">
                    <a:pos x="19" y="25"/>
                  </a:cxn>
                  <a:cxn ang="0">
                    <a:pos x="16" y="37"/>
                  </a:cxn>
                  <a:cxn ang="0">
                    <a:pos x="13" y="49"/>
                  </a:cxn>
                  <a:cxn ang="0">
                    <a:pos x="10" y="61"/>
                  </a:cxn>
                  <a:cxn ang="0">
                    <a:pos x="7" y="74"/>
                  </a:cxn>
                  <a:cxn ang="0">
                    <a:pos x="3" y="86"/>
                  </a:cxn>
                  <a:cxn ang="0">
                    <a:pos x="0" y="98"/>
                  </a:cxn>
                  <a:cxn ang="0">
                    <a:pos x="6" y="99"/>
                  </a:cxn>
                  <a:cxn ang="0">
                    <a:pos x="12" y="100"/>
                  </a:cxn>
                </a:cxnLst>
                <a:rect l="0" t="0" r="r" b="b"/>
                <a:pathLst>
                  <a:path w="35" h="100">
                    <a:moveTo>
                      <a:pt x="12" y="100"/>
                    </a:moveTo>
                    <a:lnTo>
                      <a:pt x="14" y="88"/>
                    </a:lnTo>
                    <a:lnTo>
                      <a:pt x="16" y="76"/>
                    </a:lnTo>
                    <a:lnTo>
                      <a:pt x="19" y="63"/>
                    </a:lnTo>
                    <a:lnTo>
                      <a:pt x="22" y="51"/>
                    </a:lnTo>
                    <a:lnTo>
                      <a:pt x="24" y="39"/>
                    </a:lnTo>
                    <a:lnTo>
                      <a:pt x="27" y="27"/>
                    </a:lnTo>
                    <a:lnTo>
                      <a:pt x="30" y="16"/>
                    </a:lnTo>
                    <a:lnTo>
                      <a:pt x="35" y="4"/>
                    </a:lnTo>
                    <a:lnTo>
                      <a:pt x="28" y="2"/>
                    </a:lnTo>
                    <a:lnTo>
                      <a:pt x="25" y="0"/>
                    </a:lnTo>
                    <a:lnTo>
                      <a:pt x="22" y="13"/>
                    </a:lnTo>
                    <a:lnTo>
                      <a:pt x="19" y="25"/>
                    </a:lnTo>
                    <a:lnTo>
                      <a:pt x="16" y="37"/>
                    </a:lnTo>
                    <a:lnTo>
                      <a:pt x="13" y="49"/>
                    </a:lnTo>
                    <a:lnTo>
                      <a:pt x="10" y="61"/>
                    </a:lnTo>
                    <a:lnTo>
                      <a:pt x="7" y="74"/>
                    </a:lnTo>
                    <a:lnTo>
                      <a:pt x="3" y="86"/>
                    </a:lnTo>
                    <a:lnTo>
                      <a:pt x="0" y="98"/>
                    </a:lnTo>
                    <a:lnTo>
                      <a:pt x="6" y="99"/>
                    </a:lnTo>
                    <a:lnTo>
                      <a:pt x="12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80" name="Freeform 191"/>
              <p:cNvSpPr>
                <a:spLocks/>
              </p:cNvSpPr>
              <p:nvPr/>
            </p:nvSpPr>
            <p:spPr bwMode="auto">
              <a:xfrm>
                <a:off x="3657" y="2340"/>
                <a:ext cx="3" cy="11"/>
              </a:xfrm>
              <a:custGeom>
                <a:avLst/>
                <a:gdLst/>
                <a:ahLst/>
                <a:cxnLst>
                  <a:cxn ang="0">
                    <a:pos x="12" y="100"/>
                  </a:cxn>
                  <a:cxn ang="0">
                    <a:pos x="14" y="87"/>
                  </a:cxn>
                  <a:cxn ang="0">
                    <a:pos x="16" y="74"/>
                  </a:cxn>
                  <a:cxn ang="0">
                    <a:pos x="19" y="62"/>
                  </a:cxn>
                  <a:cxn ang="0">
                    <a:pos x="22" y="50"/>
                  </a:cxn>
                  <a:cxn ang="0">
                    <a:pos x="24" y="38"/>
                  </a:cxn>
                  <a:cxn ang="0">
                    <a:pos x="27" y="26"/>
                  </a:cxn>
                  <a:cxn ang="0">
                    <a:pos x="30" y="14"/>
                  </a:cxn>
                  <a:cxn ang="0">
                    <a:pos x="33" y="2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20" y="12"/>
                  </a:cxn>
                  <a:cxn ang="0">
                    <a:pos x="17" y="24"/>
                  </a:cxn>
                  <a:cxn ang="0">
                    <a:pos x="14" y="36"/>
                  </a:cxn>
                  <a:cxn ang="0">
                    <a:pos x="12" y="48"/>
                  </a:cxn>
                  <a:cxn ang="0">
                    <a:pos x="9" y="59"/>
                  </a:cxn>
                  <a:cxn ang="0">
                    <a:pos x="5" y="71"/>
                  </a:cxn>
                  <a:cxn ang="0">
                    <a:pos x="2" y="84"/>
                  </a:cxn>
                  <a:cxn ang="0">
                    <a:pos x="0" y="96"/>
                  </a:cxn>
                  <a:cxn ang="0">
                    <a:pos x="5" y="98"/>
                  </a:cxn>
                  <a:cxn ang="0">
                    <a:pos x="12" y="100"/>
                  </a:cxn>
                </a:cxnLst>
                <a:rect l="0" t="0" r="r" b="b"/>
                <a:pathLst>
                  <a:path w="33" h="100">
                    <a:moveTo>
                      <a:pt x="12" y="100"/>
                    </a:moveTo>
                    <a:lnTo>
                      <a:pt x="14" y="87"/>
                    </a:lnTo>
                    <a:lnTo>
                      <a:pt x="16" y="74"/>
                    </a:lnTo>
                    <a:lnTo>
                      <a:pt x="19" y="62"/>
                    </a:lnTo>
                    <a:lnTo>
                      <a:pt x="22" y="50"/>
                    </a:lnTo>
                    <a:lnTo>
                      <a:pt x="24" y="38"/>
                    </a:lnTo>
                    <a:lnTo>
                      <a:pt x="27" y="26"/>
                    </a:lnTo>
                    <a:lnTo>
                      <a:pt x="30" y="14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20" y="12"/>
                    </a:lnTo>
                    <a:lnTo>
                      <a:pt x="17" y="24"/>
                    </a:lnTo>
                    <a:lnTo>
                      <a:pt x="14" y="36"/>
                    </a:lnTo>
                    <a:lnTo>
                      <a:pt x="12" y="48"/>
                    </a:lnTo>
                    <a:lnTo>
                      <a:pt x="9" y="59"/>
                    </a:lnTo>
                    <a:lnTo>
                      <a:pt x="5" y="71"/>
                    </a:lnTo>
                    <a:lnTo>
                      <a:pt x="2" y="84"/>
                    </a:lnTo>
                    <a:lnTo>
                      <a:pt x="0" y="96"/>
                    </a:lnTo>
                    <a:lnTo>
                      <a:pt x="5" y="98"/>
                    </a:lnTo>
                    <a:lnTo>
                      <a:pt x="12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81" name="Freeform 192"/>
              <p:cNvSpPr>
                <a:spLocks/>
              </p:cNvSpPr>
              <p:nvPr/>
            </p:nvSpPr>
            <p:spPr bwMode="auto">
              <a:xfrm>
                <a:off x="3654" y="2339"/>
                <a:ext cx="3" cy="11"/>
              </a:xfrm>
              <a:custGeom>
                <a:avLst/>
                <a:gdLst/>
                <a:ahLst/>
                <a:cxnLst>
                  <a:cxn ang="0">
                    <a:pos x="11" y="100"/>
                  </a:cxn>
                  <a:cxn ang="0">
                    <a:pos x="14" y="88"/>
                  </a:cxn>
                  <a:cxn ang="0">
                    <a:pos x="17" y="75"/>
                  </a:cxn>
                  <a:cxn ang="0">
                    <a:pos x="20" y="63"/>
                  </a:cxn>
                  <a:cxn ang="0">
                    <a:pos x="23" y="51"/>
                  </a:cxn>
                  <a:cxn ang="0">
                    <a:pos x="25" y="39"/>
                  </a:cxn>
                  <a:cxn ang="0">
                    <a:pos x="28" y="27"/>
                  </a:cxn>
                  <a:cxn ang="0">
                    <a:pos x="31" y="14"/>
                  </a:cxn>
                  <a:cxn ang="0">
                    <a:pos x="34" y="2"/>
                  </a:cxn>
                  <a:cxn ang="0">
                    <a:pos x="28" y="1"/>
                  </a:cxn>
                  <a:cxn ang="0">
                    <a:pos x="24" y="0"/>
                  </a:cxn>
                  <a:cxn ang="0">
                    <a:pos x="21" y="12"/>
                  </a:cxn>
                  <a:cxn ang="0">
                    <a:pos x="18" y="25"/>
                  </a:cxn>
                  <a:cxn ang="0">
                    <a:pos x="15" y="37"/>
                  </a:cxn>
                  <a:cxn ang="0">
                    <a:pos x="11" y="49"/>
                  </a:cxn>
                  <a:cxn ang="0">
                    <a:pos x="8" y="61"/>
                  </a:cxn>
                  <a:cxn ang="0">
                    <a:pos x="5" y="73"/>
                  </a:cxn>
                  <a:cxn ang="0">
                    <a:pos x="2" y="86"/>
                  </a:cxn>
                  <a:cxn ang="0">
                    <a:pos x="0" y="98"/>
                  </a:cxn>
                  <a:cxn ang="0">
                    <a:pos x="6" y="99"/>
                  </a:cxn>
                  <a:cxn ang="0">
                    <a:pos x="11" y="100"/>
                  </a:cxn>
                </a:cxnLst>
                <a:rect l="0" t="0" r="r" b="b"/>
                <a:pathLst>
                  <a:path w="34" h="100">
                    <a:moveTo>
                      <a:pt x="11" y="100"/>
                    </a:moveTo>
                    <a:lnTo>
                      <a:pt x="14" y="88"/>
                    </a:lnTo>
                    <a:lnTo>
                      <a:pt x="17" y="75"/>
                    </a:lnTo>
                    <a:lnTo>
                      <a:pt x="20" y="63"/>
                    </a:lnTo>
                    <a:lnTo>
                      <a:pt x="23" y="51"/>
                    </a:lnTo>
                    <a:lnTo>
                      <a:pt x="25" y="39"/>
                    </a:lnTo>
                    <a:lnTo>
                      <a:pt x="28" y="27"/>
                    </a:lnTo>
                    <a:lnTo>
                      <a:pt x="31" y="14"/>
                    </a:lnTo>
                    <a:lnTo>
                      <a:pt x="34" y="2"/>
                    </a:lnTo>
                    <a:lnTo>
                      <a:pt x="28" y="1"/>
                    </a:lnTo>
                    <a:lnTo>
                      <a:pt x="24" y="0"/>
                    </a:lnTo>
                    <a:lnTo>
                      <a:pt x="21" y="12"/>
                    </a:lnTo>
                    <a:lnTo>
                      <a:pt x="18" y="25"/>
                    </a:lnTo>
                    <a:lnTo>
                      <a:pt x="15" y="37"/>
                    </a:lnTo>
                    <a:lnTo>
                      <a:pt x="11" y="49"/>
                    </a:lnTo>
                    <a:lnTo>
                      <a:pt x="8" y="61"/>
                    </a:lnTo>
                    <a:lnTo>
                      <a:pt x="5" y="73"/>
                    </a:lnTo>
                    <a:lnTo>
                      <a:pt x="2" y="86"/>
                    </a:lnTo>
                    <a:lnTo>
                      <a:pt x="0" y="98"/>
                    </a:lnTo>
                    <a:lnTo>
                      <a:pt x="6" y="99"/>
                    </a:lnTo>
                    <a:lnTo>
                      <a:pt x="11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82" name="Freeform 193"/>
              <p:cNvSpPr>
                <a:spLocks/>
              </p:cNvSpPr>
              <p:nvPr/>
            </p:nvSpPr>
            <p:spPr bwMode="auto">
              <a:xfrm>
                <a:off x="3650" y="2339"/>
                <a:ext cx="4" cy="11"/>
              </a:xfrm>
              <a:custGeom>
                <a:avLst/>
                <a:gdLst/>
                <a:ahLst/>
                <a:cxnLst>
                  <a:cxn ang="0">
                    <a:pos x="10" y="101"/>
                  </a:cxn>
                  <a:cxn ang="0">
                    <a:pos x="12" y="88"/>
                  </a:cxn>
                  <a:cxn ang="0">
                    <a:pos x="15" y="75"/>
                  </a:cxn>
                  <a:cxn ang="0">
                    <a:pos x="17" y="63"/>
                  </a:cxn>
                  <a:cxn ang="0">
                    <a:pos x="20" y="51"/>
                  </a:cxn>
                  <a:cxn ang="0">
                    <a:pos x="23" y="39"/>
                  </a:cxn>
                  <a:cxn ang="0">
                    <a:pos x="26" y="27"/>
                  </a:cxn>
                  <a:cxn ang="0">
                    <a:pos x="29" y="15"/>
                  </a:cxn>
                  <a:cxn ang="0">
                    <a:pos x="32" y="4"/>
                  </a:cxn>
                  <a:cxn ang="0">
                    <a:pos x="27" y="2"/>
                  </a:cxn>
                  <a:cxn ang="0">
                    <a:pos x="24" y="0"/>
                  </a:cxn>
                  <a:cxn ang="0">
                    <a:pos x="21" y="12"/>
                  </a:cxn>
                  <a:cxn ang="0">
                    <a:pos x="18" y="25"/>
                  </a:cxn>
                  <a:cxn ang="0">
                    <a:pos x="15" y="37"/>
                  </a:cxn>
                  <a:cxn ang="0">
                    <a:pos x="11" y="49"/>
                  </a:cxn>
                  <a:cxn ang="0">
                    <a:pos x="8" y="61"/>
                  </a:cxn>
                  <a:cxn ang="0">
                    <a:pos x="5" y="73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5" y="99"/>
                  </a:cxn>
                  <a:cxn ang="0">
                    <a:pos x="10" y="101"/>
                  </a:cxn>
                </a:cxnLst>
                <a:rect l="0" t="0" r="r" b="b"/>
                <a:pathLst>
                  <a:path w="32" h="101">
                    <a:moveTo>
                      <a:pt x="10" y="101"/>
                    </a:moveTo>
                    <a:lnTo>
                      <a:pt x="12" y="88"/>
                    </a:lnTo>
                    <a:lnTo>
                      <a:pt x="15" y="75"/>
                    </a:lnTo>
                    <a:lnTo>
                      <a:pt x="17" y="63"/>
                    </a:lnTo>
                    <a:lnTo>
                      <a:pt x="20" y="51"/>
                    </a:lnTo>
                    <a:lnTo>
                      <a:pt x="23" y="39"/>
                    </a:lnTo>
                    <a:lnTo>
                      <a:pt x="26" y="27"/>
                    </a:lnTo>
                    <a:lnTo>
                      <a:pt x="29" y="15"/>
                    </a:lnTo>
                    <a:lnTo>
                      <a:pt x="32" y="4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21" y="12"/>
                    </a:lnTo>
                    <a:lnTo>
                      <a:pt x="18" y="25"/>
                    </a:lnTo>
                    <a:lnTo>
                      <a:pt x="15" y="37"/>
                    </a:lnTo>
                    <a:lnTo>
                      <a:pt x="11" y="49"/>
                    </a:lnTo>
                    <a:lnTo>
                      <a:pt x="8" y="61"/>
                    </a:lnTo>
                    <a:lnTo>
                      <a:pt x="5" y="73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5" y="99"/>
                    </a:lnTo>
                    <a:lnTo>
                      <a:pt x="10" y="10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83" name="Freeform 194"/>
              <p:cNvSpPr>
                <a:spLocks/>
              </p:cNvSpPr>
              <p:nvPr/>
            </p:nvSpPr>
            <p:spPr bwMode="auto">
              <a:xfrm>
                <a:off x="3647" y="2338"/>
                <a:ext cx="3" cy="11"/>
              </a:xfrm>
              <a:custGeom>
                <a:avLst/>
                <a:gdLst/>
                <a:ahLst/>
                <a:cxnLst>
                  <a:cxn ang="0">
                    <a:pos x="11" y="100"/>
                  </a:cxn>
                  <a:cxn ang="0">
                    <a:pos x="13" y="86"/>
                  </a:cxn>
                  <a:cxn ang="0">
                    <a:pos x="16" y="74"/>
                  </a:cxn>
                  <a:cxn ang="0">
                    <a:pos x="20" y="62"/>
                  </a:cxn>
                  <a:cxn ang="0">
                    <a:pos x="23" y="50"/>
                  </a:cxn>
                  <a:cxn ang="0">
                    <a:pos x="25" y="38"/>
                  </a:cxn>
                  <a:cxn ang="0">
                    <a:pos x="28" y="26"/>
                  </a:cxn>
                  <a:cxn ang="0">
                    <a:pos x="31" y="13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5" y="0"/>
                  </a:cxn>
                  <a:cxn ang="0">
                    <a:pos x="22" y="11"/>
                  </a:cxn>
                  <a:cxn ang="0">
                    <a:pos x="18" y="24"/>
                  </a:cxn>
                  <a:cxn ang="0">
                    <a:pos x="15" y="36"/>
                  </a:cxn>
                  <a:cxn ang="0">
                    <a:pos x="12" y="48"/>
                  </a:cxn>
                  <a:cxn ang="0">
                    <a:pos x="9" y="60"/>
                  </a:cxn>
                  <a:cxn ang="0">
                    <a:pos x="6" y="72"/>
                  </a:cxn>
                  <a:cxn ang="0">
                    <a:pos x="3" y="84"/>
                  </a:cxn>
                  <a:cxn ang="0">
                    <a:pos x="0" y="98"/>
                  </a:cxn>
                  <a:cxn ang="0">
                    <a:pos x="6" y="98"/>
                  </a:cxn>
                  <a:cxn ang="0">
                    <a:pos x="11" y="100"/>
                  </a:cxn>
                </a:cxnLst>
                <a:rect l="0" t="0" r="r" b="b"/>
                <a:pathLst>
                  <a:path w="34" h="100">
                    <a:moveTo>
                      <a:pt x="11" y="100"/>
                    </a:moveTo>
                    <a:lnTo>
                      <a:pt x="13" y="86"/>
                    </a:lnTo>
                    <a:lnTo>
                      <a:pt x="16" y="74"/>
                    </a:lnTo>
                    <a:lnTo>
                      <a:pt x="20" y="62"/>
                    </a:lnTo>
                    <a:lnTo>
                      <a:pt x="23" y="50"/>
                    </a:lnTo>
                    <a:lnTo>
                      <a:pt x="25" y="38"/>
                    </a:lnTo>
                    <a:lnTo>
                      <a:pt x="28" y="26"/>
                    </a:lnTo>
                    <a:lnTo>
                      <a:pt x="31" y="13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2" y="11"/>
                    </a:lnTo>
                    <a:lnTo>
                      <a:pt x="18" y="24"/>
                    </a:lnTo>
                    <a:lnTo>
                      <a:pt x="15" y="36"/>
                    </a:lnTo>
                    <a:lnTo>
                      <a:pt x="12" y="48"/>
                    </a:lnTo>
                    <a:lnTo>
                      <a:pt x="9" y="60"/>
                    </a:lnTo>
                    <a:lnTo>
                      <a:pt x="6" y="72"/>
                    </a:lnTo>
                    <a:lnTo>
                      <a:pt x="3" y="84"/>
                    </a:lnTo>
                    <a:lnTo>
                      <a:pt x="0" y="98"/>
                    </a:lnTo>
                    <a:lnTo>
                      <a:pt x="6" y="98"/>
                    </a:lnTo>
                    <a:lnTo>
                      <a:pt x="11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84" name="Freeform 195"/>
              <p:cNvSpPr>
                <a:spLocks/>
              </p:cNvSpPr>
              <p:nvPr/>
            </p:nvSpPr>
            <p:spPr bwMode="auto">
              <a:xfrm>
                <a:off x="3644" y="2338"/>
                <a:ext cx="3" cy="11"/>
              </a:xfrm>
              <a:custGeom>
                <a:avLst/>
                <a:gdLst/>
                <a:ahLst/>
                <a:cxnLst>
                  <a:cxn ang="0">
                    <a:pos x="11" y="100"/>
                  </a:cxn>
                  <a:cxn ang="0">
                    <a:pos x="13" y="87"/>
                  </a:cxn>
                  <a:cxn ang="0">
                    <a:pos x="15" y="75"/>
                  </a:cxn>
                  <a:cxn ang="0">
                    <a:pos x="18" y="63"/>
                  </a:cxn>
                  <a:cxn ang="0">
                    <a:pos x="21" y="51"/>
                  </a:cxn>
                  <a:cxn ang="0">
                    <a:pos x="24" y="39"/>
                  </a:cxn>
                  <a:cxn ang="0">
                    <a:pos x="27" y="26"/>
                  </a:cxn>
                  <a:cxn ang="0">
                    <a:pos x="30" y="14"/>
                  </a:cxn>
                  <a:cxn ang="0">
                    <a:pos x="33" y="2"/>
                  </a:cxn>
                  <a:cxn ang="0">
                    <a:pos x="28" y="1"/>
                  </a:cxn>
                  <a:cxn ang="0">
                    <a:pos x="25" y="0"/>
                  </a:cxn>
                  <a:cxn ang="0">
                    <a:pos x="21" y="12"/>
                  </a:cxn>
                  <a:cxn ang="0">
                    <a:pos x="18" y="24"/>
                  </a:cxn>
                  <a:cxn ang="0">
                    <a:pos x="15" y="37"/>
                  </a:cxn>
                  <a:cxn ang="0">
                    <a:pos x="12" y="49"/>
                  </a:cxn>
                  <a:cxn ang="0">
                    <a:pos x="9" y="61"/>
                  </a:cxn>
                  <a:cxn ang="0">
                    <a:pos x="6" y="73"/>
                  </a:cxn>
                  <a:cxn ang="0">
                    <a:pos x="3" y="85"/>
                  </a:cxn>
                  <a:cxn ang="0">
                    <a:pos x="0" y="98"/>
                  </a:cxn>
                  <a:cxn ang="0">
                    <a:pos x="5" y="99"/>
                  </a:cxn>
                  <a:cxn ang="0">
                    <a:pos x="11" y="100"/>
                  </a:cxn>
                </a:cxnLst>
                <a:rect l="0" t="0" r="r" b="b"/>
                <a:pathLst>
                  <a:path w="33" h="100">
                    <a:moveTo>
                      <a:pt x="11" y="100"/>
                    </a:moveTo>
                    <a:lnTo>
                      <a:pt x="13" y="87"/>
                    </a:lnTo>
                    <a:lnTo>
                      <a:pt x="15" y="75"/>
                    </a:lnTo>
                    <a:lnTo>
                      <a:pt x="18" y="63"/>
                    </a:lnTo>
                    <a:lnTo>
                      <a:pt x="21" y="51"/>
                    </a:lnTo>
                    <a:lnTo>
                      <a:pt x="24" y="39"/>
                    </a:lnTo>
                    <a:lnTo>
                      <a:pt x="27" y="26"/>
                    </a:lnTo>
                    <a:lnTo>
                      <a:pt x="30" y="14"/>
                    </a:lnTo>
                    <a:lnTo>
                      <a:pt x="33" y="2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1" y="12"/>
                    </a:lnTo>
                    <a:lnTo>
                      <a:pt x="18" y="24"/>
                    </a:lnTo>
                    <a:lnTo>
                      <a:pt x="15" y="37"/>
                    </a:lnTo>
                    <a:lnTo>
                      <a:pt x="12" y="49"/>
                    </a:lnTo>
                    <a:lnTo>
                      <a:pt x="9" y="61"/>
                    </a:lnTo>
                    <a:lnTo>
                      <a:pt x="6" y="73"/>
                    </a:lnTo>
                    <a:lnTo>
                      <a:pt x="3" y="85"/>
                    </a:lnTo>
                    <a:lnTo>
                      <a:pt x="0" y="98"/>
                    </a:lnTo>
                    <a:lnTo>
                      <a:pt x="5" y="99"/>
                    </a:lnTo>
                    <a:lnTo>
                      <a:pt x="11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85" name="Freeform 196"/>
              <p:cNvSpPr>
                <a:spLocks/>
              </p:cNvSpPr>
              <p:nvPr/>
            </p:nvSpPr>
            <p:spPr bwMode="auto">
              <a:xfrm>
                <a:off x="3640" y="2337"/>
                <a:ext cx="4" cy="11"/>
              </a:xfrm>
              <a:custGeom>
                <a:avLst/>
                <a:gdLst/>
                <a:ahLst/>
                <a:cxnLst>
                  <a:cxn ang="0">
                    <a:pos x="9" y="101"/>
                  </a:cxn>
                  <a:cxn ang="0">
                    <a:pos x="11" y="87"/>
                  </a:cxn>
                  <a:cxn ang="0">
                    <a:pos x="14" y="75"/>
                  </a:cxn>
                  <a:cxn ang="0">
                    <a:pos x="17" y="63"/>
                  </a:cxn>
                  <a:cxn ang="0">
                    <a:pos x="20" y="51"/>
                  </a:cxn>
                  <a:cxn ang="0">
                    <a:pos x="22" y="39"/>
                  </a:cxn>
                  <a:cxn ang="0">
                    <a:pos x="26" y="26"/>
                  </a:cxn>
                  <a:cxn ang="0">
                    <a:pos x="29" y="15"/>
                  </a:cxn>
                  <a:cxn ang="0">
                    <a:pos x="32" y="4"/>
                  </a:cxn>
                  <a:cxn ang="0">
                    <a:pos x="26" y="2"/>
                  </a:cxn>
                  <a:cxn ang="0">
                    <a:pos x="22" y="0"/>
                  </a:cxn>
                  <a:cxn ang="0">
                    <a:pos x="19" y="12"/>
                  </a:cxn>
                  <a:cxn ang="0">
                    <a:pos x="16" y="24"/>
                  </a:cxn>
                  <a:cxn ang="0">
                    <a:pos x="13" y="37"/>
                  </a:cxn>
                  <a:cxn ang="0">
                    <a:pos x="10" y="49"/>
                  </a:cxn>
                  <a:cxn ang="0">
                    <a:pos x="7" y="61"/>
                  </a:cxn>
                  <a:cxn ang="0">
                    <a:pos x="4" y="73"/>
                  </a:cxn>
                  <a:cxn ang="0">
                    <a:pos x="2" y="85"/>
                  </a:cxn>
                  <a:cxn ang="0">
                    <a:pos x="0" y="97"/>
                  </a:cxn>
                  <a:cxn ang="0">
                    <a:pos x="4" y="98"/>
                  </a:cxn>
                  <a:cxn ang="0">
                    <a:pos x="9" y="101"/>
                  </a:cxn>
                </a:cxnLst>
                <a:rect l="0" t="0" r="r" b="b"/>
                <a:pathLst>
                  <a:path w="32" h="101">
                    <a:moveTo>
                      <a:pt x="9" y="101"/>
                    </a:moveTo>
                    <a:lnTo>
                      <a:pt x="11" y="87"/>
                    </a:lnTo>
                    <a:lnTo>
                      <a:pt x="14" y="75"/>
                    </a:lnTo>
                    <a:lnTo>
                      <a:pt x="17" y="63"/>
                    </a:lnTo>
                    <a:lnTo>
                      <a:pt x="20" y="51"/>
                    </a:lnTo>
                    <a:lnTo>
                      <a:pt x="22" y="39"/>
                    </a:lnTo>
                    <a:lnTo>
                      <a:pt x="26" y="26"/>
                    </a:lnTo>
                    <a:lnTo>
                      <a:pt x="29" y="15"/>
                    </a:lnTo>
                    <a:lnTo>
                      <a:pt x="32" y="4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19" y="12"/>
                    </a:lnTo>
                    <a:lnTo>
                      <a:pt x="16" y="24"/>
                    </a:lnTo>
                    <a:lnTo>
                      <a:pt x="13" y="37"/>
                    </a:lnTo>
                    <a:lnTo>
                      <a:pt x="10" y="49"/>
                    </a:lnTo>
                    <a:lnTo>
                      <a:pt x="7" y="61"/>
                    </a:lnTo>
                    <a:lnTo>
                      <a:pt x="4" y="73"/>
                    </a:lnTo>
                    <a:lnTo>
                      <a:pt x="2" y="85"/>
                    </a:lnTo>
                    <a:lnTo>
                      <a:pt x="0" y="97"/>
                    </a:lnTo>
                    <a:lnTo>
                      <a:pt x="4" y="98"/>
                    </a:lnTo>
                    <a:lnTo>
                      <a:pt x="9" y="10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86" name="Freeform 197"/>
              <p:cNvSpPr>
                <a:spLocks/>
              </p:cNvSpPr>
              <p:nvPr/>
            </p:nvSpPr>
            <p:spPr bwMode="auto">
              <a:xfrm>
                <a:off x="3637" y="2337"/>
                <a:ext cx="3" cy="11"/>
              </a:xfrm>
              <a:custGeom>
                <a:avLst/>
                <a:gdLst/>
                <a:ahLst/>
                <a:cxnLst>
                  <a:cxn ang="0">
                    <a:pos x="11" y="101"/>
                  </a:cxn>
                  <a:cxn ang="0">
                    <a:pos x="13" y="88"/>
                  </a:cxn>
                  <a:cxn ang="0">
                    <a:pos x="16" y="76"/>
                  </a:cxn>
                  <a:cxn ang="0">
                    <a:pos x="19" y="64"/>
                  </a:cxn>
                  <a:cxn ang="0">
                    <a:pos x="22" y="52"/>
                  </a:cxn>
                  <a:cxn ang="0">
                    <a:pos x="24" y="40"/>
                  </a:cxn>
                  <a:cxn ang="0">
                    <a:pos x="27" y="27"/>
                  </a:cxn>
                  <a:cxn ang="0">
                    <a:pos x="30" y="15"/>
                  </a:cxn>
                  <a:cxn ang="0">
                    <a:pos x="33" y="4"/>
                  </a:cxn>
                  <a:cxn ang="0">
                    <a:pos x="28" y="2"/>
                  </a:cxn>
                  <a:cxn ang="0">
                    <a:pos x="24" y="0"/>
                  </a:cxn>
                  <a:cxn ang="0">
                    <a:pos x="21" y="12"/>
                  </a:cxn>
                  <a:cxn ang="0">
                    <a:pos x="18" y="24"/>
                  </a:cxn>
                  <a:cxn ang="0">
                    <a:pos x="15" y="36"/>
                  </a:cxn>
                  <a:cxn ang="0">
                    <a:pos x="12" y="50"/>
                  </a:cxn>
                  <a:cxn ang="0">
                    <a:pos x="9" y="62"/>
                  </a:cxn>
                  <a:cxn ang="0">
                    <a:pos x="6" y="74"/>
                  </a:cxn>
                  <a:cxn ang="0">
                    <a:pos x="3" y="86"/>
                  </a:cxn>
                  <a:cxn ang="0">
                    <a:pos x="0" y="99"/>
                  </a:cxn>
                  <a:cxn ang="0">
                    <a:pos x="5" y="100"/>
                  </a:cxn>
                  <a:cxn ang="0">
                    <a:pos x="11" y="101"/>
                  </a:cxn>
                </a:cxnLst>
                <a:rect l="0" t="0" r="r" b="b"/>
                <a:pathLst>
                  <a:path w="33" h="101">
                    <a:moveTo>
                      <a:pt x="11" y="101"/>
                    </a:moveTo>
                    <a:lnTo>
                      <a:pt x="13" y="88"/>
                    </a:lnTo>
                    <a:lnTo>
                      <a:pt x="16" y="76"/>
                    </a:lnTo>
                    <a:lnTo>
                      <a:pt x="19" y="64"/>
                    </a:lnTo>
                    <a:lnTo>
                      <a:pt x="22" y="52"/>
                    </a:lnTo>
                    <a:lnTo>
                      <a:pt x="24" y="40"/>
                    </a:lnTo>
                    <a:lnTo>
                      <a:pt x="27" y="27"/>
                    </a:lnTo>
                    <a:lnTo>
                      <a:pt x="30" y="15"/>
                    </a:lnTo>
                    <a:lnTo>
                      <a:pt x="33" y="4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1" y="12"/>
                    </a:lnTo>
                    <a:lnTo>
                      <a:pt x="18" y="24"/>
                    </a:lnTo>
                    <a:lnTo>
                      <a:pt x="15" y="36"/>
                    </a:lnTo>
                    <a:lnTo>
                      <a:pt x="12" y="50"/>
                    </a:lnTo>
                    <a:lnTo>
                      <a:pt x="9" y="62"/>
                    </a:lnTo>
                    <a:lnTo>
                      <a:pt x="6" y="74"/>
                    </a:lnTo>
                    <a:lnTo>
                      <a:pt x="3" y="86"/>
                    </a:lnTo>
                    <a:lnTo>
                      <a:pt x="0" y="99"/>
                    </a:lnTo>
                    <a:lnTo>
                      <a:pt x="5" y="100"/>
                    </a:lnTo>
                    <a:lnTo>
                      <a:pt x="11" y="10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87" name="Freeform 198"/>
              <p:cNvSpPr>
                <a:spLocks/>
              </p:cNvSpPr>
              <p:nvPr/>
            </p:nvSpPr>
            <p:spPr bwMode="auto">
              <a:xfrm>
                <a:off x="3634" y="2336"/>
                <a:ext cx="3" cy="11"/>
              </a:xfrm>
              <a:custGeom>
                <a:avLst/>
                <a:gdLst/>
                <a:ahLst/>
                <a:cxnLst>
                  <a:cxn ang="0">
                    <a:pos x="10" y="99"/>
                  </a:cxn>
                  <a:cxn ang="0">
                    <a:pos x="33" y="2"/>
                  </a:cxn>
                  <a:cxn ang="0">
                    <a:pos x="23" y="0"/>
                  </a:cxn>
                  <a:cxn ang="0">
                    <a:pos x="0" y="97"/>
                  </a:cxn>
                  <a:cxn ang="0">
                    <a:pos x="10" y="99"/>
                  </a:cxn>
                </a:cxnLst>
                <a:rect l="0" t="0" r="r" b="b"/>
                <a:pathLst>
                  <a:path w="33" h="99">
                    <a:moveTo>
                      <a:pt x="10" y="99"/>
                    </a:moveTo>
                    <a:lnTo>
                      <a:pt x="33" y="2"/>
                    </a:lnTo>
                    <a:lnTo>
                      <a:pt x="23" y="0"/>
                    </a:lnTo>
                    <a:lnTo>
                      <a:pt x="0" y="97"/>
                    </a:lnTo>
                    <a:lnTo>
                      <a:pt x="10" y="9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88" name="Freeform 199"/>
              <p:cNvSpPr>
                <a:spLocks/>
              </p:cNvSpPr>
              <p:nvPr/>
            </p:nvSpPr>
            <p:spPr bwMode="auto">
              <a:xfrm>
                <a:off x="3608" y="2255"/>
                <a:ext cx="39" cy="97"/>
              </a:xfrm>
              <a:custGeom>
                <a:avLst/>
                <a:gdLst/>
                <a:ahLst/>
                <a:cxnLst>
                  <a:cxn ang="0">
                    <a:pos x="386" y="44"/>
                  </a:cxn>
                  <a:cxn ang="0">
                    <a:pos x="362" y="148"/>
                  </a:cxn>
                  <a:cxn ang="0">
                    <a:pos x="339" y="252"/>
                  </a:cxn>
                  <a:cxn ang="0">
                    <a:pos x="315" y="355"/>
                  </a:cxn>
                  <a:cxn ang="0">
                    <a:pos x="293" y="459"/>
                  </a:cxn>
                  <a:cxn ang="0">
                    <a:pos x="269" y="562"/>
                  </a:cxn>
                  <a:cxn ang="0">
                    <a:pos x="246" y="666"/>
                  </a:cxn>
                  <a:cxn ang="0">
                    <a:pos x="222" y="769"/>
                  </a:cxn>
                  <a:cxn ang="0">
                    <a:pos x="200" y="873"/>
                  </a:cxn>
                  <a:cxn ang="0">
                    <a:pos x="175" y="867"/>
                  </a:cxn>
                  <a:cxn ang="0">
                    <a:pos x="150" y="863"/>
                  </a:cxn>
                  <a:cxn ang="0">
                    <a:pos x="125" y="858"/>
                  </a:cxn>
                  <a:cxn ang="0">
                    <a:pos x="100" y="854"/>
                  </a:cxn>
                  <a:cxn ang="0">
                    <a:pos x="74" y="849"/>
                  </a:cxn>
                  <a:cxn ang="0">
                    <a:pos x="50" y="845"/>
                  </a:cxn>
                  <a:cxn ang="0">
                    <a:pos x="25" y="840"/>
                  </a:cxn>
                  <a:cxn ang="0">
                    <a:pos x="0" y="836"/>
                  </a:cxn>
                  <a:cxn ang="0">
                    <a:pos x="12" y="731"/>
                  </a:cxn>
                  <a:cxn ang="0">
                    <a:pos x="28" y="627"/>
                  </a:cxn>
                  <a:cxn ang="0">
                    <a:pos x="45" y="522"/>
                  </a:cxn>
                  <a:cxn ang="0">
                    <a:pos x="66" y="418"/>
                  </a:cxn>
                  <a:cxn ang="0">
                    <a:pos x="90" y="312"/>
                  </a:cxn>
                  <a:cxn ang="0">
                    <a:pos x="117" y="209"/>
                  </a:cxn>
                  <a:cxn ang="0">
                    <a:pos x="148" y="103"/>
                  </a:cxn>
                  <a:cxn ang="0">
                    <a:pos x="183" y="0"/>
                  </a:cxn>
                  <a:cxn ang="0">
                    <a:pos x="208" y="5"/>
                  </a:cxn>
                  <a:cxn ang="0">
                    <a:pos x="233" y="11"/>
                  </a:cxn>
                  <a:cxn ang="0">
                    <a:pos x="258" y="16"/>
                  </a:cxn>
                  <a:cxn ang="0">
                    <a:pos x="283" y="22"/>
                  </a:cxn>
                  <a:cxn ang="0">
                    <a:pos x="308" y="27"/>
                  </a:cxn>
                  <a:cxn ang="0">
                    <a:pos x="334" y="33"/>
                  </a:cxn>
                  <a:cxn ang="0">
                    <a:pos x="360" y="38"/>
                  </a:cxn>
                  <a:cxn ang="0">
                    <a:pos x="386" y="44"/>
                  </a:cxn>
                </a:cxnLst>
                <a:rect l="0" t="0" r="r" b="b"/>
                <a:pathLst>
                  <a:path w="386" h="873">
                    <a:moveTo>
                      <a:pt x="386" y="44"/>
                    </a:moveTo>
                    <a:lnTo>
                      <a:pt x="362" y="148"/>
                    </a:lnTo>
                    <a:lnTo>
                      <a:pt x="339" y="252"/>
                    </a:lnTo>
                    <a:lnTo>
                      <a:pt x="315" y="355"/>
                    </a:lnTo>
                    <a:lnTo>
                      <a:pt x="293" y="459"/>
                    </a:lnTo>
                    <a:lnTo>
                      <a:pt x="269" y="562"/>
                    </a:lnTo>
                    <a:lnTo>
                      <a:pt x="246" y="666"/>
                    </a:lnTo>
                    <a:lnTo>
                      <a:pt x="222" y="769"/>
                    </a:lnTo>
                    <a:lnTo>
                      <a:pt x="200" y="873"/>
                    </a:lnTo>
                    <a:lnTo>
                      <a:pt x="175" y="867"/>
                    </a:lnTo>
                    <a:lnTo>
                      <a:pt x="150" y="863"/>
                    </a:lnTo>
                    <a:lnTo>
                      <a:pt x="125" y="858"/>
                    </a:lnTo>
                    <a:lnTo>
                      <a:pt x="100" y="854"/>
                    </a:lnTo>
                    <a:lnTo>
                      <a:pt x="74" y="849"/>
                    </a:lnTo>
                    <a:lnTo>
                      <a:pt x="50" y="845"/>
                    </a:lnTo>
                    <a:lnTo>
                      <a:pt x="25" y="840"/>
                    </a:lnTo>
                    <a:lnTo>
                      <a:pt x="0" y="836"/>
                    </a:lnTo>
                    <a:lnTo>
                      <a:pt x="12" y="731"/>
                    </a:lnTo>
                    <a:lnTo>
                      <a:pt x="28" y="627"/>
                    </a:lnTo>
                    <a:lnTo>
                      <a:pt x="45" y="522"/>
                    </a:lnTo>
                    <a:lnTo>
                      <a:pt x="66" y="418"/>
                    </a:lnTo>
                    <a:lnTo>
                      <a:pt x="90" y="312"/>
                    </a:lnTo>
                    <a:lnTo>
                      <a:pt x="117" y="209"/>
                    </a:lnTo>
                    <a:lnTo>
                      <a:pt x="148" y="103"/>
                    </a:lnTo>
                    <a:lnTo>
                      <a:pt x="183" y="0"/>
                    </a:lnTo>
                    <a:lnTo>
                      <a:pt x="208" y="5"/>
                    </a:lnTo>
                    <a:lnTo>
                      <a:pt x="233" y="11"/>
                    </a:lnTo>
                    <a:lnTo>
                      <a:pt x="258" y="16"/>
                    </a:lnTo>
                    <a:lnTo>
                      <a:pt x="283" y="22"/>
                    </a:lnTo>
                    <a:lnTo>
                      <a:pt x="308" y="27"/>
                    </a:lnTo>
                    <a:lnTo>
                      <a:pt x="334" y="33"/>
                    </a:lnTo>
                    <a:lnTo>
                      <a:pt x="360" y="38"/>
                    </a:lnTo>
                    <a:lnTo>
                      <a:pt x="386" y="4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89" name="Freeform 200"/>
              <p:cNvSpPr>
                <a:spLocks/>
              </p:cNvSpPr>
              <p:nvPr/>
            </p:nvSpPr>
            <p:spPr bwMode="auto">
              <a:xfrm>
                <a:off x="3563" y="2371"/>
                <a:ext cx="49" cy="3"/>
              </a:xfrm>
              <a:custGeom>
                <a:avLst/>
                <a:gdLst/>
                <a:ahLst/>
                <a:cxnLst>
                  <a:cxn ang="0">
                    <a:pos x="494" y="0"/>
                  </a:cxn>
                  <a:cxn ang="0">
                    <a:pos x="494" y="29"/>
                  </a:cxn>
                  <a:cxn ang="0">
                    <a:pos x="0" y="29"/>
                  </a:cxn>
                  <a:cxn ang="0">
                    <a:pos x="21" y="27"/>
                  </a:cxn>
                  <a:cxn ang="0">
                    <a:pos x="75" y="24"/>
                  </a:cxn>
                  <a:cxn ang="0">
                    <a:pos x="153" y="18"/>
                  </a:cxn>
                  <a:cxn ang="0">
                    <a:pos x="244" y="13"/>
                  </a:cxn>
                  <a:cxn ang="0">
                    <a:pos x="333" y="7"/>
                  </a:cxn>
                  <a:cxn ang="0">
                    <a:pos x="413" y="3"/>
                  </a:cxn>
                  <a:cxn ang="0">
                    <a:pos x="471" y="0"/>
                  </a:cxn>
                  <a:cxn ang="0">
                    <a:pos x="494" y="0"/>
                  </a:cxn>
                </a:cxnLst>
                <a:rect l="0" t="0" r="r" b="b"/>
                <a:pathLst>
                  <a:path w="494" h="29">
                    <a:moveTo>
                      <a:pt x="494" y="0"/>
                    </a:moveTo>
                    <a:lnTo>
                      <a:pt x="494" y="29"/>
                    </a:lnTo>
                    <a:lnTo>
                      <a:pt x="0" y="29"/>
                    </a:lnTo>
                    <a:lnTo>
                      <a:pt x="21" y="27"/>
                    </a:lnTo>
                    <a:lnTo>
                      <a:pt x="75" y="24"/>
                    </a:lnTo>
                    <a:lnTo>
                      <a:pt x="153" y="18"/>
                    </a:lnTo>
                    <a:lnTo>
                      <a:pt x="244" y="13"/>
                    </a:lnTo>
                    <a:lnTo>
                      <a:pt x="333" y="7"/>
                    </a:lnTo>
                    <a:lnTo>
                      <a:pt x="413" y="3"/>
                    </a:lnTo>
                    <a:lnTo>
                      <a:pt x="471" y="0"/>
                    </a:lnTo>
                    <a:lnTo>
                      <a:pt x="49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90" name="Freeform 201"/>
              <p:cNvSpPr>
                <a:spLocks/>
              </p:cNvSpPr>
              <p:nvPr/>
            </p:nvSpPr>
            <p:spPr bwMode="auto">
              <a:xfrm>
                <a:off x="3537" y="2381"/>
                <a:ext cx="196" cy="8"/>
              </a:xfrm>
              <a:custGeom>
                <a:avLst/>
                <a:gdLst/>
                <a:ahLst/>
                <a:cxnLst>
                  <a:cxn ang="0">
                    <a:pos x="1950" y="0"/>
                  </a:cxn>
                  <a:cxn ang="0">
                    <a:pos x="0" y="10"/>
                  </a:cxn>
                  <a:cxn ang="0">
                    <a:pos x="0" y="74"/>
                  </a:cxn>
                  <a:cxn ang="0">
                    <a:pos x="1959" y="74"/>
                  </a:cxn>
                  <a:cxn ang="0">
                    <a:pos x="1950" y="0"/>
                  </a:cxn>
                </a:cxnLst>
                <a:rect l="0" t="0" r="r" b="b"/>
                <a:pathLst>
                  <a:path w="1959" h="74">
                    <a:moveTo>
                      <a:pt x="1950" y="0"/>
                    </a:moveTo>
                    <a:lnTo>
                      <a:pt x="0" y="10"/>
                    </a:lnTo>
                    <a:lnTo>
                      <a:pt x="0" y="74"/>
                    </a:lnTo>
                    <a:lnTo>
                      <a:pt x="1959" y="74"/>
                    </a:lnTo>
                    <a:lnTo>
                      <a:pt x="195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91" name="Freeform 202"/>
              <p:cNvSpPr>
                <a:spLocks/>
              </p:cNvSpPr>
              <p:nvPr/>
            </p:nvSpPr>
            <p:spPr bwMode="auto">
              <a:xfrm>
                <a:off x="3565" y="2360"/>
                <a:ext cx="53" cy="11"/>
              </a:xfrm>
              <a:custGeom>
                <a:avLst/>
                <a:gdLst/>
                <a:ahLst/>
                <a:cxnLst>
                  <a:cxn ang="0">
                    <a:pos x="529" y="0"/>
                  </a:cxn>
                  <a:cxn ang="0">
                    <a:pos x="225" y="16"/>
                  </a:cxn>
                  <a:cxn ang="0">
                    <a:pos x="0" y="94"/>
                  </a:cxn>
                  <a:cxn ang="0">
                    <a:pos x="495" y="98"/>
                  </a:cxn>
                  <a:cxn ang="0">
                    <a:pos x="529" y="0"/>
                  </a:cxn>
                </a:cxnLst>
                <a:rect l="0" t="0" r="r" b="b"/>
                <a:pathLst>
                  <a:path w="529" h="98">
                    <a:moveTo>
                      <a:pt x="529" y="0"/>
                    </a:moveTo>
                    <a:lnTo>
                      <a:pt x="225" y="16"/>
                    </a:lnTo>
                    <a:lnTo>
                      <a:pt x="0" y="94"/>
                    </a:lnTo>
                    <a:lnTo>
                      <a:pt x="495" y="98"/>
                    </a:lnTo>
                    <a:lnTo>
                      <a:pt x="52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92" name="Freeform 203"/>
              <p:cNvSpPr>
                <a:spLocks/>
              </p:cNvSpPr>
              <p:nvPr/>
            </p:nvSpPr>
            <p:spPr bwMode="auto">
              <a:xfrm>
                <a:off x="3564" y="2360"/>
                <a:ext cx="54" cy="14"/>
              </a:xfrm>
              <a:custGeom>
                <a:avLst/>
                <a:gdLst/>
                <a:ahLst/>
                <a:cxnLst>
                  <a:cxn ang="0">
                    <a:pos x="538" y="26"/>
                  </a:cxn>
                  <a:cxn ang="0">
                    <a:pos x="500" y="111"/>
                  </a:cxn>
                  <a:cxn ang="0">
                    <a:pos x="0" y="131"/>
                  </a:cxn>
                  <a:cxn ang="0">
                    <a:pos x="8" y="92"/>
                  </a:cxn>
                  <a:cxn ang="0">
                    <a:pos x="484" y="55"/>
                  </a:cxn>
                  <a:cxn ang="0">
                    <a:pos x="538" y="0"/>
                  </a:cxn>
                  <a:cxn ang="0">
                    <a:pos x="538" y="2"/>
                  </a:cxn>
                  <a:cxn ang="0">
                    <a:pos x="538" y="9"/>
                  </a:cxn>
                  <a:cxn ang="0">
                    <a:pos x="538" y="17"/>
                  </a:cxn>
                  <a:cxn ang="0">
                    <a:pos x="538" y="26"/>
                  </a:cxn>
                </a:cxnLst>
                <a:rect l="0" t="0" r="r" b="b"/>
                <a:pathLst>
                  <a:path w="538" h="131">
                    <a:moveTo>
                      <a:pt x="538" y="26"/>
                    </a:moveTo>
                    <a:lnTo>
                      <a:pt x="500" y="111"/>
                    </a:lnTo>
                    <a:lnTo>
                      <a:pt x="0" y="131"/>
                    </a:lnTo>
                    <a:lnTo>
                      <a:pt x="8" y="92"/>
                    </a:lnTo>
                    <a:lnTo>
                      <a:pt x="484" y="55"/>
                    </a:lnTo>
                    <a:lnTo>
                      <a:pt x="538" y="0"/>
                    </a:lnTo>
                    <a:lnTo>
                      <a:pt x="538" y="2"/>
                    </a:lnTo>
                    <a:lnTo>
                      <a:pt x="538" y="9"/>
                    </a:lnTo>
                    <a:lnTo>
                      <a:pt x="538" y="17"/>
                    </a:lnTo>
                    <a:lnTo>
                      <a:pt x="538" y="2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93" name="Freeform 204"/>
              <p:cNvSpPr>
                <a:spLocks/>
              </p:cNvSpPr>
              <p:nvPr/>
            </p:nvSpPr>
            <p:spPr bwMode="auto">
              <a:xfrm>
                <a:off x="3607" y="2364"/>
                <a:ext cx="4" cy="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3" y="10"/>
                  </a:cxn>
                  <a:cxn ang="0">
                    <a:pos x="0" y="12"/>
                  </a:cxn>
                  <a:cxn ang="0">
                    <a:pos x="9" y="3"/>
                  </a:cxn>
                  <a:cxn ang="0">
                    <a:pos x="38" y="0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lnTo>
                      <a:pt x="33" y="10"/>
                    </a:lnTo>
                    <a:lnTo>
                      <a:pt x="0" y="12"/>
                    </a:lnTo>
                    <a:lnTo>
                      <a:pt x="9" y="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grpSp>
          <p:nvGrpSpPr>
            <p:cNvPr id="41" name="Csoportba foglalás 354"/>
            <p:cNvGrpSpPr/>
            <p:nvPr/>
          </p:nvGrpSpPr>
          <p:grpSpPr>
            <a:xfrm>
              <a:off x="5429250" y="3500438"/>
              <a:ext cx="523875" cy="631825"/>
              <a:chOff x="5429250" y="3500438"/>
              <a:chExt cx="523875" cy="631825"/>
            </a:xfrm>
          </p:grpSpPr>
          <p:sp>
            <p:nvSpPr>
              <p:cNvPr id="42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5429250" y="3500438"/>
                <a:ext cx="523875" cy="631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3" name="Freeform 206"/>
              <p:cNvSpPr>
                <a:spLocks/>
              </p:cNvSpPr>
              <p:nvPr/>
            </p:nvSpPr>
            <p:spPr bwMode="auto">
              <a:xfrm>
                <a:off x="5727700" y="3752851"/>
                <a:ext cx="4763" cy="1588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0" y="3"/>
                  </a:cxn>
                  <a:cxn ang="0">
                    <a:pos x="28" y="8"/>
                  </a:cxn>
                  <a:cxn ang="0">
                    <a:pos x="21" y="8"/>
                  </a:cxn>
                  <a:cxn ang="0">
                    <a:pos x="13" y="8"/>
                  </a:cxn>
                  <a:cxn ang="0">
                    <a:pos x="6" y="8"/>
                  </a:cxn>
                  <a:cxn ang="0">
                    <a:pos x="0" y="9"/>
                  </a:cxn>
                  <a:cxn ang="0">
                    <a:pos x="2" y="5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19" y="0"/>
                  </a:cxn>
                  <a:cxn ang="0">
                    <a:pos x="25" y="0"/>
                  </a:cxn>
                  <a:cxn ang="0">
                    <a:pos x="33" y="0"/>
                  </a:cxn>
                </a:cxnLst>
                <a:rect l="0" t="0" r="r" b="b"/>
                <a:pathLst>
                  <a:path w="33" h="9">
                    <a:moveTo>
                      <a:pt x="33" y="0"/>
                    </a:moveTo>
                    <a:lnTo>
                      <a:pt x="30" y="3"/>
                    </a:lnTo>
                    <a:lnTo>
                      <a:pt x="28" y="8"/>
                    </a:lnTo>
                    <a:lnTo>
                      <a:pt x="21" y="8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4" name="Freeform 207"/>
              <p:cNvSpPr>
                <a:spLocks/>
              </p:cNvSpPr>
              <p:nvPr/>
            </p:nvSpPr>
            <p:spPr bwMode="auto">
              <a:xfrm>
                <a:off x="5729288" y="3751263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2"/>
                  </a:cxn>
                  <a:cxn ang="0">
                    <a:pos x="27" y="7"/>
                  </a:cxn>
                  <a:cxn ang="0">
                    <a:pos x="20" y="7"/>
                  </a:cxn>
                  <a:cxn ang="0">
                    <a:pos x="14" y="8"/>
                  </a:cxn>
                  <a:cxn ang="0">
                    <a:pos x="6" y="9"/>
                  </a:cxn>
                  <a:cxn ang="0">
                    <a:pos x="0" y="10"/>
                  </a:cxn>
                  <a:cxn ang="0">
                    <a:pos x="3" y="6"/>
                  </a:cxn>
                  <a:cxn ang="0">
                    <a:pos x="7" y="1"/>
                  </a:cxn>
                  <a:cxn ang="0">
                    <a:pos x="14" y="0"/>
                  </a:cxn>
                  <a:cxn ang="0">
                    <a:pos x="20" y="0"/>
                  </a:cxn>
                  <a:cxn ang="0">
                    <a:pos x="26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2"/>
                    </a:lnTo>
                    <a:lnTo>
                      <a:pt x="27" y="7"/>
                    </a:lnTo>
                    <a:lnTo>
                      <a:pt x="20" y="7"/>
                    </a:lnTo>
                    <a:lnTo>
                      <a:pt x="14" y="8"/>
                    </a:lnTo>
                    <a:lnTo>
                      <a:pt x="6" y="9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7" y="1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5" name="Freeform 208"/>
              <p:cNvSpPr>
                <a:spLocks/>
              </p:cNvSpPr>
              <p:nvPr/>
            </p:nvSpPr>
            <p:spPr bwMode="auto">
              <a:xfrm>
                <a:off x="5730875" y="3749676"/>
                <a:ext cx="4763" cy="1588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4" y="3"/>
                  </a:cxn>
                  <a:cxn ang="0">
                    <a:pos x="23" y="7"/>
                  </a:cxn>
                  <a:cxn ang="0">
                    <a:pos x="16" y="7"/>
                  </a:cxn>
                  <a:cxn ang="0">
                    <a:pos x="10" y="8"/>
                  </a:cxn>
                  <a:cxn ang="0">
                    <a:pos x="4" y="8"/>
                  </a:cxn>
                  <a:cxn ang="0">
                    <a:pos x="0" y="9"/>
                  </a:cxn>
                  <a:cxn ang="0">
                    <a:pos x="2" y="5"/>
                  </a:cxn>
                  <a:cxn ang="0">
                    <a:pos x="5" y="2"/>
                  </a:cxn>
                  <a:cxn ang="0">
                    <a:pos x="10" y="1"/>
                  </a:cxn>
                  <a:cxn ang="0">
                    <a:pos x="15" y="1"/>
                  </a:cxn>
                  <a:cxn ang="0">
                    <a:pos x="20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9">
                    <a:moveTo>
                      <a:pt x="27" y="0"/>
                    </a:moveTo>
                    <a:lnTo>
                      <a:pt x="24" y="3"/>
                    </a:lnTo>
                    <a:lnTo>
                      <a:pt x="23" y="7"/>
                    </a:lnTo>
                    <a:lnTo>
                      <a:pt x="16" y="7"/>
                    </a:lnTo>
                    <a:lnTo>
                      <a:pt x="10" y="8"/>
                    </a:lnTo>
                    <a:lnTo>
                      <a:pt x="4" y="8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5" y="2"/>
                    </a:lnTo>
                    <a:lnTo>
                      <a:pt x="10" y="1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6" name="Freeform 209"/>
              <p:cNvSpPr>
                <a:spLocks/>
              </p:cNvSpPr>
              <p:nvPr/>
            </p:nvSpPr>
            <p:spPr bwMode="auto">
              <a:xfrm>
                <a:off x="5732463" y="3748088"/>
                <a:ext cx="4763" cy="1588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3" y="3"/>
                  </a:cxn>
                  <a:cxn ang="0">
                    <a:pos x="22" y="7"/>
                  </a:cxn>
                  <a:cxn ang="0">
                    <a:pos x="15" y="7"/>
                  </a:cxn>
                  <a:cxn ang="0">
                    <a:pos x="10" y="7"/>
                  </a:cxn>
                  <a:cxn ang="0">
                    <a:pos x="4" y="7"/>
                  </a:cxn>
                  <a:cxn ang="0">
                    <a:pos x="0" y="8"/>
                  </a:cxn>
                  <a:cxn ang="0">
                    <a:pos x="2" y="5"/>
                  </a:cxn>
                  <a:cxn ang="0">
                    <a:pos x="4" y="2"/>
                  </a:cxn>
                  <a:cxn ang="0">
                    <a:pos x="14" y="1"/>
                  </a:cxn>
                  <a:cxn ang="0">
                    <a:pos x="25" y="0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lnTo>
                      <a:pt x="23" y="3"/>
                    </a:lnTo>
                    <a:lnTo>
                      <a:pt x="22" y="7"/>
                    </a:lnTo>
                    <a:lnTo>
                      <a:pt x="15" y="7"/>
                    </a:lnTo>
                    <a:lnTo>
                      <a:pt x="10" y="7"/>
                    </a:lnTo>
                    <a:lnTo>
                      <a:pt x="4" y="7"/>
                    </a:lnTo>
                    <a:lnTo>
                      <a:pt x="0" y="8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14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7" name="Freeform 210"/>
              <p:cNvSpPr>
                <a:spLocks/>
              </p:cNvSpPr>
              <p:nvPr/>
            </p:nvSpPr>
            <p:spPr bwMode="auto">
              <a:xfrm>
                <a:off x="5734050" y="3746501"/>
                <a:ext cx="4763" cy="1588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9" y="7"/>
                  </a:cxn>
                  <a:cxn ang="0">
                    <a:pos x="0" y="8"/>
                  </a:cxn>
                  <a:cxn ang="0">
                    <a:pos x="3" y="2"/>
                  </a:cxn>
                  <a:cxn ang="0">
                    <a:pos x="22" y="0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lnTo>
                      <a:pt x="19" y="7"/>
                    </a:lnTo>
                    <a:lnTo>
                      <a:pt x="0" y="8"/>
                    </a:lnTo>
                    <a:lnTo>
                      <a:pt x="3" y="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8" name="Freeform 211"/>
              <p:cNvSpPr>
                <a:spLocks/>
              </p:cNvSpPr>
              <p:nvPr/>
            </p:nvSpPr>
            <p:spPr bwMode="auto">
              <a:xfrm>
                <a:off x="5711825" y="3756026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8"/>
                  </a:cxn>
                  <a:cxn ang="0">
                    <a:pos x="0" y="9"/>
                  </a:cxn>
                  <a:cxn ang="0">
                    <a:pos x="7" y="3"/>
                  </a:cxn>
                  <a:cxn ang="0">
                    <a:pos x="32" y="0"/>
                  </a:cxn>
                </a:cxnLst>
                <a:rect l="0" t="0" r="r" b="b"/>
                <a:pathLst>
                  <a:path w="32" h="9">
                    <a:moveTo>
                      <a:pt x="32" y="0"/>
                    </a:moveTo>
                    <a:lnTo>
                      <a:pt x="29" y="8"/>
                    </a:lnTo>
                    <a:lnTo>
                      <a:pt x="0" y="9"/>
                    </a:lnTo>
                    <a:lnTo>
                      <a:pt x="7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9" name="Freeform 212"/>
              <p:cNvSpPr>
                <a:spLocks/>
              </p:cNvSpPr>
              <p:nvPr/>
            </p:nvSpPr>
            <p:spPr bwMode="auto">
              <a:xfrm>
                <a:off x="5705475" y="3756026"/>
                <a:ext cx="6350" cy="158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1" y="3"/>
                  </a:cxn>
                  <a:cxn ang="0">
                    <a:pos x="29" y="6"/>
                  </a:cxn>
                  <a:cxn ang="0">
                    <a:pos x="21" y="7"/>
                  </a:cxn>
                  <a:cxn ang="0">
                    <a:pos x="15" y="8"/>
                  </a:cxn>
                  <a:cxn ang="0">
                    <a:pos x="8" y="8"/>
                  </a:cxn>
                  <a:cxn ang="0">
                    <a:pos x="0" y="10"/>
                  </a:cxn>
                  <a:cxn ang="0">
                    <a:pos x="3" y="5"/>
                  </a:cxn>
                  <a:cxn ang="0">
                    <a:pos x="8" y="1"/>
                  </a:cxn>
                  <a:cxn ang="0">
                    <a:pos x="14" y="0"/>
                  </a:cxn>
                  <a:cxn ang="0">
                    <a:pos x="20" y="0"/>
                  </a:cxn>
                  <a:cxn ang="0">
                    <a:pos x="26" y="0"/>
                  </a:cxn>
                  <a:cxn ang="0">
                    <a:pos x="34" y="0"/>
                  </a:cxn>
                </a:cxnLst>
                <a:rect l="0" t="0" r="r" b="b"/>
                <a:pathLst>
                  <a:path w="34" h="10">
                    <a:moveTo>
                      <a:pt x="34" y="0"/>
                    </a:moveTo>
                    <a:lnTo>
                      <a:pt x="31" y="3"/>
                    </a:lnTo>
                    <a:lnTo>
                      <a:pt x="29" y="6"/>
                    </a:lnTo>
                    <a:lnTo>
                      <a:pt x="21" y="7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8" y="1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0" name="Freeform 213"/>
              <p:cNvSpPr>
                <a:spLocks/>
              </p:cNvSpPr>
              <p:nvPr/>
            </p:nvSpPr>
            <p:spPr bwMode="auto">
              <a:xfrm>
                <a:off x="5699125" y="3756026"/>
                <a:ext cx="6350" cy="158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1" y="4"/>
                  </a:cxn>
                  <a:cxn ang="0">
                    <a:pos x="29" y="9"/>
                  </a:cxn>
                  <a:cxn ang="0">
                    <a:pos x="21" y="9"/>
                  </a:cxn>
                  <a:cxn ang="0">
                    <a:pos x="14" y="9"/>
                  </a:cxn>
                  <a:cxn ang="0">
                    <a:pos x="7" y="9"/>
                  </a:cxn>
                  <a:cxn ang="0">
                    <a:pos x="0" y="10"/>
                  </a:cxn>
                  <a:cxn ang="0">
                    <a:pos x="4" y="6"/>
                  </a:cxn>
                  <a:cxn ang="0">
                    <a:pos x="7" y="2"/>
                  </a:cxn>
                  <a:cxn ang="0">
                    <a:pos x="13" y="1"/>
                  </a:cxn>
                  <a:cxn ang="0">
                    <a:pos x="21" y="1"/>
                  </a:cxn>
                  <a:cxn ang="0">
                    <a:pos x="27" y="0"/>
                  </a:cxn>
                  <a:cxn ang="0">
                    <a:pos x="34" y="0"/>
                  </a:cxn>
                </a:cxnLst>
                <a:rect l="0" t="0" r="r" b="b"/>
                <a:pathLst>
                  <a:path w="34" h="10">
                    <a:moveTo>
                      <a:pt x="34" y="0"/>
                    </a:moveTo>
                    <a:lnTo>
                      <a:pt x="31" y="4"/>
                    </a:lnTo>
                    <a:lnTo>
                      <a:pt x="29" y="9"/>
                    </a:lnTo>
                    <a:lnTo>
                      <a:pt x="21" y="9"/>
                    </a:lnTo>
                    <a:lnTo>
                      <a:pt x="14" y="9"/>
                    </a:lnTo>
                    <a:lnTo>
                      <a:pt x="7" y="9"/>
                    </a:lnTo>
                    <a:lnTo>
                      <a:pt x="0" y="10"/>
                    </a:lnTo>
                    <a:lnTo>
                      <a:pt x="4" y="6"/>
                    </a:lnTo>
                    <a:lnTo>
                      <a:pt x="7" y="2"/>
                    </a:lnTo>
                    <a:lnTo>
                      <a:pt x="13" y="1"/>
                    </a:lnTo>
                    <a:lnTo>
                      <a:pt x="21" y="1"/>
                    </a:lnTo>
                    <a:lnTo>
                      <a:pt x="2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1" name="Freeform 214"/>
              <p:cNvSpPr>
                <a:spLocks/>
              </p:cNvSpPr>
              <p:nvPr/>
            </p:nvSpPr>
            <p:spPr bwMode="auto">
              <a:xfrm>
                <a:off x="5692775" y="3756026"/>
                <a:ext cx="6350" cy="158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1" y="3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14" y="7"/>
                  </a:cxn>
                  <a:cxn ang="0">
                    <a:pos x="7" y="8"/>
                  </a:cxn>
                  <a:cxn ang="0">
                    <a:pos x="0" y="9"/>
                  </a:cxn>
                  <a:cxn ang="0">
                    <a:pos x="4" y="5"/>
                  </a:cxn>
                  <a:cxn ang="0">
                    <a:pos x="9" y="1"/>
                  </a:cxn>
                  <a:cxn ang="0">
                    <a:pos x="15" y="0"/>
                  </a:cxn>
                  <a:cxn ang="0">
                    <a:pos x="21" y="0"/>
                  </a:cxn>
                  <a:cxn ang="0">
                    <a:pos x="27" y="0"/>
                  </a:cxn>
                  <a:cxn ang="0">
                    <a:pos x="34" y="0"/>
                  </a:cxn>
                </a:cxnLst>
                <a:rect l="0" t="0" r="r" b="b"/>
                <a:pathLst>
                  <a:path w="34" h="9">
                    <a:moveTo>
                      <a:pt x="34" y="0"/>
                    </a:moveTo>
                    <a:lnTo>
                      <a:pt x="31" y="3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14" y="7"/>
                    </a:lnTo>
                    <a:lnTo>
                      <a:pt x="7" y="8"/>
                    </a:lnTo>
                    <a:lnTo>
                      <a:pt x="0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2" name="Freeform 215"/>
              <p:cNvSpPr>
                <a:spLocks/>
              </p:cNvSpPr>
              <p:nvPr/>
            </p:nvSpPr>
            <p:spPr bwMode="auto">
              <a:xfrm>
                <a:off x="5686425" y="3757613"/>
                <a:ext cx="6350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4"/>
                  </a:cxn>
                  <a:cxn ang="0">
                    <a:pos x="29" y="8"/>
                  </a:cxn>
                  <a:cxn ang="0">
                    <a:pos x="21" y="8"/>
                  </a:cxn>
                  <a:cxn ang="0">
                    <a:pos x="14" y="9"/>
                  </a:cxn>
                  <a:cxn ang="0">
                    <a:pos x="6" y="9"/>
                  </a:cxn>
                  <a:cxn ang="0">
                    <a:pos x="0" y="10"/>
                  </a:cxn>
                  <a:cxn ang="0">
                    <a:pos x="2" y="6"/>
                  </a:cxn>
                  <a:cxn ang="0">
                    <a:pos x="8" y="2"/>
                  </a:cxn>
                  <a:cxn ang="0">
                    <a:pos x="14" y="1"/>
                  </a:cxn>
                  <a:cxn ang="0">
                    <a:pos x="20" y="1"/>
                  </a:cxn>
                  <a:cxn ang="0">
                    <a:pos x="26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4"/>
                    </a:lnTo>
                    <a:lnTo>
                      <a:pt x="29" y="8"/>
                    </a:lnTo>
                    <a:lnTo>
                      <a:pt x="21" y="8"/>
                    </a:lnTo>
                    <a:lnTo>
                      <a:pt x="14" y="9"/>
                    </a:lnTo>
                    <a:lnTo>
                      <a:pt x="6" y="9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8" y="2"/>
                    </a:lnTo>
                    <a:lnTo>
                      <a:pt x="14" y="1"/>
                    </a:lnTo>
                    <a:lnTo>
                      <a:pt x="20" y="1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3" name="Freeform 216"/>
              <p:cNvSpPr>
                <a:spLocks/>
              </p:cNvSpPr>
              <p:nvPr/>
            </p:nvSpPr>
            <p:spPr bwMode="auto">
              <a:xfrm>
                <a:off x="5680075" y="3757613"/>
                <a:ext cx="6350" cy="158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9" y="6"/>
                  </a:cxn>
                  <a:cxn ang="0">
                    <a:pos x="0" y="9"/>
                  </a:cxn>
                  <a:cxn ang="0">
                    <a:pos x="7" y="1"/>
                  </a:cxn>
                  <a:cxn ang="0">
                    <a:pos x="34" y="0"/>
                  </a:cxn>
                </a:cxnLst>
                <a:rect l="0" t="0" r="r" b="b"/>
                <a:pathLst>
                  <a:path w="34" h="9">
                    <a:moveTo>
                      <a:pt x="34" y="0"/>
                    </a:moveTo>
                    <a:lnTo>
                      <a:pt x="29" y="6"/>
                    </a:lnTo>
                    <a:lnTo>
                      <a:pt x="0" y="9"/>
                    </a:lnTo>
                    <a:lnTo>
                      <a:pt x="7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4" name="Freeform 217"/>
              <p:cNvSpPr>
                <a:spLocks/>
              </p:cNvSpPr>
              <p:nvPr/>
            </p:nvSpPr>
            <p:spPr bwMode="auto">
              <a:xfrm>
                <a:off x="5715000" y="3754438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0" y="3"/>
                  </a:cxn>
                  <a:cxn ang="0">
                    <a:pos x="29" y="9"/>
                  </a:cxn>
                  <a:cxn ang="0">
                    <a:pos x="21" y="9"/>
                  </a:cxn>
                  <a:cxn ang="0">
                    <a:pos x="15" y="9"/>
                  </a:cxn>
                  <a:cxn ang="0">
                    <a:pos x="7" y="9"/>
                  </a:cxn>
                  <a:cxn ang="0">
                    <a:pos x="0" y="10"/>
                  </a:cxn>
                  <a:cxn ang="0">
                    <a:pos x="3" y="6"/>
                  </a:cxn>
                  <a:cxn ang="0">
                    <a:pos x="7" y="2"/>
                  </a:cxn>
                  <a:cxn ang="0">
                    <a:pos x="14" y="1"/>
                  </a:cxn>
                  <a:cxn ang="0">
                    <a:pos x="20" y="1"/>
                  </a:cxn>
                  <a:cxn ang="0">
                    <a:pos x="26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30" y="3"/>
                    </a:lnTo>
                    <a:lnTo>
                      <a:pt x="29" y="9"/>
                    </a:lnTo>
                    <a:lnTo>
                      <a:pt x="21" y="9"/>
                    </a:lnTo>
                    <a:lnTo>
                      <a:pt x="15" y="9"/>
                    </a:lnTo>
                    <a:lnTo>
                      <a:pt x="7" y="9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7" y="2"/>
                    </a:lnTo>
                    <a:lnTo>
                      <a:pt x="14" y="1"/>
                    </a:lnTo>
                    <a:lnTo>
                      <a:pt x="20" y="1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5" name="Freeform 218"/>
              <p:cNvSpPr>
                <a:spLocks/>
              </p:cNvSpPr>
              <p:nvPr/>
            </p:nvSpPr>
            <p:spPr bwMode="auto">
              <a:xfrm>
                <a:off x="5708650" y="3754438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4"/>
                  </a:cxn>
                  <a:cxn ang="0">
                    <a:pos x="27" y="8"/>
                  </a:cxn>
                  <a:cxn ang="0">
                    <a:pos x="19" y="8"/>
                  </a:cxn>
                  <a:cxn ang="0">
                    <a:pos x="13" y="9"/>
                  </a:cxn>
                  <a:cxn ang="0">
                    <a:pos x="6" y="9"/>
                  </a:cxn>
                  <a:cxn ang="0">
                    <a:pos x="0" y="10"/>
                  </a:cxn>
                  <a:cxn ang="0">
                    <a:pos x="3" y="6"/>
                  </a:cxn>
                  <a:cxn ang="0">
                    <a:pos x="7" y="3"/>
                  </a:cxn>
                  <a:cxn ang="0">
                    <a:pos x="13" y="2"/>
                  </a:cxn>
                  <a:cxn ang="0">
                    <a:pos x="19" y="1"/>
                  </a:cxn>
                  <a:cxn ang="0">
                    <a:pos x="26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4"/>
                    </a:lnTo>
                    <a:lnTo>
                      <a:pt x="27" y="8"/>
                    </a:lnTo>
                    <a:lnTo>
                      <a:pt x="19" y="8"/>
                    </a:lnTo>
                    <a:lnTo>
                      <a:pt x="13" y="9"/>
                    </a:lnTo>
                    <a:lnTo>
                      <a:pt x="6" y="9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7" y="3"/>
                    </a:lnTo>
                    <a:lnTo>
                      <a:pt x="13" y="2"/>
                    </a:lnTo>
                    <a:lnTo>
                      <a:pt x="19" y="1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6" name="Freeform 219"/>
              <p:cNvSpPr>
                <a:spLocks/>
              </p:cNvSpPr>
              <p:nvPr/>
            </p:nvSpPr>
            <p:spPr bwMode="auto">
              <a:xfrm>
                <a:off x="5702300" y="3754438"/>
                <a:ext cx="4763" cy="1588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9" y="3"/>
                  </a:cxn>
                  <a:cxn ang="0">
                    <a:pos x="27" y="7"/>
                  </a:cxn>
                  <a:cxn ang="0">
                    <a:pos x="20" y="7"/>
                  </a:cxn>
                  <a:cxn ang="0">
                    <a:pos x="14" y="8"/>
                  </a:cxn>
                  <a:cxn ang="0">
                    <a:pos x="7" y="8"/>
                  </a:cxn>
                  <a:cxn ang="0">
                    <a:pos x="0" y="10"/>
                  </a:cxn>
                  <a:cxn ang="0">
                    <a:pos x="3" y="5"/>
                  </a:cxn>
                  <a:cxn ang="0">
                    <a:pos x="7" y="2"/>
                  </a:cxn>
                  <a:cxn ang="0">
                    <a:pos x="13" y="0"/>
                  </a:cxn>
                  <a:cxn ang="0">
                    <a:pos x="19" y="0"/>
                  </a:cxn>
                  <a:cxn ang="0">
                    <a:pos x="25" y="0"/>
                  </a:cxn>
                  <a:cxn ang="0">
                    <a:pos x="33" y="0"/>
                  </a:cxn>
                </a:cxnLst>
                <a:rect l="0" t="0" r="r" b="b"/>
                <a:pathLst>
                  <a:path w="33" h="10">
                    <a:moveTo>
                      <a:pt x="33" y="0"/>
                    </a:moveTo>
                    <a:lnTo>
                      <a:pt x="29" y="3"/>
                    </a:lnTo>
                    <a:lnTo>
                      <a:pt x="27" y="7"/>
                    </a:lnTo>
                    <a:lnTo>
                      <a:pt x="20" y="7"/>
                    </a:lnTo>
                    <a:lnTo>
                      <a:pt x="14" y="8"/>
                    </a:lnTo>
                    <a:lnTo>
                      <a:pt x="7" y="8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7" name="Freeform 220"/>
              <p:cNvSpPr>
                <a:spLocks/>
              </p:cNvSpPr>
              <p:nvPr/>
            </p:nvSpPr>
            <p:spPr bwMode="auto">
              <a:xfrm>
                <a:off x="5695950" y="3754438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4"/>
                  </a:cxn>
                  <a:cxn ang="0">
                    <a:pos x="27" y="8"/>
                  </a:cxn>
                  <a:cxn ang="0">
                    <a:pos x="20" y="8"/>
                  </a:cxn>
                  <a:cxn ang="0">
                    <a:pos x="14" y="8"/>
                  </a:cxn>
                  <a:cxn ang="0">
                    <a:pos x="6" y="8"/>
                  </a:cxn>
                  <a:cxn ang="0">
                    <a:pos x="0" y="10"/>
                  </a:cxn>
                  <a:cxn ang="0">
                    <a:pos x="2" y="6"/>
                  </a:cxn>
                  <a:cxn ang="0">
                    <a:pos x="5" y="2"/>
                  </a:cxn>
                  <a:cxn ang="0">
                    <a:pos x="12" y="1"/>
                  </a:cxn>
                  <a:cxn ang="0">
                    <a:pos x="18" y="1"/>
                  </a:cxn>
                  <a:cxn ang="0">
                    <a:pos x="24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4"/>
                    </a:lnTo>
                    <a:lnTo>
                      <a:pt x="27" y="8"/>
                    </a:lnTo>
                    <a:lnTo>
                      <a:pt x="20" y="8"/>
                    </a:lnTo>
                    <a:lnTo>
                      <a:pt x="14" y="8"/>
                    </a:lnTo>
                    <a:lnTo>
                      <a:pt x="6" y="8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5" y="2"/>
                    </a:lnTo>
                    <a:lnTo>
                      <a:pt x="12" y="1"/>
                    </a:lnTo>
                    <a:lnTo>
                      <a:pt x="18" y="1"/>
                    </a:lnTo>
                    <a:lnTo>
                      <a:pt x="24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8" name="Freeform 221"/>
              <p:cNvSpPr>
                <a:spLocks/>
              </p:cNvSpPr>
              <p:nvPr/>
            </p:nvSpPr>
            <p:spPr bwMode="auto">
              <a:xfrm>
                <a:off x="5689600" y="3756026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0" y="4"/>
                  </a:cxn>
                  <a:cxn ang="0">
                    <a:pos x="29" y="8"/>
                  </a:cxn>
                  <a:cxn ang="0">
                    <a:pos x="21" y="8"/>
                  </a:cxn>
                  <a:cxn ang="0">
                    <a:pos x="14" y="8"/>
                  </a:cxn>
                  <a:cxn ang="0">
                    <a:pos x="7" y="8"/>
                  </a:cxn>
                  <a:cxn ang="0">
                    <a:pos x="0" y="9"/>
                  </a:cxn>
                  <a:cxn ang="0">
                    <a:pos x="4" y="6"/>
                  </a:cxn>
                  <a:cxn ang="0">
                    <a:pos x="7" y="3"/>
                  </a:cxn>
                  <a:cxn ang="0">
                    <a:pos x="13" y="1"/>
                  </a:cxn>
                  <a:cxn ang="0">
                    <a:pos x="19" y="1"/>
                  </a:cxn>
                  <a:cxn ang="0">
                    <a:pos x="26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9">
                    <a:moveTo>
                      <a:pt x="32" y="0"/>
                    </a:moveTo>
                    <a:lnTo>
                      <a:pt x="30" y="4"/>
                    </a:lnTo>
                    <a:lnTo>
                      <a:pt x="29" y="8"/>
                    </a:lnTo>
                    <a:lnTo>
                      <a:pt x="21" y="8"/>
                    </a:lnTo>
                    <a:lnTo>
                      <a:pt x="14" y="8"/>
                    </a:lnTo>
                    <a:lnTo>
                      <a:pt x="7" y="8"/>
                    </a:lnTo>
                    <a:lnTo>
                      <a:pt x="0" y="9"/>
                    </a:lnTo>
                    <a:lnTo>
                      <a:pt x="4" y="6"/>
                    </a:lnTo>
                    <a:lnTo>
                      <a:pt x="7" y="3"/>
                    </a:lnTo>
                    <a:lnTo>
                      <a:pt x="13" y="1"/>
                    </a:lnTo>
                    <a:lnTo>
                      <a:pt x="19" y="1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9" name="Freeform 222"/>
              <p:cNvSpPr>
                <a:spLocks/>
              </p:cNvSpPr>
              <p:nvPr/>
            </p:nvSpPr>
            <p:spPr bwMode="auto">
              <a:xfrm>
                <a:off x="5683250" y="3756026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3"/>
                  </a:cxn>
                  <a:cxn ang="0">
                    <a:pos x="26" y="6"/>
                  </a:cxn>
                  <a:cxn ang="0">
                    <a:pos x="19" y="7"/>
                  </a:cxn>
                  <a:cxn ang="0">
                    <a:pos x="13" y="8"/>
                  </a:cxn>
                  <a:cxn ang="0">
                    <a:pos x="6" y="8"/>
                  </a:cxn>
                  <a:cxn ang="0">
                    <a:pos x="0" y="10"/>
                  </a:cxn>
                  <a:cxn ang="0">
                    <a:pos x="3" y="5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3"/>
                    </a:lnTo>
                    <a:lnTo>
                      <a:pt x="26" y="6"/>
                    </a:lnTo>
                    <a:lnTo>
                      <a:pt x="19" y="7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0" name="Freeform 223"/>
              <p:cNvSpPr>
                <a:spLocks/>
              </p:cNvSpPr>
              <p:nvPr/>
            </p:nvSpPr>
            <p:spPr bwMode="auto">
              <a:xfrm>
                <a:off x="5716588" y="3752851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8" y="3"/>
                  </a:cxn>
                  <a:cxn ang="0">
                    <a:pos x="26" y="7"/>
                  </a:cxn>
                  <a:cxn ang="0">
                    <a:pos x="18" y="7"/>
                  </a:cxn>
                  <a:cxn ang="0">
                    <a:pos x="12" y="7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2" y="5"/>
                  </a:cxn>
                  <a:cxn ang="0">
                    <a:pos x="5" y="2"/>
                  </a:cxn>
                  <a:cxn ang="0">
                    <a:pos x="11" y="0"/>
                  </a:cxn>
                  <a:cxn ang="0">
                    <a:pos x="17" y="0"/>
                  </a:cxn>
                  <a:cxn ang="0">
                    <a:pos x="23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8">
                    <a:moveTo>
                      <a:pt x="30" y="0"/>
                    </a:moveTo>
                    <a:lnTo>
                      <a:pt x="28" y="3"/>
                    </a:lnTo>
                    <a:lnTo>
                      <a:pt x="26" y="7"/>
                    </a:lnTo>
                    <a:lnTo>
                      <a:pt x="18" y="7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2" y="5"/>
                    </a:lnTo>
                    <a:lnTo>
                      <a:pt x="5" y="2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1" name="Freeform 224"/>
              <p:cNvSpPr>
                <a:spLocks/>
              </p:cNvSpPr>
              <p:nvPr/>
            </p:nvSpPr>
            <p:spPr bwMode="auto">
              <a:xfrm>
                <a:off x="5710238" y="3752851"/>
                <a:ext cx="6350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3"/>
                  </a:cxn>
                  <a:cxn ang="0">
                    <a:pos x="27" y="6"/>
                  </a:cxn>
                  <a:cxn ang="0">
                    <a:pos x="20" y="7"/>
                  </a:cxn>
                  <a:cxn ang="0">
                    <a:pos x="14" y="8"/>
                  </a:cxn>
                  <a:cxn ang="0">
                    <a:pos x="7" y="8"/>
                  </a:cxn>
                  <a:cxn ang="0">
                    <a:pos x="0" y="10"/>
                  </a:cxn>
                  <a:cxn ang="0">
                    <a:pos x="2" y="5"/>
                  </a:cxn>
                  <a:cxn ang="0">
                    <a:pos x="7" y="2"/>
                  </a:cxn>
                  <a:cxn ang="0">
                    <a:pos x="13" y="1"/>
                  </a:cxn>
                  <a:cxn ang="0">
                    <a:pos x="19" y="1"/>
                  </a:cxn>
                  <a:cxn ang="0">
                    <a:pos x="25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3"/>
                    </a:lnTo>
                    <a:lnTo>
                      <a:pt x="27" y="6"/>
                    </a:lnTo>
                    <a:lnTo>
                      <a:pt x="20" y="7"/>
                    </a:lnTo>
                    <a:lnTo>
                      <a:pt x="14" y="8"/>
                    </a:lnTo>
                    <a:lnTo>
                      <a:pt x="7" y="8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7" y="2"/>
                    </a:lnTo>
                    <a:lnTo>
                      <a:pt x="13" y="1"/>
                    </a:lnTo>
                    <a:lnTo>
                      <a:pt x="19" y="1"/>
                    </a:lnTo>
                    <a:lnTo>
                      <a:pt x="25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2" name="Freeform 225"/>
              <p:cNvSpPr>
                <a:spLocks/>
              </p:cNvSpPr>
              <p:nvPr/>
            </p:nvSpPr>
            <p:spPr bwMode="auto">
              <a:xfrm>
                <a:off x="5703888" y="3752851"/>
                <a:ext cx="6350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3"/>
                  </a:cxn>
                  <a:cxn ang="0">
                    <a:pos x="27" y="8"/>
                  </a:cxn>
                  <a:cxn ang="0">
                    <a:pos x="20" y="8"/>
                  </a:cxn>
                  <a:cxn ang="0">
                    <a:pos x="13" y="8"/>
                  </a:cxn>
                  <a:cxn ang="0">
                    <a:pos x="6" y="8"/>
                  </a:cxn>
                  <a:cxn ang="0">
                    <a:pos x="0" y="9"/>
                  </a:cxn>
                  <a:cxn ang="0">
                    <a:pos x="4" y="5"/>
                  </a:cxn>
                  <a:cxn ang="0">
                    <a:pos x="7" y="3"/>
                  </a:cxn>
                  <a:cxn ang="0">
                    <a:pos x="13" y="1"/>
                  </a:cxn>
                  <a:cxn ang="0">
                    <a:pos x="20" y="1"/>
                  </a:cxn>
                  <a:cxn ang="0">
                    <a:pos x="26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9">
                    <a:moveTo>
                      <a:pt x="32" y="0"/>
                    </a:moveTo>
                    <a:lnTo>
                      <a:pt x="29" y="3"/>
                    </a:lnTo>
                    <a:lnTo>
                      <a:pt x="27" y="8"/>
                    </a:lnTo>
                    <a:lnTo>
                      <a:pt x="20" y="8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0" y="9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13" y="1"/>
                    </a:lnTo>
                    <a:lnTo>
                      <a:pt x="20" y="1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3" name="Freeform 226"/>
              <p:cNvSpPr>
                <a:spLocks/>
              </p:cNvSpPr>
              <p:nvPr/>
            </p:nvSpPr>
            <p:spPr bwMode="auto">
              <a:xfrm>
                <a:off x="5699125" y="3752851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2"/>
                  </a:cxn>
                  <a:cxn ang="0">
                    <a:pos x="27" y="6"/>
                  </a:cxn>
                  <a:cxn ang="0">
                    <a:pos x="19" y="6"/>
                  </a:cxn>
                  <a:cxn ang="0">
                    <a:pos x="13" y="7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3" y="4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18" y="0"/>
                  </a:cxn>
                  <a:cxn ang="0">
                    <a:pos x="25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8">
                    <a:moveTo>
                      <a:pt x="32" y="0"/>
                    </a:moveTo>
                    <a:lnTo>
                      <a:pt x="29" y="2"/>
                    </a:lnTo>
                    <a:lnTo>
                      <a:pt x="27" y="6"/>
                    </a:lnTo>
                    <a:lnTo>
                      <a:pt x="19" y="6"/>
                    </a:lnTo>
                    <a:lnTo>
                      <a:pt x="13" y="7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4" name="Freeform 227"/>
              <p:cNvSpPr>
                <a:spLocks/>
              </p:cNvSpPr>
              <p:nvPr/>
            </p:nvSpPr>
            <p:spPr bwMode="auto">
              <a:xfrm>
                <a:off x="5692775" y="3754438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8" y="3"/>
                  </a:cxn>
                  <a:cxn ang="0">
                    <a:pos x="27" y="9"/>
                  </a:cxn>
                  <a:cxn ang="0">
                    <a:pos x="19" y="9"/>
                  </a:cxn>
                  <a:cxn ang="0">
                    <a:pos x="13" y="9"/>
                  </a:cxn>
                  <a:cxn ang="0">
                    <a:pos x="7" y="9"/>
                  </a:cxn>
                  <a:cxn ang="0">
                    <a:pos x="0" y="10"/>
                  </a:cxn>
                  <a:cxn ang="0">
                    <a:pos x="3" y="6"/>
                  </a:cxn>
                  <a:cxn ang="0">
                    <a:pos x="8" y="2"/>
                  </a:cxn>
                  <a:cxn ang="0">
                    <a:pos x="13" y="1"/>
                  </a:cxn>
                  <a:cxn ang="0">
                    <a:pos x="19" y="1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lnTo>
                      <a:pt x="28" y="3"/>
                    </a:lnTo>
                    <a:lnTo>
                      <a:pt x="27" y="9"/>
                    </a:lnTo>
                    <a:lnTo>
                      <a:pt x="19" y="9"/>
                    </a:lnTo>
                    <a:lnTo>
                      <a:pt x="13" y="9"/>
                    </a:lnTo>
                    <a:lnTo>
                      <a:pt x="7" y="9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8" y="2"/>
                    </a:lnTo>
                    <a:lnTo>
                      <a:pt x="13" y="1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5" name="Freeform 228"/>
              <p:cNvSpPr>
                <a:spLocks/>
              </p:cNvSpPr>
              <p:nvPr/>
            </p:nvSpPr>
            <p:spPr bwMode="auto">
              <a:xfrm>
                <a:off x="5686425" y="3754438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4"/>
                  </a:cxn>
                  <a:cxn ang="0">
                    <a:pos x="27" y="8"/>
                  </a:cxn>
                  <a:cxn ang="0">
                    <a:pos x="20" y="8"/>
                  </a:cxn>
                  <a:cxn ang="0">
                    <a:pos x="14" y="9"/>
                  </a:cxn>
                  <a:cxn ang="0">
                    <a:pos x="6" y="9"/>
                  </a:cxn>
                  <a:cxn ang="0">
                    <a:pos x="0" y="10"/>
                  </a:cxn>
                  <a:cxn ang="0">
                    <a:pos x="2" y="6"/>
                  </a:cxn>
                  <a:cxn ang="0">
                    <a:pos x="6" y="3"/>
                  </a:cxn>
                  <a:cxn ang="0">
                    <a:pos x="13" y="2"/>
                  </a:cxn>
                  <a:cxn ang="0">
                    <a:pos x="19" y="1"/>
                  </a:cxn>
                  <a:cxn ang="0">
                    <a:pos x="25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4"/>
                    </a:lnTo>
                    <a:lnTo>
                      <a:pt x="27" y="8"/>
                    </a:lnTo>
                    <a:lnTo>
                      <a:pt x="20" y="8"/>
                    </a:lnTo>
                    <a:lnTo>
                      <a:pt x="14" y="9"/>
                    </a:lnTo>
                    <a:lnTo>
                      <a:pt x="6" y="9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6" y="3"/>
                    </a:lnTo>
                    <a:lnTo>
                      <a:pt x="13" y="2"/>
                    </a:lnTo>
                    <a:lnTo>
                      <a:pt x="19" y="1"/>
                    </a:lnTo>
                    <a:lnTo>
                      <a:pt x="25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6" name="Freeform 229"/>
              <p:cNvSpPr>
                <a:spLocks/>
              </p:cNvSpPr>
              <p:nvPr/>
            </p:nvSpPr>
            <p:spPr bwMode="auto">
              <a:xfrm>
                <a:off x="5719763" y="3751263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8" y="2"/>
                  </a:cxn>
                  <a:cxn ang="0">
                    <a:pos x="27" y="7"/>
                  </a:cxn>
                  <a:cxn ang="0">
                    <a:pos x="19" y="7"/>
                  </a:cxn>
                  <a:cxn ang="0">
                    <a:pos x="12" y="8"/>
                  </a:cxn>
                  <a:cxn ang="0">
                    <a:pos x="6" y="9"/>
                  </a:cxn>
                  <a:cxn ang="0">
                    <a:pos x="0" y="10"/>
                  </a:cxn>
                  <a:cxn ang="0">
                    <a:pos x="3" y="6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19" y="0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lnTo>
                      <a:pt x="28" y="2"/>
                    </a:lnTo>
                    <a:lnTo>
                      <a:pt x="27" y="7"/>
                    </a:lnTo>
                    <a:lnTo>
                      <a:pt x="19" y="7"/>
                    </a:lnTo>
                    <a:lnTo>
                      <a:pt x="12" y="8"/>
                    </a:lnTo>
                    <a:lnTo>
                      <a:pt x="6" y="9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7" name="Freeform 230"/>
              <p:cNvSpPr>
                <a:spLocks/>
              </p:cNvSpPr>
              <p:nvPr/>
            </p:nvSpPr>
            <p:spPr bwMode="auto">
              <a:xfrm>
                <a:off x="5713413" y="3751263"/>
                <a:ext cx="4763" cy="158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8" y="5"/>
                  </a:cxn>
                  <a:cxn ang="0">
                    <a:pos x="27" y="9"/>
                  </a:cxn>
                  <a:cxn ang="0">
                    <a:pos x="19" y="9"/>
                  </a:cxn>
                  <a:cxn ang="0">
                    <a:pos x="12" y="10"/>
                  </a:cxn>
                  <a:cxn ang="0">
                    <a:pos x="6" y="10"/>
                  </a:cxn>
                  <a:cxn ang="0">
                    <a:pos x="0" y="11"/>
                  </a:cxn>
                  <a:cxn ang="0">
                    <a:pos x="3" y="7"/>
                  </a:cxn>
                  <a:cxn ang="0">
                    <a:pos x="7" y="4"/>
                  </a:cxn>
                  <a:cxn ang="0">
                    <a:pos x="11" y="3"/>
                  </a:cxn>
                  <a:cxn ang="0">
                    <a:pos x="17" y="1"/>
                  </a:cxn>
                  <a:cxn ang="0">
                    <a:pos x="24" y="0"/>
                  </a:cxn>
                  <a:cxn ang="0">
                    <a:pos x="31" y="0"/>
                  </a:cxn>
                </a:cxnLst>
                <a:rect l="0" t="0" r="r" b="b"/>
                <a:pathLst>
                  <a:path w="31" h="11">
                    <a:moveTo>
                      <a:pt x="31" y="0"/>
                    </a:moveTo>
                    <a:lnTo>
                      <a:pt x="28" y="5"/>
                    </a:lnTo>
                    <a:lnTo>
                      <a:pt x="27" y="9"/>
                    </a:lnTo>
                    <a:lnTo>
                      <a:pt x="19" y="9"/>
                    </a:lnTo>
                    <a:lnTo>
                      <a:pt x="12" y="10"/>
                    </a:lnTo>
                    <a:lnTo>
                      <a:pt x="6" y="10"/>
                    </a:lnTo>
                    <a:lnTo>
                      <a:pt x="0" y="11"/>
                    </a:lnTo>
                    <a:lnTo>
                      <a:pt x="3" y="7"/>
                    </a:lnTo>
                    <a:lnTo>
                      <a:pt x="7" y="4"/>
                    </a:lnTo>
                    <a:lnTo>
                      <a:pt x="11" y="3"/>
                    </a:lnTo>
                    <a:lnTo>
                      <a:pt x="17" y="1"/>
                    </a:lnTo>
                    <a:lnTo>
                      <a:pt x="24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8" name="Freeform 231"/>
              <p:cNvSpPr>
                <a:spLocks/>
              </p:cNvSpPr>
              <p:nvPr/>
            </p:nvSpPr>
            <p:spPr bwMode="auto">
              <a:xfrm>
                <a:off x="5707063" y="3751263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6" y="3"/>
                  </a:cxn>
                  <a:cxn ang="0">
                    <a:pos x="24" y="7"/>
                  </a:cxn>
                  <a:cxn ang="0">
                    <a:pos x="18" y="7"/>
                  </a:cxn>
                  <a:cxn ang="0">
                    <a:pos x="12" y="8"/>
                  </a:cxn>
                  <a:cxn ang="0">
                    <a:pos x="6" y="8"/>
                  </a:cxn>
                  <a:cxn ang="0">
                    <a:pos x="0" y="9"/>
                  </a:cxn>
                  <a:cxn ang="0">
                    <a:pos x="2" y="5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16" y="0"/>
                  </a:cxn>
                  <a:cxn ang="0">
                    <a:pos x="22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lnTo>
                      <a:pt x="26" y="3"/>
                    </a:lnTo>
                    <a:lnTo>
                      <a:pt x="24" y="7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9" name="Freeform 232"/>
              <p:cNvSpPr>
                <a:spLocks/>
              </p:cNvSpPr>
              <p:nvPr/>
            </p:nvSpPr>
            <p:spPr bwMode="auto">
              <a:xfrm>
                <a:off x="5700713" y="3751263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3"/>
                  </a:cxn>
                  <a:cxn ang="0">
                    <a:pos x="27" y="7"/>
                  </a:cxn>
                  <a:cxn ang="0">
                    <a:pos x="20" y="7"/>
                  </a:cxn>
                  <a:cxn ang="0">
                    <a:pos x="14" y="8"/>
                  </a:cxn>
                  <a:cxn ang="0">
                    <a:pos x="6" y="8"/>
                  </a:cxn>
                  <a:cxn ang="0">
                    <a:pos x="0" y="10"/>
                  </a:cxn>
                  <a:cxn ang="0">
                    <a:pos x="3" y="6"/>
                  </a:cxn>
                  <a:cxn ang="0">
                    <a:pos x="7" y="2"/>
                  </a:cxn>
                  <a:cxn ang="0">
                    <a:pos x="14" y="1"/>
                  </a:cxn>
                  <a:cxn ang="0">
                    <a:pos x="20" y="1"/>
                  </a:cxn>
                  <a:cxn ang="0">
                    <a:pos x="26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3"/>
                    </a:lnTo>
                    <a:lnTo>
                      <a:pt x="27" y="7"/>
                    </a:lnTo>
                    <a:lnTo>
                      <a:pt x="20" y="7"/>
                    </a:lnTo>
                    <a:lnTo>
                      <a:pt x="14" y="8"/>
                    </a:lnTo>
                    <a:lnTo>
                      <a:pt x="6" y="8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7" y="2"/>
                    </a:lnTo>
                    <a:lnTo>
                      <a:pt x="14" y="1"/>
                    </a:lnTo>
                    <a:lnTo>
                      <a:pt x="20" y="1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0" name="Freeform 233"/>
              <p:cNvSpPr>
                <a:spLocks/>
              </p:cNvSpPr>
              <p:nvPr/>
            </p:nvSpPr>
            <p:spPr bwMode="auto">
              <a:xfrm>
                <a:off x="5695950" y="3752851"/>
                <a:ext cx="4763" cy="158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9" y="3"/>
                  </a:cxn>
                  <a:cxn ang="0">
                    <a:pos x="27" y="7"/>
                  </a:cxn>
                  <a:cxn ang="0">
                    <a:pos x="20" y="7"/>
                  </a:cxn>
                  <a:cxn ang="0">
                    <a:pos x="13" y="7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3" y="5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9" y="0"/>
                  </a:cxn>
                  <a:cxn ang="0">
                    <a:pos x="25" y="0"/>
                  </a:cxn>
                  <a:cxn ang="0">
                    <a:pos x="31" y="0"/>
                  </a:cxn>
                </a:cxnLst>
                <a:rect l="0" t="0" r="r" b="b"/>
                <a:pathLst>
                  <a:path w="31" h="8">
                    <a:moveTo>
                      <a:pt x="31" y="0"/>
                    </a:moveTo>
                    <a:lnTo>
                      <a:pt x="29" y="3"/>
                    </a:lnTo>
                    <a:lnTo>
                      <a:pt x="27" y="7"/>
                    </a:lnTo>
                    <a:lnTo>
                      <a:pt x="20" y="7"/>
                    </a:lnTo>
                    <a:lnTo>
                      <a:pt x="13" y="7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2" name="Freeform 234"/>
              <p:cNvSpPr>
                <a:spLocks/>
              </p:cNvSpPr>
              <p:nvPr/>
            </p:nvSpPr>
            <p:spPr bwMode="auto">
              <a:xfrm>
                <a:off x="5689600" y="3752851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8" y="3"/>
                  </a:cxn>
                  <a:cxn ang="0">
                    <a:pos x="27" y="6"/>
                  </a:cxn>
                  <a:cxn ang="0">
                    <a:pos x="18" y="6"/>
                  </a:cxn>
                  <a:cxn ang="0">
                    <a:pos x="12" y="7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2" y="5"/>
                  </a:cxn>
                  <a:cxn ang="0">
                    <a:pos x="6" y="2"/>
                  </a:cxn>
                  <a:cxn ang="0">
                    <a:pos x="11" y="1"/>
                  </a:cxn>
                  <a:cxn ang="0">
                    <a:pos x="17" y="1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8">
                    <a:moveTo>
                      <a:pt x="30" y="0"/>
                    </a:moveTo>
                    <a:lnTo>
                      <a:pt x="28" y="3"/>
                    </a:lnTo>
                    <a:lnTo>
                      <a:pt x="27" y="6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2" y="5"/>
                    </a:lnTo>
                    <a:lnTo>
                      <a:pt x="6" y="2"/>
                    </a:lnTo>
                    <a:lnTo>
                      <a:pt x="11" y="1"/>
                    </a:lnTo>
                    <a:lnTo>
                      <a:pt x="17" y="1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3" name="Freeform 235"/>
              <p:cNvSpPr>
                <a:spLocks/>
              </p:cNvSpPr>
              <p:nvPr/>
            </p:nvSpPr>
            <p:spPr bwMode="auto">
              <a:xfrm>
                <a:off x="5721350" y="3749676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8" y="3"/>
                  </a:cxn>
                  <a:cxn ang="0">
                    <a:pos x="27" y="7"/>
                  </a:cxn>
                  <a:cxn ang="0">
                    <a:pos x="20" y="7"/>
                  </a:cxn>
                  <a:cxn ang="0">
                    <a:pos x="14" y="7"/>
                  </a:cxn>
                  <a:cxn ang="0">
                    <a:pos x="7" y="7"/>
                  </a:cxn>
                  <a:cxn ang="0">
                    <a:pos x="0" y="9"/>
                  </a:cxn>
                  <a:cxn ang="0">
                    <a:pos x="4" y="5"/>
                  </a:cxn>
                  <a:cxn ang="0">
                    <a:pos x="8" y="2"/>
                  </a:cxn>
                  <a:cxn ang="0">
                    <a:pos x="13" y="0"/>
                  </a:cxn>
                  <a:cxn ang="0">
                    <a:pos x="19" y="0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lnTo>
                      <a:pt x="28" y="3"/>
                    </a:lnTo>
                    <a:lnTo>
                      <a:pt x="27" y="7"/>
                    </a:lnTo>
                    <a:lnTo>
                      <a:pt x="20" y="7"/>
                    </a:lnTo>
                    <a:lnTo>
                      <a:pt x="14" y="7"/>
                    </a:lnTo>
                    <a:lnTo>
                      <a:pt x="7" y="7"/>
                    </a:lnTo>
                    <a:lnTo>
                      <a:pt x="0" y="9"/>
                    </a:lnTo>
                    <a:lnTo>
                      <a:pt x="4" y="5"/>
                    </a:lnTo>
                    <a:lnTo>
                      <a:pt x="8" y="2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4" name="Freeform 236"/>
              <p:cNvSpPr>
                <a:spLocks/>
              </p:cNvSpPr>
              <p:nvPr/>
            </p:nvSpPr>
            <p:spPr bwMode="auto">
              <a:xfrm>
                <a:off x="5715000" y="3749676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7" y="3"/>
                  </a:cxn>
                  <a:cxn ang="0">
                    <a:pos x="25" y="7"/>
                  </a:cxn>
                  <a:cxn ang="0">
                    <a:pos x="19" y="7"/>
                  </a:cxn>
                  <a:cxn ang="0">
                    <a:pos x="13" y="7"/>
                  </a:cxn>
                  <a:cxn ang="0">
                    <a:pos x="7" y="7"/>
                  </a:cxn>
                  <a:cxn ang="0">
                    <a:pos x="0" y="8"/>
                  </a:cxn>
                  <a:cxn ang="0">
                    <a:pos x="2" y="5"/>
                  </a:cxn>
                  <a:cxn ang="0">
                    <a:pos x="5" y="2"/>
                  </a:cxn>
                  <a:cxn ang="0">
                    <a:pos x="12" y="1"/>
                  </a:cxn>
                  <a:cxn ang="0">
                    <a:pos x="18" y="1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8">
                    <a:moveTo>
                      <a:pt x="30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19" y="7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0" y="8"/>
                    </a:lnTo>
                    <a:lnTo>
                      <a:pt x="2" y="5"/>
                    </a:lnTo>
                    <a:lnTo>
                      <a:pt x="5" y="2"/>
                    </a:lnTo>
                    <a:lnTo>
                      <a:pt x="12" y="1"/>
                    </a:lnTo>
                    <a:lnTo>
                      <a:pt x="18" y="1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5" name="Freeform 237"/>
              <p:cNvSpPr>
                <a:spLocks/>
              </p:cNvSpPr>
              <p:nvPr/>
            </p:nvSpPr>
            <p:spPr bwMode="auto">
              <a:xfrm>
                <a:off x="5710238" y="3749676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8" y="3"/>
                  </a:cxn>
                  <a:cxn ang="0">
                    <a:pos x="26" y="6"/>
                  </a:cxn>
                  <a:cxn ang="0">
                    <a:pos x="19" y="6"/>
                  </a:cxn>
                  <a:cxn ang="0">
                    <a:pos x="12" y="7"/>
                  </a:cxn>
                  <a:cxn ang="0">
                    <a:pos x="6" y="9"/>
                  </a:cxn>
                  <a:cxn ang="0">
                    <a:pos x="0" y="10"/>
                  </a:cxn>
                  <a:cxn ang="0">
                    <a:pos x="2" y="5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lnTo>
                      <a:pt x="28" y="3"/>
                    </a:lnTo>
                    <a:lnTo>
                      <a:pt x="26" y="6"/>
                    </a:lnTo>
                    <a:lnTo>
                      <a:pt x="19" y="6"/>
                    </a:lnTo>
                    <a:lnTo>
                      <a:pt x="12" y="7"/>
                    </a:lnTo>
                    <a:lnTo>
                      <a:pt x="6" y="9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6" name="Freeform 238"/>
              <p:cNvSpPr>
                <a:spLocks/>
              </p:cNvSpPr>
              <p:nvPr/>
            </p:nvSpPr>
            <p:spPr bwMode="auto">
              <a:xfrm>
                <a:off x="5703888" y="3749676"/>
                <a:ext cx="4763" cy="158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8" y="2"/>
                  </a:cxn>
                  <a:cxn ang="0">
                    <a:pos x="27" y="7"/>
                  </a:cxn>
                  <a:cxn ang="0">
                    <a:pos x="19" y="7"/>
                  </a:cxn>
                  <a:cxn ang="0">
                    <a:pos x="13" y="7"/>
                  </a:cxn>
                  <a:cxn ang="0">
                    <a:pos x="6" y="7"/>
                  </a:cxn>
                  <a:cxn ang="0">
                    <a:pos x="0" y="9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8" y="0"/>
                  </a:cxn>
                  <a:cxn ang="0">
                    <a:pos x="25" y="0"/>
                  </a:cxn>
                  <a:cxn ang="0">
                    <a:pos x="31" y="0"/>
                  </a:cxn>
                </a:cxnLst>
                <a:rect l="0" t="0" r="r" b="b"/>
                <a:pathLst>
                  <a:path w="31" h="9">
                    <a:moveTo>
                      <a:pt x="31" y="0"/>
                    </a:moveTo>
                    <a:lnTo>
                      <a:pt x="28" y="2"/>
                    </a:lnTo>
                    <a:lnTo>
                      <a:pt x="27" y="7"/>
                    </a:lnTo>
                    <a:lnTo>
                      <a:pt x="19" y="7"/>
                    </a:lnTo>
                    <a:lnTo>
                      <a:pt x="13" y="7"/>
                    </a:lnTo>
                    <a:lnTo>
                      <a:pt x="6" y="7"/>
                    </a:lnTo>
                    <a:lnTo>
                      <a:pt x="0" y="9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7" name="Freeform 239"/>
              <p:cNvSpPr>
                <a:spLocks/>
              </p:cNvSpPr>
              <p:nvPr/>
            </p:nvSpPr>
            <p:spPr bwMode="auto">
              <a:xfrm>
                <a:off x="5697538" y="3751263"/>
                <a:ext cx="4763" cy="158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7" y="2"/>
                  </a:cxn>
                  <a:cxn ang="0">
                    <a:pos x="25" y="7"/>
                  </a:cxn>
                  <a:cxn ang="0">
                    <a:pos x="18" y="7"/>
                  </a:cxn>
                  <a:cxn ang="0">
                    <a:pos x="12" y="8"/>
                  </a:cxn>
                  <a:cxn ang="0">
                    <a:pos x="6" y="9"/>
                  </a:cxn>
                  <a:cxn ang="0">
                    <a:pos x="0" y="10"/>
                  </a:cxn>
                  <a:cxn ang="0">
                    <a:pos x="2" y="6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6" y="0"/>
                  </a:cxn>
                  <a:cxn ang="0">
                    <a:pos x="22" y="0"/>
                  </a:cxn>
                  <a:cxn ang="0">
                    <a:pos x="29" y="0"/>
                  </a:cxn>
                </a:cxnLst>
                <a:rect l="0" t="0" r="r" b="b"/>
                <a:pathLst>
                  <a:path w="29" h="10">
                    <a:moveTo>
                      <a:pt x="29" y="0"/>
                    </a:moveTo>
                    <a:lnTo>
                      <a:pt x="27" y="2"/>
                    </a:lnTo>
                    <a:lnTo>
                      <a:pt x="25" y="7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6" y="9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5" y="1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8" name="Freeform 240"/>
              <p:cNvSpPr>
                <a:spLocks/>
              </p:cNvSpPr>
              <p:nvPr/>
            </p:nvSpPr>
            <p:spPr bwMode="auto">
              <a:xfrm>
                <a:off x="5692775" y="3751263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7" y="5"/>
                  </a:cxn>
                  <a:cxn ang="0">
                    <a:pos x="25" y="9"/>
                  </a:cxn>
                  <a:cxn ang="0">
                    <a:pos x="19" y="9"/>
                  </a:cxn>
                  <a:cxn ang="0">
                    <a:pos x="13" y="9"/>
                  </a:cxn>
                  <a:cxn ang="0">
                    <a:pos x="7" y="9"/>
                  </a:cxn>
                  <a:cxn ang="0">
                    <a:pos x="0" y="11"/>
                  </a:cxn>
                  <a:cxn ang="0">
                    <a:pos x="2" y="7"/>
                  </a:cxn>
                  <a:cxn ang="0">
                    <a:pos x="5" y="3"/>
                  </a:cxn>
                  <a:cxn ang="0">
                    <a:pos x="11" y="1"/>
                  </a:cxn>
                  <a:cxn ang="0">
                    <a:pos x="17" y="1"/>
                  </a:cxn>
                  <a:cxn ang="0">
                    <a:pos x="23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lnTo>
                      <a:pt x="27" y="5"/>
                    </a:lnTo>
                    <a:lnTo>
                      <a:pt x="25" y="9"/>
                    </a:lnTo>
                    <a:lnTo>
                      <a:pt x="19" y="9"/>
                    </a:lnTo>
                    <a:lnTo>
                      <a:pt x="13" y="9"/>
                    </a:lnTo>
                    <a:lnTo>
                      <a:pt x="7" y="9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5" y="3"/>
                    </a:lnTo>
                    <a:lnTo>
                      <a:pt x="11" y="1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9" name="Freeform 241"/>
              <p:cNvSpPr>
                <a:spLocks/>
              </p:cNvSpPr>
              <p:nvPr/>
            </p:nvSpPr>
            <p:spPr bwMode="auto">
              <a:xfrm>
                <a:off x="5722938" y="3748088"/>
                <a:ext cx="4763" cy="1588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5" y="6"/>
                  </a:cxn>
                  <a:cxn ang="0">
                    <a:pos x="0" y="8"/>
                  </a:cxn>
                  <a:cxn ang="0">
                    <a:pos x="5" y="1"/>
                  </a:cxn>
                  <a:cxn ang="0">
                    <a:pos x="28" y="0"/>
                  </a:cxn>
                </a:cxnLst>
                <a:rect l="0" t="0" r="r" b="b"/>
                <a:pathLst>
                  <a:path w="28" h="8">
                    <a:moveTo>
                      <a:pt x="28" y="0"/>
                    </a:moveTo>
                    <a:lnTo>
                      <a:pt x="25" y="6"/>
                    </a:lnTo>
                    <a:lnTo>
                      <a:pt x="0" y="8"/>
                    </a:lnTo>
                    <a:lnTo>
                      <a:pt x="5" y="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80" name="Freeform 242"/>
              <p:cNvSpPr>
                <a:spLocks/>
              </p:cNvSpPr>
              <p:nvPr/>
            </p:nvSpPr>
            <p:spPr bwMode="auto">
              <a:xfrm>
                <a:off x="5718175" y="3748088"/>
                <a:ext cx="4763" cy="1588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6" y="4"/>
                  </a:cxn>
                  <a:cxn ang="0">
                    <a:pos x="25" y="8"/>
                  </a:cxn>
                  <a:cxn ang="0">
                    <a:pos x="18" y="8"/>
                  </a:cxn>
                  <a:cxn ang="0">
                    <a:pos x="12" y="8"/>
                  </a:cxn>
                  <a:cxn ang="0">
                    <a:pos x="6" y="8"/>
                  </a:cxn>
                  <a:cxn ang="0">
                    <a:pos x="0" y="10"/>
                  </a:cxn>
                  <a:cxn ang="0">
                    <a:pos x="2" y="6"/>
                  </a:cxn>
                  <a:cxn ang="0">
                    <a:pos x="4" y="2"/>
                  </a:cxn>
                  <a:cxn ang="0">
                    <a:pos x="9" y="1"/>
                  </a:cxn>
                  <a:cxn ang="0">
                    <a:pos x="15" y="1"/>
                  </a:cxn>
                  <a:cxn ang="0">
                    <a:pos x="22" y="0"/>
                  </a:cxn>
                  <a:cxn ang="0">
                    <a:pos x="28" y="0"/>
                  </a:cxn>
                </a:cxnLst>
                <a:rect l="0" t="0" r="r" b="b"/>
                <a:pathLst>
                  <a:path w="28" h="10">
                    <a:moveTo>
                      <a:pt x="28" y="0"/>
                    </a:moveTo>
                    <a:lnTo>
                      <a:pt x="26" y="4"/>
                    </a:lnTo>
                    <a:lnTo>
                      <a:pt x="25" y="8"/>
                    </a:lnTo>
                    <a:lnTo>
                      <a:pt x="18" y="8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2"/>
                    </a:lnTo>
                    <a:lnTo>
                      <a:pt x="9" y="1"/>
                    </a:lnTo>
                    <a:lnTo>
                      <a:pt x="15" y="1"/>
                    </a:lnTo>
                    <a:lnTo>
                      <a:pt x="22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81" name="Freeform 243"/>
              <p:cNvSpPr>
                <a:spLocks/>
              </p:cNvSpPr>
              <p:nvPr/>
            </p:nvSpPr>
            <p:spPr bwMode="auto">
              <a:xfrm>
                <a:off x="5711825" y="3748088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6" y="2"/>
                  </a:cxn>
                  <a:cxn ang="0">
                    <a:pos x="24" y="6"/>
                  </a:cxn>
                  <a:cxn ang="0">
                    <a:pos x="18" y="6"/>
                  </a:cxn>
                  <a:cxn ang="0">
                    <a:pos x="12" y="7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3" y="4"/>
                  </a:cxn>
                  <a:cxn ang="0">
                    <a:pos x="6" y="1"/>
                  </a:cxn>
                  <a:cxn ang="0">
                    <a:pos x="11" y="0"/>
                  </a:cxn>
                  <a:cxn ang="0">
                    <a:pos x="17" y="0"/>
                  </a:cxn>
                  <a:cxn ang="0">
                    <a:pos x="23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8">
                    <a:moveTo>
                      <a:pt x="30" y="0"/>
                    </a:moveTo>
                    <a:lnTo>
                      <a:pt x="26" y="2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82" name="Freeform 244"/>
              <p:cNvSpPr>
                <a:spLocks/>
              </p:cNvSpPr>
              <p:nvPr/>
            </p:nvSpPr>
            <p:spPr bwMode="auto">
              <a:xfrm>
                <a:off x="5707063" y="3748088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7" y="3"/>
                  </a:cxn>
                  <a:cxn ang="0">
                    <a:pos x="25" y="7"/>
                  </a:cxn>
                  <a:cxn ang="0">
                    <a:pos x="19" y="7"/>
                  </a:cxn>
                  <a:cxn ang="0">
                    <a:pos x="13" y="7"/>
                  </a:cxn>
                  <a:cxn ang="0">
                    <a:pos x="7" y="7"/>
                  </a:cxn>
                  <a:cxn ang="0">
                    <a:pos x="0" y="8"/>
                  </a:cxn>
                  <a:cxn ang="0">
                    <a:pos x="4" y="5"/>
                  </a:cxn>
                  <a:cxn ang="0">
                    <a:pos x="7" y="2"/>
                  </a:cxn>
                  <a:cxn ang="0">
                    <a:pos x="12" y="1"/>
                  </a:cxn>
                  <a:cxn ang="0">
                    <a:pos x="18" y="1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8">
                    <a:moveTo>
                      <a:pt x="30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19" y="7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0" y="8"/>
                    </a:lnTo>
                    <a:lnTo>
                      <a:pt x="4" y="5"/>
                    </a:lnTo>
                    <a:lnTo>
                      <a:pt x="7" y="2"/>
                    </a:lnTo>
                    <a:lnTo>
                      <a:pt x="12" y="1"/>
                    </a:lnTo>
                    <a:lnTo>
                      <a:pt x="18" y="1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83" name="Freeform 245"/>
              <p:cNvSpPr>
                <a:spLocks/>
              </p:cNvSpPr>
              <p:nvPr/>
            </p:nvSpPr>
            <p:spPr bwMode="auto">
              <a:xfrm>
                <a:off x="5700713" y="3748088"/>
                <a:ext cx="4763" cy="317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7" y="4"/>
                  </a:cxn>
                  <a:cxn ang="0">
                    <a:pos x="25" y="8"/>
                  </a:cxn>
                  <a:cxn ang="0">
                    <a:pos x="19" y="8"/>
                  </a:cxn>
                  <a:cxn ang="0">
                    <a:pos x="13" y="8"/>
                  </a:cxn>
                  <a:cxn ang="0">
                    <a:pos x="6" y="8"/>
                  </a:cxn>
                  <a:cxn ang="0">
                    <a:pos x="0" y="10"/>
                  </a:cxn>
                  <a:cxn ang="0">
                    <a:pos x="2" y="5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lnTo>
                      <a:pt x="27" y="4"/>
                    </a:lnTo>
                    <a:lnTo>
                      <a:pt x="25" y="8"/>
                    </a:lnTo>
                    <a:lnTo>
                      <a:pt x="19" y="8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84" name="Freeform 246"/>
              <p:cNvSpPr>
                <a:spLocks/>
              </p:cNvSpPr>
              <p:nvPr/>
            </p:nvSpPr>
            <p:spPr bwMode="auto">
              <a:xfrm>
                <a:off x="5695950" y="3749676"/>
                <a:ext cx="3175" cy="158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6" y="7"/>
                  </a:cxn>
                  <a:cxn ang="0">
                    <a:pos x="0" y="8"/>
                  </a:cxn>
                  <a:cxn ang="0">
                    <a:pos x="5" y="2"/>
                  </a:cxn>
                  <a:cxn ang="0">
                    <a:pos x="29" y="0"/>
                  </a:cxn>
                </a:cxnLst>
                <a:rect l="0" t="0" r="r" b="b"/>
                <a:pathLst>
                  <a:path w="29" h="8">
                    <a:moveTo>
                      <a:pt x="29" y="0"/>
                    </a:moveTo>
                    <a:lnTo>
                      <a:pt x="26" y="7"/>
                    </a:lnTo>
                    <a:lnTo>
                      <a:pt x="0" y="8"/>
                    </a:lnTo>
                    <a:lnTo>
                      <a:pt x="5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85" name="Freeform 247"/>
              <p:cNvSpPr>
                <a:spLocks/>
              </p:cNvSpPr>
              <p:nvPr/>
            </p:nvSpPr>
            <p:spPr bwMode="auto">
              <a:xfrm>
                <a:off x="5541963" y="3508376"/>
                <a:ext cx="76200" cy="107950"/>
              </a:xfrm>
              <a:custGeom>
                <a:avLst/>
                <a:gdLst/>
                <a:ahLst/>
                <a:cxnLst>
                  <a:cxn ang="0">
                    <a:pos x="451" y="204"/>
                  </a:cxn>
                  <a:cxn ang="0">
                    <a:pos x="452" y="234"/>
                  </a:cxn>
                  <a:cxn ang="0">
                    <a:pos x="452" y="262"/>
                  </a:cxn>
                  <a:cxn ang="0">
                    <a:pos x="448" y="290"/>
                  </a:cxn>
                  <a:cxn ang="0">
                    <a:pos x="449" y="324"/>
                  </a:cxn>
                  <a:cxn ang="0">
                    <a:pos x="455" y="353"/>
                  </a:cxn>
                  <a:cxn ang="0">
                    <a:pos x="462" y="381"/>
                  </a:cxn>
                  <a:cxn ang="0">
                    <a:pos x="470" y="412"/>
                  </a:cxn>
                  <a:cxn ang="0">
                    <a:pos x="472" y="433"/>
                  </a:cxn>
                  <a:cxn ang="0">
                    <a:pos x="462" y="440"/>
                  </a:cxn>
                  <a:cxn ang="0">
                    <a:pos x="448" y="441"/>
                  </a:cxn>
                  <a:cxn ang="0">
                    <a:pos x="431" y="439"/>
                  </a:cxn>
                  <a:cxn ang="0">
                    <a:pos x="420" y="441"/>
                  </a:cxn>
                  <a:cxn ang="0">
                    <a:pos x="414" y="455"/>
                  </a:cxn>
                  <a:cxn ang="0">
                    <a:pos x="411" y="470"/>
                  </a:cxn>
                  <a:cxn ang="0">
                    <a:pos x="411" y="483"/>
                  </a:cxn>
                  <a:cxn ang="0">
                    <a:pos x="408" y="495"/>
                  </a:cxn>
                  <a:cxn ang="0">
                    <a:pos x="404" y="497"/>
                  </a:cxn>
                  <a:cxn ang="0">
                    <a:pos x="403" y="494"/>
                  </a:cxn>
                  <a:cxn ang="0">
                    <a:pos x="400" y="504"/>
                  </a:cxn>
                  <a:cxn ang="0">
                    <a:pos x="395" y="521"/>
                  </a:cxn>
                  <a:cxn ang="0">
                    <a:pos x="390" y="536"/>
                  </a:cxn>
                  <a:cxn ang="0">
                    <a:pos x="381" y="547"/>
                  </a:cxn>
                  <a:cxn ang="0">
                    <a:pos x="371" y="559"/>
                  </a:cxn>
                  <a:cxn ang="0">
                    <a:pos x="369" y="568"/>
                  </a:cxn>
                  <a:cxn ang="0">
                    <a:pos x="370" y="574"/>
                  </a:cxn>
                  <a:cxn ang="0">
                    <a:pos x="370" y="579"/>
                  </a:cxn>
                  <a:cxn ang="0">
                    <a:pos x="369" y="591"/>
                  </a:cxn>
                  <a:cxn ang="0">
                    <a:pos x="339" y="614"/>
                  </a:cxn>
                  <a:cxn ang="0">
                    <a:pos x="283" y="612"/>
                  </a:cxn>
                  <a:cxn ang="0">
                    <a:pos x="217" y="589"/>
                  </a:cxn>
                  <a:cxn ang="0">
                    <a:pos x="158" y="554"/>
                  </a:cxn>
                  <a:cxn ang="0">
                    <a:pos x="100" y="489"/>
                  </a:cxn>
                  <a:cxn ang="0">
                    <a:pos x="80" y="468"/>
                  </a:cxn>
                  <a:cxn ang="0">
                    <a:pos x="71" y="458"/>
                  </a:cxn>
                  <a:cxn ang="0">
                    <a:pos x="54" y="427"/>
                  </a:cxn>
                  <a:cxn ang="0">
                    <a:pos x="50" y="388"/>
                  </a:cxn>
                  <a:cxn ang="0">
                    <a:pos x="37" y="349"/>
                  </a:cxn>
                  <a:cxn ang="0">
                    <a:pos x="24" y="310"/>
                  </a:cxn>
                  <a:cxn ang="0">
                    <a:pos x="20" y="274"/>
                  </a:cxn>
                  <a:cxn ang="0">
                    <a:pos x="14" y="242"/>
                  </a:cxn>
                  <a:cxn ang="0">
                    <a:pos x="9" y="211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17" y="123"/>
                  </a:cxn>
                  <a:cxn ang="0">
                    <a:pos x="36" y="95"/>
                  </a:cxn>
                  <a:cxn ang="0">
                    <a:pos x="54" y="68"/>
                  </a:cxn>
                  <a:cxn ang="0">
                    <a:pos x="72" y="41"/>
                  </a:cxn>
                  <a:cxn ang="0">
                    <a:pos x="106" y="30"/>
                  </a:cxn>
                  <a:cxn ang="0">
                    <a:pos x="143" y="20"/>
                  </a:cxn>
                  <a:cxn ang="0">
                    <a:pos x="178" y="9"/>
                  </a:cxn>
                  <a:cxn ang="0">
                    <a:pos x="215" y="0"/>
                  </a:cxn>
                  <a:cxn ang="0">
                    <a:pos x="256" y="16"/>
                  </a:cxn>
                  <a:cxn ang="0">
                    <a:pos x="299" y="34"/>
                  </a:cxn>
                  <a:cxn ang="0">
                    <a:pos x="341" y="50"/>
                  </a:cxn>
                  <a:cxn ang="0">
                    <a:pos x="385" y="69"/>
                  </a:cxn>
                  <a:cxn ang="0">
                    <a:pos x="399" y="98"/>
                  </a:cxn>
                  <a:cxn ang="0">
                    <a:pos x="417" y="129"/>
                  </a:cxn>
                  <a:cxn ang="0">
                    <a:pos x="433" y="158"/>
                  </a:cxn>
                  <a:cxn ang="0">
                    <a:pos x="449" y="188"/>
                  </a:cxn>
                </a:cxnLst>
                <a:rect l="0" t="0" r="r" b="b"/>
                <a:pathLst>
                  <a:path w="474" h="615">
                    <a:moveTo>
                      <a:pt x="449" y="188"/>
                    </a:moveTo>
                    <a:lnTo>
                      <a:pt x="451" y="204"/>
                    </a:lnTo>
                    <a:lnTo>
                      <a:pt x="452" y="220"/>
                    </a:lnTo>
                    <a:lnTo>
                      <a:pt x="452" y="234"/>
                    </a:lnTo>
                    <a:lnTo>
                      <a:pt x="453" y="248"/>
                    </a:lnTo>
                    <a:lnTo>
                      <a:pt x="452" y="262"/>
                    </a:lnTo>
                    <a:lnTo>
                      <a:pt x="451" y="276"/>
                    </a:lnTo>
                    <a:lnTo>
                      <a:pt x="448" y="290"/>
                    </a:lnTo>
                    <a:lnTo>
                      <a:pt x="446" y="308"/>
                    </a:lnTo>
                    <a:lnTo>
                      <a:pt x="449" y="324"/>
                    </a:lnTo>
                    <a:lnTo>
                      <a:pt x="452" y="339"/>
                    </a:lnTo>
                    <a:lnTo>
                      <a:pt x="455" y="353"/>
                    </a:lnTo>
                    <a:lnTo>
                      <a:pt x="459" y="368"/>
                    </a:lnTo>
                    <a:lnTo>
                      <a:pt x="462" y="381"/>
                    </a:lnTo>
                    <a:lnTo>
                      <a:pt x="465" y="397"/>
                    </a:lnTo>
                    <a:lnTo>
                      <a:pt x="470" y="412"/>
                    </a:lnTo>
                    <a:lnTo>
                      <a:pt x="474" y="428"/>
                    </a:lnTo>
                    <a:lnTo>
                      <a:pt x="472" y="433"/>
                    </a:lnTo>
                    <a:lnTo>
                      <a:pt x="469" y="438"/>
                    </a:lnTo>
                    <a:lnTo>
                      <a:pt x="462" y="440"/>
                    </a:lnTo>
                    <a:lnTo>
                      <a:pt x="457" y="442"/>
                    </a:lnTo>
                    <a:lnTo>
                      <a:pt x="448" y="441"/>
                    </a:lnTo>
                    <a:lnTo>
                      <a:pt x="440" y="441"/>
                    </a:lnTo>
                    <a:lnTo>
                      <a:pt x="431" y="439"/>
                    </a:lnTo>
                    <a:lnTo>
                      <a:pt x="423" y="437"/>
                    </a:lnTo>
                    <a:lnTo>
                      <a:pt x="420" y="441"/>
                    </a:lnTo>
                    <a:lnTo>
                      <a:pt x="417" y="447"/>
                    </a:lnTo>
                    <a:lnTo>
                      <a:pt x="414" y="455"/>
                    </a:lnTo>
                    <a:lnTo>
                      <a:pt x="413" y="463"/>
                    </a:lnTo>
                    <a:lnTo>
                      <a:pt x="411" y="470"/>
                    </a:lnTo>
                    <a:lnTo>
                      <a:pt x="411" y="477"/>
                    </a:lnTo>
                    <a:lnTo>
                      <a:pt x="411" y="483"/>
                    </a:lnTo>
                    <a:lnTo>
                      <a:pt x="412" y="490"/>
                    </a:lnTo>
                    <a:lnTo>
                      <a:pt x="408" y="495"/>
                    </a:lnTo>
                    <a:lnTo>
                      <a:pt x="406" y="497"/>
                    </a:lnTo>
                    <a:lnTo>
                      <a:pt x="404" y="497"/>
                    </a:lnTo>
                    <a:lnTo>
                      <a:pt x="404" y="496"/>
                    </a:lnTo>
                    <a:lnTo>
                      <a:pt x="403" y="494"/>
                    </a:lnTo>
                    <a:lnTo>
                      <a:pt x="402" y="497"/>
                    </a:lnTo>
                    <a:lnTo>
                      <a:pt x="400" y="504"/>
                    </a:lnTo>
                    <a:lnTo>
                      <a:pt x="397" y="511"/>
                    </a:lnTo>
                    <a:lnTo>
                      <a:pt x="395" y="521"/>
                    </a:lnTo>
                    <a:lnTo>
                      <a:pt x="392" y="528"/>
                    </a:lnTo>
                    <a:lnTo>
                      <a:pt x="390" y="536"/>
                    </a:lnTo>
                    <a:lnTo>
                      <a:pt x="384" y="540"/>
                    </a:lnTo>
                    <a:lnTo>
                      <a:pt x="381" y="547"/>
                    </a:lnTo>
                    <a:lnTo>
                      <a:pt x="376" y="554"/>
                    </a:lnTo>
                    <a:lnTo>
                      <a:pt x="371" y="559"/>
                    </a:lnTo>
                    <a:lnTo>
                      <a:pt x="369" y="563"/>
                    </a:lnTo>
                    <a:lnTo>
                      <a:pt x="369" y="568"/>
                    </a:lnTo>
                    <a:lnTo>
                      <a:pt x="369" y="571"/>
                    </a:lnTo>
                    <a:lnTo>
                      <a:pt x="370" y="574"/>
                    </a:lnTo>
                    <a:lnTo>
                      <a:pt x="370" y="576"/>
                    </a:lnTo>
                    <a:lnTo>
                      <a:pt x="370" y="579"/>
                    </a:lnTo>
                    <a:lnTo>
                      <a:pt x="369" y="583"/>
                    </a:lnTo>
                    <a:lnTo>
                      <a:pt x="369" y="591"/>
                    </a:lnTo>
                    <a:lnTo>
                      <a:pt x="358" y="606"/>
                    </a:lnTo>
                    <a:lnTo>
                      <a:pt x="339" y="614"/>
                    </a:lnTo>
                    <a:lnTo>
                      <a:pt x="312" y="615"/>
                    </a:lnTo>
                    <a:lnTo>
                      <a:pt x="283" y="612"/>
                    </a:lnTo>
                    <a:lnTo>
                      <a:pt x="250" y="602"/>
                    </a:lnTo>
                    <a:lnTo>
                      <a:pt x="217" y="589"/>
                    </a:lnTo>
                    <a:lnTo>
                      <a:pt x="185" y="572"/>
                    </a:lnTo>
                    <a:lnTo>
                      <a:pt x="158" y="554"/>
                    </a:lnTo>
                    <a:lnTo>
                      <a:pt x="123" y="513"/>
                    </a:lnTo>
                    <a:lnTo>
                      <a:pt x="100" y="489"/>
                    </a:lnTo>
                    <a:lnTo>
                      <a:pt x="87" y="474"/>
                    </a:lnTo>
                    <a:lnTo>
                      <a:pt x="80" y="468"/>
                    </a:lnTo>
                    <a:lnTo>
                      <a:pt x="74" y="463"/>
                    </a:lnTo>
                    <a:lnTo>
                      <a:pt x="71" y="458"/>
                    </a:lnTo>
                    <a:lnTo>
                      <a:pt x="65" y="446"/>
                    </a:lnTo>
                    <a:lnTo>
                      <a:pt x="54" y="427"/>
                    </a:lnTo>
                    <a:lnTo>
                      <a:pt x="53" y="407"/>
                    </a:lnTo>
                    <a:lnTo>
                      <a:pt x="50" y="388"/>
                    </a:lnTo>
                    <a:lnTo>
                      <a:pt x="43" y="368"/>
                    </a:lnTo>
                    <a:lnTo>
                      <a:pt x="37" y="349"/>
                    </a:lnTo>
                    <a:lnTo>
                      <a:pt x="29" y="329"/>
                    </a:lnTo>
                    <a:lnTo>
                      <a:pt x="24" y="310"/>
                    </a:lnTo>
                    <a:lnTo>
                      <a:pt x="20" y="291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9" y="98"/>
                    </a:lnTo>
                    <a:lnTo>
                      <a:pt x="408" y="113"/>
                    </a:lnTo>
                    <a:lnTo>
                      <a:pt x="417" y="129"/>
                    </a:lnTo>
                    <a:lnTo>
                      <a:pt x="425" y="143"/>
                    </a:lnTo>
                    <a:lnTo>
                      <a:pt x="433" y="158"/>
                    </a:lnTo>
                    <a:lnTo>
                      <a:pt x="441" y="172"/>
                    </a:lnTo>
                    <a:lnTo>
                      <a:pt x="449" y="188"/>
                    </a:lnTo>
                    <a:close/>
                  </a:path>
                </a:pathLst>
              </a:custGeom>
              <a:solidFill>
                <a:srgbClr val="9E735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86" name="Freeform 248"/>
              <p:cNvSpPr>
                <a:spLocks/>
              </p:cNvSpPr>
              <p:nvPr/>
            </p:nvSpPr>
            <p:spPr bwMode="auto">
              <a:xfrm>
                <a:off x="5541963" y="3508376"/>
                <a:ext cx="76200" cy="107950"/>
              </a:xfrm>
              <a:custGeom>
                <a:avLst/>
                <a:gdLst/>
                <a:ahLst/>
                <a:cxnLst>
                  <a:cxn ang="0">
                    <a:pos x="449" y="204"/>
                  </a:cxn>
                  <a:cxn ang="0">
                    <a:pos x="451" y="234"/>
                  </a:cxn>
                  <a:cxn ang="0">
                    <a:pos x="450" y="261"/>
                  </a:cxn>
                  <a:cxn ang="0">
                    <a:pos x="446" y="289"/>
                  </a:cxn>
                  <a:cxn ang="0">
                    <a:pos x="447" y="322"/>
                  </a:cxn>
                  <a:cxn ang="0">
                    <a:pos x="453" y="351"/>
                  </a:cxn>
                  <a:cxn ang="0">
                    <a:pos x="460" y="378"/>
                  </a:cxn>
                  <a:cxn ang="0">
                    <a:pos x="468" y="408"/>
                  </a:cxn>
                  <a:cxn ang="0">
                    <a:pos x="471" y="431"/>
                  </a:cxn>
                  <a:cxn ang="0">
                    <a:pos x="462" y="438"/>
                  </a:cxn>
                  <a:cxn ang="0">
                    <a:pos x="448" y="440"/>
                  </a:cxn>
                  <a:cxn ang="0">
                    <a:pos x="430" y="438"/>
                  </a:cxn>
                  <a:cxn ang="0">
                    <a:pos x="419" y="441"/>
                  </a:cxn>
                  <a:cxn ang="0">
                    <a:pos x="414" y="454"/>
                  </a:cxn>
                  <a:cxn ang="0">
                    <a:pos x="411" y="468"/>
                  </a:cxn>
                  <a:cxn ang="0">
                    <a:pos x="410" y="480"/>
                  </a:cxn>
                  <a:cxn ang="0">
                    <a:pos x="405" y="492"/>
                  </a:cxn>
                  <a:cxn ang="0">
                    <a:pos x="401" y="495"/>
                  </a:cxn>
                  <a:cxn ang="0">
                    <a:pos x="398" y="495"/>
                  </a:cxn>
                  <a:cxn ang="0">
                    <a:pos x="395" y="497"/>
                  </a:cxn>
                  <a:cxn ang="0">
                    <a:pos x="393" y="509"/>
                  </a:cxn>
                  <a:cxn ang="0">
                    <a:pos x="389" y="526"/>
                  </a:cxn>
                  <a:cxn ang="0">
                    <a:pos x="381" y="538"/>
                  </a:cxn>
                  <a:cxn ang="0">
                    <a:pos x="373" y="553"/>
                  </a:cxn>
                  <a:cxn ang="0">
                    <a:pos x="367" y="563"/>
                  </a:cxn>
                  <a:cxn ang="0">
                    <a:pos x="367" y="571"/>
                  </a:cxn>
                  <a:cxn ang="0">
                    <a:pos x="366" y="576"/>
                  </a:cxn>
                  <a:cxn ang="0">
                    <a:pos x="366" y="583"/>
                  </a:cxn>
                  <a:cxn ang="0">
                    <a:pos x="354" y="605"/>
                  </a:cxn>
                  <a:cxn ang="0">
                    <a:pos x="309" y="613"/>
                  </a:cxn>
                  <a:cxn ang="0">
                    <a:pos x="248" y="599"/>
                  </a:cxn>
                  <a:cxn ang="0">
                    <a:pos x="185" y="569"/>
                  </a:cxn>
                  <a:cxn ang="0">
                    <a:pos x="122" y="512"/>
                  </a:cxn>
                  <a:cxn ang="0">
                    <a:pos x="85" y="474"/>
                  </a:cxn>
                  <a:cxn ang="0">
                    <a:pos x="72" y="460"/>
                  </a:cxn>
                  <a:cxn ang="0">
                    <a:pos x="65" y="444"/>
                  </a:cxn>
                  <a:cxn ang="0">
                    <a:pos x="53" y="409"/>
                  </a:cxn>
                  <a:cxn ang="0">
                    <a:pos x="41" y="370"/>
                  </a:cxn>
                  <a:cxn ang="0">
                    <a:pos x="28" y="331"/>
                  </a:cxn>
                  <a:cxn ang="0">
                    <a:pos x="20" y="291"/>
                  </a:cxn>
                  <a:cxn ang="0">
                    <a:pos x="16" y="258"/>
                  </a:cxn>
                  <a:cxn ang="0">
                    <a:pos x="11" y="226"/>
                  </a:cxn>
                  <a:cxn ang="0">
                    <a:pos x="6" y="196"/>
                  </a:cxn>
                  <a:cxn ang="0">
                    <a:pos x="2" y="165"/>
                  </a:cxn>
                  <a:cxn ang="0">
                    <a:pos x="8" y="136"/>
                  </a:cxn>
                  <a:cxn ang="0">
                    <a:pos x="27" y="108"/>
                  </a:cxn>
                  <a:cxn ang="0">
                    <a:pos x="44" y="81"/>
                  </a:cxn>
                  <a:cxn ang="0">
                    <a:pos x="63" y="53"/>
                  </a:cxn>
                  <a:cxn ang="0">
                    <a:pos x="89" y="35"/>
                  </a:cxn>
                  <a:cxn ang="0">
                    <a:pos x="124" y="25"/>
                  </a:cxn>
                  <a:cxn ang="0">
                    <a:pos x="160" y="14"/>
                  </a:cxn>
                  <a:cxn ang="0">
                    <a:pos x="196" y="4"/>
                  </a:cxn>
                  <a:cxn ang="0">
                    <a:pos x="236" y="8"/>
                  </a:cxn>
                  <a:cxn ang="0">
                    <a:pos x="277" y="25"/>
                  </a:cxn>
                  <a:cxn ang="0">
                    <a:pos x="320" y="42"/>
                  </a:cxn>
                  <a:cxn ang="0">
                    <a:pos x="363" y="60"/>
                  </a:cxn>
                  <a:cxn ang="0">
                    <a:pos x="391" y="83"/>
                  </a:cxn>
                  <a:cxn ang="0">
                    <a:pos x="406" y="113"/>
                  </a:cxn>
                  <a:cxn ang="0">
                    <a:pos x="423" y="143"/>
                  </a:cxn>
                  <a:cxn ang="0">
                    <a:pos x="439" y="172"/>
                  </a:cxn>
                </a:cxnLst>
                <a:rect l="0" t="0" r="r" b="b"/>
                <a:pathLst>
                  <a:path w="473" h="613">
                    <a:moveTo>
                      <a:pt x="447" y="188"/>
                    </a:moveTo>
                    <a:lnTo>
                      <a:pt x="449" y="204"/>
                    </a:lnTo>
                    <a:lnTo>
                      <a:pt x="451" y="220"/>
                    </a:lnTo>
                    <a:lnTo>
                      <a:pt x="451" y="234"/>
                    </a:lnTo>
                    <a:lnTo>
                      <a:pt x="452" y="248"/>
                    </a:lnTo>
                    <a:lnTo>
                      <a:pt x="450" y="261"/>
                    </a:lnTo>
                    <a:lnTo>
                      <a:pt x="449" y="275"/>
                    </a:lnTo>
                    <a:lnTo>
                      <a:pt x="446" y="289"/>
                    </a:lnTo>
                    <a:lnTo>
                      <a:pt x="444" y="306"/>
                    </a:lnTo>
                    <a:lnTo>
                      <a:pt x="447" y="322"/>
                    </a:lnTo>
                    <a:lnTo>
                      <a:pt x="450" y="337"/>
                    </a:lnTo>
                    <a:lnTo>
                      <a:pt x="453" y="351"/>
                    </a:lnTo>
                    <a:lnTo>
                      <a:pt x="457" y="365"/>
                    </a:lnTo>
                    <a:lnTo>
                      <a:pt x="460" y="378"/>
                    </a:lnTo>
                    <a:lnTo>
                      <a:pt x="463" y="394"/>
                    </a:lnTo>
                    <a:lnTo>
                      <a:pt x="468" y="408"/>
                    </a:lnTo>
                    <a:lnTo>
                      <a:pt x="473" y="425"/>
                    </a:lnTo>
                    <a:lnTo>
                      <a:pt x="471" y="431"/>
                    </a:lnTo>
                    <a:lnTo>
                      <a:pt x="468" y="435"/>
                    </a:lnTo>
                    <a:lnTo>
                      <a:pt x="462" y="438"/>
                    </a:lnTo>
                    <a:lnTo>
                      <a:pt x="456" y="440"/>
                    </a:lnTo>
                    <a:lnTo>
                      <a:pt x="448" y="440"/>
                    </a:lnTo>
                    <a:lnTo>
                      <a:pt x="440" y="440"/>
                    </a:lnTo>
                    <a:lnTo>
                      <a:pt x="430" y="438"/>
                    </a:lnTo>
                    <a:lnTo>
                      <a:pt x="422" y="437"/>
                    </a:lnTo>
                    <a:lnTo>
                      <a:pt x="419" y="441"/>
                    </a:lnTo>
                    <a:lnTo>
                      <a:pt x="416" y="447"/>
                    </a:lnTo>
                    <a:lnTo>
                      <a:pt x="414" y="454"/>
                    </a:lnTo>
                    <a:lnTo>
                      <a:pt x="413" y="462"/>
                    </a:lnTo>
                    <a:lnTo>
                      <a:pt x="411" y="468"/>
                    </a:lnTo>
                    <a:lnTo>
                      <a:pt x="410" y="475"/>
                    </a:lnTo>
                    <a:lnTo>
                      <a:pt x="410" y="480"/>
                    </a:lnTo>
                    <a:lnTo>
                      <a:pt x="410" y="486"/>
                    </a:lnTo>
                    <a:lnTo>
                      <a:pt x="405" y="492"/>
                    </a:lnTo>
                    <a:lnTo>
                      <a:pt x="403" y="495"/>
                    </a:lnTo>
                    <a:lnTo>
                      <a:pt x="401" y="495"/>
                    </a:lnTo>
                    <a:lnTo>
                      <a:pt x="400" y="496"/>
                    </a:lnTo>
                    <a:lnTo>
                      <a:pt x="398" y="495"/>
                    </a:lnTo>
                    <a:lnTo>
                      <a:pt x="397" y="495"/>
                    </a:lnTo>
                    <a:lnTo>
                      <a:pt x="395" y="497"/>
                    </a:lnTo>
                    <a:lnTo>
                      <a:pt x="393" y="503"/>
                    </a:lnTo>
                    <a:lnTo>
                      <a:pt x="393" y="509"/>
                    </a:lnTo>
                    <a:lnTo>
                      <a:pt x="392" y="519"/>
                    </a:lnTo>
                    <a:lnTo>
                      <a:pt x="389" y="526"/>
                    </a:lnTo>
                    <a:lnTo>
                      <a:pt x="388" y="534"/>
                    </a:lnTo>
                    <a:lnTo>
                      <a:pt x="381" y="538"/>
                    </a:lnTo>
                    <a:lnTo>
                      <a:pt x="377" y="546"/>
                    </a:lnTo>
                    <a:lnTo>
                      <a:pt x="373" y="553"/>
                    </a:lnTo>
                    <a:lnTo>
                      <a:pt x="369" y="559"/>
                    </a:lnTo>
                    <a:lnTo>
                      <a:pt x="367" y="563"/>
                    </a:lnTo>
                    <a:lnTo>
                      <a:pt x="367" y="568"/>
                    </a:lnTo>
                    <a:lnTo>
                      <a:pt x="367" y="571"/>
                    </a:lnTo>
                    <a:lnTo>
                      <a:pt x="367" y="574"/>
                    </a:lnTo>
                    <a:lnTo>
                      <a:pt x="366" y="576"/>
                    </a:lnTo>
                    <a:lnTo>
                      <a:pt x="366" y="579"/>
                    </a:lnTo>
                    <a:lnTo>
                      <a:pt x="366" y="583"/>
                    </a:lnTo>
                    <a:lnTo>
                      <a:pt x="366" y="591"/>
                    </a:lnTo>
                    <a:lnTo>
                      <a:pt x="354" y="605"/>
                    </a:lnTo>
                    <a:lnTo>
                      <a:pt x="335" y="613"/>
                    </a:lnTo>
                    <a:lnTo>
                      <a:pt x="309" y="613"/>
                    </a:lnTo>
                    <a:lnTo>
                      <a:pt x="280" y="609"/>
                    </a:lnTo>
                    <a:lnTo>
                      <a:pt x="248" y="599"/>
                    </a:lnTo>
                    <a:lnTo>
                      <a:pt x="216" y="587"/>
                    </a:lnTo>
                    <a:lnTo>
                      <a:pt x="185" y="569"/>
                    </a:lnTo>
                    <a:lnTo>
                      <a:pt x="158" y="552"/>
                    </a:lnTo>
                    <a:lnTo>
                      <a:pt x="122" y="512"/>
                    </a:lnTo>
                    <a:lnTo>
                      <a:pt x="99" y="488"/>
                    </a:lnTo>
                    <a:lnTo>
                      <a:pt x="85" y="474"/>
                    </a:lnTo>
                    <a:lnTo>
                      <a:pt x="77" y="466"/>
                    </a:lnTo>
                    <a:lnTo>
                      <a:pt x="72" y="460"/>
                    </a:lnTo>
                    <a:lnTo>
                      <a:pt x="70" y="455"/>
                    </a:lnTo>
                    <a:lnTo>
                      <a:pt x="65" y="444"/>
                    </a:lnTo>
                    <a:lnTo>
                      <a:pt x="56" y="427"/>
                    </a:lnTo>
                    <a:lnTo>
                      <a:pt x="53" y="409"/>
                    </a:lnTo>
                    <a:lnTo>
                      <a:pt x="48" y="391"/>
                    </a:lnTo>
                    <a:lnTo>
                      <a:pt x="41" y="370"/>
                    </a:lnTo>
                    <a:lnTo>
                      <a:pt x="35" y="351"/>
                    </a:lnTo>
                    <a:lnTo>
                      <a:pt x="28" y="331"/>
                    </a:lnTo>
                    <a:lnTo>
                      <a:pt x="23" y="310"/>
                    </a:lnTo>
                    <a:lnTo>
                      <a:pt x="20" y="291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9" y="98"/>
                    </a:lnTo>
                    <a:lnTo>
                      <a:pt x="406" y="113"/>
                    </a:lnTo>
                    <a:lnTo>
                      <a:pt x="416" y="129"/>
                    </a:lnTo>
                    <a:lnTo>
                      <a:pt x="423" y="143"/>
                    </a:lnTo>
                    <a:lnTo>
                      <a:pt x="431" y="158"/>
                    </a:lnTo>
                    <a:lnTo>
                      <a:pt x="439" y="172"/>
                    </a:lnTo>
                    <a:lnTo>
                      <a:pt x="447" y="188"/>
                    </a:lnTo>
                    <a:close/>
                  </a:path>
                </a:pathLst>
              </a:custGeom>
              <a:solidFill>
                <a:srgbClr val="AB80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87" name="Freeform 249"/>
              <p:cNvSpPr>
                <a:spLocks/>
              </p:cNvSpPr>
              <p:nvPr/>
            </p:nvSpPr>
            <p:spPr bwMode="auto">
              <a:xfrm>
                <a:off x="5541963" y="3508376"/>
                <a:ext cx="74613" cy="107950"/>
              </a:xfrm>
              <a:custGeom>
                <a:avLst/>
                <a:gdLst/>
                <a:ahLst/>
                <a:cxnLst>
                  <a:cxn ang="0">
                    <a:pos x="448" y="203"/>
                  </a:cxn>
                  <a:cxn ang="0">
                    <a:pos x="449" y="233"/>
                  </a:cxn>
                  <a:cxn ang="0">
                    <a:pos x="449" y="261"/>
                  </a:cxn>
                  <a:cxn ang="0">
                    <a:pos x="444" y="289"/>
                  </a:cxn>
                  <a:cxn ang="0">
                    <a:pos x="445" y="322"/>
                  </a:cxn>
                  <a:cxn ang="0">
                    <a:pos x="451" y="350"/>
                  </a:cxn>
                  <a:cxn ang="0">
                    <a:pos x="457" y="376"/>
                  </a:cxn>
                  <a:cxn ang="0">
                    <a:pos x="463" y="406"/>
                  </a:cxn>
                  <a:cxn ang="0">
                    <a:pos x="469" y="428"/>
                  </a:cxn>
                  <a:cxn ang="0">
                    <a:pos x="461" y="436"/>
                  </a:cxn>
                  <a:cxn ang="0">
                    <a:pos x="448" y="437"/>
                  </a:cxn>
                  <a:cxn ang="0">
                    <a:pos x="429" y="436"/>
                  </a:cxn>
                  <a:cxn ang="0">
                    <a:pos x="417" y="439"/>
                  </a:cxn>
                  <a:cxn ang="0">
                    <a:pos x="413" y="451"/>
                  </a:cxn>
                  <a:cxn ang="0">
                    <a:pos x="410" y="466"/>
                  </a:cxn>
                  <a:cxn ang="0">
                    <a:pos x="409" y="479"/>
                  </a:cxn>
                  <a:cxn ang="0">
                    <a:pos x="404" y="490"/>
                  </a:cxn>
                  <a:cxn ang="0">
                    <a:pos x="399" y="495"/>
                  </a:cxn>
                  <a:cxn ang="0">
                    <a:pos x="394" y="495"/>
                  </a:cxn>
                  <a:cxn ang="0">
                    <a:pos x="389" y="498"/>
                  </a:cxn>
                  <a:cxn ang="0">
                    <a:pos x="389" y="509"/>
                  </a:cxn>
                  <a:cxn ang="0">
                    <a:pos x="388" y="525"/>
                  </a:cxn>
                  <a:cxn ang="0">
                    <a:pos x="381" y="533"/>
                  </a:cxn>
                  <a:cxn ang="0">
                    <a:pos x="374" y="540"/>
                  </a:cxn>
                  <a:cxn ang="0">
                    <a:pos x="370" y="553"/>
                  </a:cxn>
                  <a:cxn ang="0">
                    <a:pos x="364" y="567"/>
                  </a:cxn>
                  <a:cxn ang="0">
                    <a:pos x="363" y="576"/>
                  </a:cxn>
                  <a:cxn ang="0">
                    <a:pos x="363" y="583"/>
                  </a:cxn>
                  <a:cxn ang="0">
                    <a:pos x="350" y="603"/>
                  </a:cxn>
                  <a:cxn ang="0">
                    <a:pos x="305" y="611"/>
                  </a:cxn>
                  <a:cxn ang="0">
                    <a:pos x="246" y="596"/>
                  </a:cxn>
                  <a:cxn ang="0">
                    <a:pos x="185" y="568"/>
                  </a:cxn>
                  <a:cxn ang="0">
                    <a:pos x="122" y="513"/>
                  </a:cxn>
                  <a:cxn ang="0">
                    <a:pos x="84" y="473"/>
                  </a:cxn>
                  <a:cxn ang="0">
                    <a:pos x="71" y="458"/>
                  </a:cxn>
                  <a:cxn ang="0">
                    <a:pos x="64" y="442"/>
                  </a:cxn>
                  <a:cxn ang="0">
                    <a:pos x="51" y="411"/>
                  </a:cxn>
                  <a:cxn ang="0">
                    <a:pos x="38" y="372"/>
                  </a:cxn>
                  <a:cxn ang="0">
                    <a:pos x="26" y="332"/>
                  </a:cxn>
                  <a:cxn ang="0">
                    <a:pos x="18" y="291"/>
                  </a:cxn>
                  <a:cxn ang="0">
                    <a:pos x="16" y="258"/>
                  </a:cxn>
                  <a:cxn ang="0">
                    <a:pos x="11" y="226"/>
                  </a:cxn>
                  <a:cxn ang="0">
                    <a:pos x="6" y="196"/>
                  </a:cxn>
                  <a:cxn ang="0">
                    <a:pos x="2" y="165"/>
                  </a:cxn>
                  <a:cxn ang="0">
                    <a:pos x="8" y="136"/>
                  </a:cxn>
                  <a:cxn ang="0">
                    <a:pos x="27" y="108"/>
                  </a:cxn>
                  <a:cxn ang="0">
                    <a:pos x="44" y="81"/>
                  </a:cxn>
                  <a:cxn ang="0">
                    <a:pos x="63" y="53"/>
                  </a:cxn>
                  <a:cxn ang="0">
                    <a:pos x="89" y="35"/>
                  </a:cxn>
                  <a:cxn ang="0">
                    <a:pos x="124" y="25"/>
                  </a:cxn>
                  <a:cxn ang="0">
                    <a:pos x="160" y="14"/>
                  </a:cxn>
                  <a:cxn ang="0">
                    <a:pos x="196" y="4"/>
                  </a:cxn>
                  <a:cxn ang="0">
                    <a:pos x="236" y="8"/>
                  </a:cxn>
                  <a:cxn ang="0">
                    <a:pos x="277" y="25"/>
                  </a:cxn>
                  <a:cxn ang="0">
                    <a:pos x="320" y="42"/>
                  </a:cxn>
                  <a:cxn ang="0">
                    <a:pos x="363" y="60"/>
                  </a:cxn>
                  <a:cxn ang="0">
                    <a:pos x="391" y="83"/>
                  </a:cxn>
                  <a:cxn ang="0">
                    <a:pos x="406" y="113"/>
                  </a:cxn>
                  <a:cxn ang="0">
                    <a:pos x="422" y="143"/>
                  </a:cxn>
                  <a:cxn ang="0">
                    <a:pos x="438" y="172"/>
                  </a:cxn>
                </a:cxnLst>
                <a:rect l="0" t="0" r="r" b="b"/>
                <a:pathLst>
                  <a:path w="469" h="611">
                    <a:moveTo>
                      <a:pt x="446" y="188"/>
                    </a:moveTo>
                    <a:lnTo>
                      <a:pt x="448" y="203"/>
                    </a:lnTo>
                    <a:lnTo>
                      <a:pt x="449" y="219"/>
                    </a:lnTo>
                    <a:lnTo>
                      <a:pt x="449" y="233"/>
                    </a:lnTo>
                    <a:lnTo>
                      <a:pt x="450" y="247"/>
                    </a:lnTo>
                    <a:lnTo>
                      <a:pt x="449" y="261"/>
                    </a:lnTo>
                    <a:lnTo>
                      <a:pt x="447" y="275"/>
                    </a:lnTo>
                    <a:lnTo>
                      <a:pt x="444" y="289"/>
                    </a:lnTo>
                    <a:lnTo>
                      <a:pt x="442" y="306"/>
                    </a:lnTo>
                    <a:lnTo>
                      <a:pt x="445" y="322"/>
                    </a:lnTo>
                    <a:lnTo>
                      <a:pt x="448" y="337"/>
                    </a:lnTo>
                    <a:lnTo>
                      <a:pt x="451" y="350"/>
                    </a:lnTo>
                    <a:lnTo>
                      <a:pt x="454" y="364"/>
                    </a:lnTo>
                    <a:lnTo>
                      <a:pt x="457" y="376"/>
                    </a:lnTo>
                    <a:lnTo>
                      <a:pt x="460" y="391"/>
                    </a:lnTo>
                    <a:lnTo>
                      <a:pt x="463" y="406"/>
                    </a:lnTo>
                    <a:lnTo>
                      <a:pt x="469" y="422"/>
                    </a:lnTo>
                    <a:lnTo>
                      <a:pt x="469" y="428"/>
                    </a:lnTo>
                    <a:lnTo>
                      <a:pt x="466" y="433"/>
                    </a:lnTo>
                    <a:lnTo>
                      <a:pt x="461" y="436"/>
                    </a:lnTo>
                    <a:lnTo>
                      <a:pt x="456" y="438"/>
                    </a:lnTo>
                    <a:lnTo>
                      <a:pt x="448" y="437"/>
                    </a:lnTo>
                    <a:lnTo>
                      <a:pt x="440" y="437"/>
                    </a:lnTo>
                    <a:lnTo>
                      <a:pt x="429" y="436"/>
                    </a:lnTo>
                    <a:lnTo>
                      <a:pt x="420" y="435"/>
                    </a:lnTo>
                    <a:lnTo>
                      <a:pt x="417" y="439"/>
                    </a:lnTo>
                    <a:lnTo>
                      <a:pt x="415" y="445"/>
                    </a:lnTo>
                    <a:lnTo>
                      <a:pt x="413" y="451"/>
                    </a:lnTo>
                    <a:lnTo>
                      <a:pt x="412" y="459"/>
                    </a:lnTo>
                    <a:lnTo>
                      <a:pt x="410" y="466"/>
                    </a:lnTo>
                    <a:lnTo>
                      <a:pt x="409" y="473"/>
                    </a:lnTo>
                    <a:lnTo>
                      <a:pt x="409" y="479"/>
                    </a:lnTo>
                    <a:lnTo>
                      <a:pt x="409" y="485"/>
                    </a:lnTo>
                    <a:lnTo>
                      <a:pt x="404" y="490"/>
                    </a:lnTo>
                    <a:lnTo>
                      <a:pt x="401" y="494"/>
                    </a:lnTo>
                    <a:lnTo>
                      <a:pt x="399" y="495"/>
                    </a:lnTo>
                    <a:lnTo>
                      <a:pt x="397" y="496"/>
                    </a:lnTo>
                    <a:lnTo>
                      <a:pt x="394" y="495"/>
                    </a:lnTo>
                    <a:lnTo>
                      <a:pt x="392" y="496"/>
                    </a:lnTo>
                    <a:lnTo>
                      <a:pt x="389" y="498"/>
                    </a:lnTo>
                    <a:lnTo>
                      <a:pt x="387" y="503"/>
                    </a:lnTo>
                    <a:lnTo>
                      <a:pt x="389" y="509"/>
                    </a:lnTo>
                    <a:lnTo>
                      <a:pt x="390" y="517"/>
                    </a:lnTo>
                    <a:lnTo>
                      <a:pt x="388" y="525"/>
                    </a:lnTo>
                    <a:lnTo>
                      <a:pt x="387" y="533"/>
                    </a:lnTo>
                    <a:lnTo>
                      <a:pt x="381" y="533"/>
                    </a:lnTo>
                    <a:lnTo>
                      <a:pt x="377" y="536"/>
                    </a:lnTo>
                    <a:lnTo>
                      <a:pt x="374" y="540"/>
                    </a:lnTo>
                    <a:lnTo>
                      <a:pt x="373" y="545"/>
                    </a:lnTo>
                    <a:lnTo>
                      <a:pt x="370" y="553"/>
                    </a:lnTo>
                    <a:lnTo>
                      <a:pt x="366" y="559"/>
                    </a:lnTo>
                    <a:lnTo>
                      <a:pt x="364" y="567"/>
                    </a:lnTo>
                    <a:lnTo>
                      <a:pt x="364" y="573"/>
                    </a:lnTo>
                    <a:lnTo>
                      <a:pt x="363" y="576"/>
                    </a:lnTo>
                    <a:lnTo>
                      <a:pt x="363" y="579"/>
                    </a:lnTo>
                    <a:lnTo>
                      <a:pt x="363" y="583"/>
                    </a:lnTo>
                    <a:lnTo>
                      <a:pt x="363" y="591"/>
                    </a:lnTo>
                    <a:lnTo>
                      <a:pt x="350" y="603"/>
                    </a:lnTo>
                    <a:lnTo>
                      <a:pt x="331" y="610"/>
                    </a:lnTo>
                    <a:lnTo>
                      <a:pt x="305" y="611"/>
                    </a:lnTo>
                    <a:lnTo>
                      <a:pt x="277" y="606"/>
                    </a:lnTo>
                    <a:lnTo>
                      <a:pt x="246" y="596"/>
                    </a:lnTo>
                    <a:lnTo>
                      <a:pt x="215" y="583"/>
                    </a:lnTo>
                    <a:lnTo>
                      <a:pt x="185" y="568"/>
                    </a:lnTo>
                    <a:lnTo>
                      <a:pt x="158" y="552"/>
                    </a:lnTo>
                    <a:lnTo>
                      <a:pt x="122" y="513"/>
                    </a:lnTo>
                    <a:lnTo>
                      <a:pt x="98" y="489"/>
                    </a:lnTo>
                    <a:lnTo>
                      <a:pt x="84" y="473"/>
                    </a:lnTo>
                    <a:lnTo>
                      <a:pt x="76" y="464"/>
                    </a:lnTo>
                    <a:lnTo>
                      <a:pt x="71" y="458"/>
                    </a:lnTo>
                    <a:lnTo>
                      <a:pt x="69" y="451"/>
                    </a:lnTo>
                    <a:lnTo>
                      <a:pt x="64" y="442"/>
                    </a:lnTo>
                    <a:lnTo>
                      <a:pt x="57" y="428"/>
                    </a:lnTo>
                    <a:lnTo>
                      <a:pt x="51" y="411"/>
                    </a:lnTo>
                    <a:lnTo>
                      <a:pt x="45" y="393"/>
                    </a:lnTo>
                    <a:lnTo>
                      <a:pt x="38" y="372"/>
                    </a:lnTo>
                    <a:lnTo>
                      <a:pt x="32" y="353"/>
                    </a:lnTo>
                    <a:lnTo>
                      <a:pt x="26" y="332"/>
                    </a:lnTo>
                    <a:lnTo>
                      <a:pt x="22" y="311"/>
                    </a:lnTo>
                    <a:lnTo>
                      <a:pt x="18" y="291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9" y="98"/>
                    </a:lnTo>
                    <a:lnTo>
                      <a:pt x="406" y="113"/>
                    </a:lnTo>
                    <a:lnTo>
                      <a:pt x="415" y="129"/>
                    </a:lnTo>
                    <a:lnTo>
                      <a:pt x="422" y="143"/>
                    </a:lnTo>
                    <a:lnTo>
                      <a:pt x="430" y="158"/>
                    </a:lnTo>
                    <a:lnTo>
                      <a:pt x="438" y="172"/>
                    </a:lnTo>
                    <a:lnTo>
                      <a:pt x="446" y="188"/>
                    </a:lnTo>
                    <a:close/>
                  </a:path>
                </a:pathLst>
              </a:custGeom>
              <a:solidFill>
                <a:srgbClr val="B58C7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88" name="Freeform 250"/>
              <p:cNvSpPr>
                <a:spLocks/>
              </p:cNvSpPr>
              <p:nvPr/>
            </p:nvSpPr>
            <p:spPr bwMode="auto">
              <a:xfrm>
                <a:off x="5541963" y="3508376"/>
                <a:ext cx="74613" cy="107950"/>
              </a:xfrm>
              <a:custGeom>
                <a:avLst/>
                <a:gdLst/>
                <a:ahLst/>
                <a:cxnLst>
                  <a:cxn ang="0">
                    <a:pos x="446" y="203"/>
                  </a:cxn>
                  <a:cxn ang="0">
                    <a:pos x="447" y="232"/>
                  </a:cxn>
                  <a:cxn ang="0">
                    <a:pos x="447" y="260"/>
                  </a:cxn>
                  <a:cxn ang="0">
                    <a:pos x="443" y="288"/>
                  </a:cxn>
                  <a:cxn ang="0">
                    <a:pos x="443" y="322"/>
                  </a:cxn>
                  <a:cxn ang="0">
                    <a:pos x="449" y="349"/>
                  </a:cxn>
                  <a:cxn ang="0">
                    <a:pos x="455" y="374"/>
                  </a:cxn>
                  <a:cxn ang="0">
                    <a:pos x="462" y="403"/>
                  </a:cxn>
                  <a:cxn ang="0">
                    <a:pos x="468" y="425"/>
                  </a:cxn>
                  <a:cxn ang="0">
                    <a:pos x="460" y="433"/>
                  </a:cxn>
                  <a:cxn ang="0">
                    <a:pos x="447" y="436"/>
                  </a:cxn>
                  <a:cxn ang="0">
                    <a:pos x="428" y="435"/>
                  </a:cxn>
                  <a:cxn ang="0">
                    <a:pos x="416" y="439"/>
                  </a:cxn>
                  <a:cxn ang="0">
                    <a:pos x="412" y="450"/>
                  </a:cxn>
                  <a:cxn ang="0">
                    <a:pos x="409" y="464"/>
                  </a:cxn>
                  <a:cxn ang="0">
                    <a:pos x="406" y="475"/>
                  </a:cxn>
                  <a:cxn ang="0">
                    <a:pos x="402" y="487"/>
                  </a:cxn>
                  <a:cxn ang="0">
                    <a:pos x="396" y="493"/>
                  </a:cxn>
                  <a:cxn ang="0">
                    <a:pos x="387" y="496"/>
                  </a:cxn>
                  <a:cxn ang="0">
                    <a:pos x="385" y="508"/>
                  </a:cxn>
                  <a:cxn ang="0">
                    <a:pos x="386" y="522"/>
                  </a:cxn>
                  <a:cxn ang="0">
                    <a:pos x="379" y="530"/>
                  </a:cxn>
                  <a:cxn ang="0">
                    <a:pos x="371" y="537"/>
                  </a:cxn>
                  <a:cxn ang="0">
                    <a:pos x="367" y="551"/>
                  </a:cxn>
                  <a:cxn ang="0">
                    <a:pos x="361" y="562"/>
                  </a:cxn>
                  <a:cxn ang="0">
                    <a:pos x="361" y="569"/>
                  </a:cxn>
                  <a:cxn ang="0">
                    <a:pos x="360" y="576"/>
                  </a:cxn>
                  <a:cxn ang="0">
                    <a:pos x="359" y="583"/>
                  </a:cxn>
                  <a:cxn ang="0">
                    <a:pos x="344" y="603"/>
                  </a:cxn>
                  <a:cxn ang="0">
                    <a:pos x="302" y="609"/>
                  </a:cxn>
                  <a:cxn ang="0">
                    <a:pos x="245" y="595"/>
                  </a:cxn>
                  <a:cxn ang="0">
                    <a:pos x="185" y="567"/>
                  </a:cxn>
                  <a:cxn ang="0">
                    <a:pos x="122" y="514"/>
                  </a:cxn>
                  <a:cxn ang="0">
                    <a:pos x="83" y="472"/>
                  </a:cxn>
                  <a:cxn ang="0">
                    <a:pos x="69" y="455"/>
                  </a:cxn>
                  <a:cxn ang="0">
                    <a:pos x="63" y="441"/>
                  </a:cxn>
                  <a:cxn ang="0">
                    <a:pos x="50" y="414"/>
                  </a:cxn>
                  <a:cxn ang="0">
                    <a:pos x="36" y="375"/>
                  </a:cxn>
                  <a:cxn ang="0">
                    <a:pos x="24" y="333"/>
                  </a:cxn>
                  <a:cxn ang="0">
                    <a:pos x="18" y="291"/>
                  </a:cxn>
                  <a:cxn ang="0">
                    <a:pos x="16" y="258"/>
                  </a:cxn>
                  <a:cxn ang="0">
                    <a:pos x="11" y="226"/>
                  </a:cxn>
                  <a:cxn ang="0">
                    <a:pos x="6" y="196"/>
                  </a:cxn>
                  <a:cxn ang="0">
                    <a:pos x="2" y="165"/>
                  </a:cxn>
                  <a:cxn ang="0">
                    <a:pos x="8" y="136"/>
                  </a:cxn>
                  <a:cxn ang="0">
                    <a:pos x="27" y="108"/>
                  </a:cxn>
                  <a:cxn ang="0">
                    <a:pos x="44" y="81"/>
                  </a:cxn>
                  <a:cxn ang="0">
                    <a:pos x="63" y="53"/>
                  </a:cxn>
                  <a:cxn ang="0">
                    <a:pos x="89" y="35"/>
                  </a:cxn>
                  <a:cxn ang="0">
                    <a:pos x="124" y="25"/>
                  </a:cxn>
                  <a:cxn ang="0">
                    <a:pos x="160" y="14"/>
                  </a:cxn>
                  <a:cxn ang="0">
                    <a:pos x="196" y="4"/>
                  </a:cxn>
                  <a:cxn ang="0">
                    <a:pos x="236" y="8"/>
                  </a:cxn>
                  <a:cxn ang="0">
                    <a:pos x="277" y="25"/>
                  </a:cxn>
                  <a:cxn ang="0">
                    <a:pos x="320" y="42"/>
                  </a:cxn>
                  <a:cxn ang="0">
                    <a:pos x="363" y="60"/>
                  </a:cxn>
                  <a:cxn ang="0">
                    <a:pos x="391" y="83"/>
                  </a:cxn>
                  <a:cxn ang="0">
                    <a:pos x="405" y="112"/>
                  </a:cxn>
                  <a:cxn ang="0">
                    <a:pos x="421" y="142"/>
                  </a:cxn>
                  <a:cxn ang="0">
                    <a:pos x="435" y="172"/>
                  </a:cxn>
                </a:cxnLst>
                <a:rect l="0" t="0" r="r" b="b"/>
                <a:pathLst>
                  <a:path w="468" h="609">
                    <a:moveTo>
                      <a:pt x="444" y="188"/>
                    </a:moveTo>
                    <a:lnTo>
                      <a:pt x="446" y="203"/>
                    </a:lnTo>
                    <a:lnTo>
                      <a:pt x="447" y="219"/>
                    </a:lnTo>
                    <a:lnTo>
                      <a:pt x="447" y="232"/>
                    </a:lnTo>
                    <a:lnTo>
                      <a:pt x="448" y="246"/>
                    </a:lnTo>
                    <a:lnTo>
                      <a:pt x="447" y="260"/>
                    </a:lnTo>
                    <a:lnTo>
                      <a:pt x="446" y="274"/>
                    </a:lnTo>
                    <a:lnTo>
                      <a:pt x="443" y="288"/>
                    </a:lnTo>
                    <a:lnTo>
                      <a:pt x="441" y="306"/>
                    </a:lnTo>
                    <a:lnTo>
                      <a:pt x="443" y="322"/>
                    </a:lnTo>
                    <a:lnTo>
                      <a:pt x="446" y="336"/>
                    </a:lnTo>
                    <a:lnTo>
                      <a:pt x="449" y="349"/>
                    </a:lnTo>
                    <a:lnTo>
                      <a:pt x="452" y="362"/>
                    </a:lnTo>
                    <a:lnTo>
                      <a:pt x="455" y="374"/>
                    </a:lnTo>
                    <a:lnTo>
                      <a:pt x="458" y="389"/>
                    </a:lnTo>
                    <a:lnTo>
                      <a:pt x="462" y="403"/>
                    </a:lnTo>
                    <a:lnTo>
                      <a:pt x="468" y="419"/>
                    </a:lnTo>
                    <a:lnTo>
                      <a:pt x="468" y="425"/>
                    </a:lnTo>
                    <a:lnTo>
                      <a:pt x="465" y="430"/>
                    </a:lnTo>
                    <a:lnTo>
                      <a:pt x="460" y="433"/>
                    </a:lnTo>
                    <a:lnTo>
                      <a:pt x="455" y="436"/>
                    </a:lnTo>
                    <a:lnTo>
                      <a:pt x="447" y="436"/>
                    </a:lnTo>
                    <a:lnTo>
                      <a:pt x="439" y="436"/>
                    </a:lnTo>
                    <a:lnTo>
                      <a:pt x="428" y="435"/>
                    </a:lnTo>
                    <a:lnTo>
                      <a:pt x="419" y="435"/>
                    </a:lnTo>
                    <a:lnTo>
                      <a:pt x="416" y="439"/>
                    </a:lnTo>
                    <a:lnTo>
                      <a:pt x="414" y="444"/>
                    </a:lnTo>
                    <a:lnTo>
                      <a:pt x="412" y="450"/>
                    </a:lnTo>
                    <a:lnTo>
                      <a:pt x="411" y="458"/>
                    </a:lnTo>
                    <a:lnTo>
                      <a:pt x="409" y="464"/>
                    </a:lnTo>
                    <a:lnTo>
                      <a:pt x="408" y="470"/>
                    </a:lnTo>
                    <a:lnTo>
                      <a:pt x="406" y="475"/>
                    </a:lnTo>
                    <a:lnTo>
                      <a:pt x="406" y="481"/>
                    </a:lnTo>
                    <a:lnTo>
                      <a:pt x="402" y="487"/>
                    </a:lnTo>
                    <a:lnTo>
                      <a:pt x="399" y="491"/>
                    </a:lnTo>
                    <a:lnTo>
                      <a:pt x="396" y="493"/>
                    </a:lnTo>
                    <a:lnTo>
                      <a:pt x="393" y="495"/>
                    </a:lnTo>
                    <a:lnTo>
                      <a:pt x="387" y="496"/>
                    </a:lnTo>
                    <a:lnTo>
                      <a:pt x="380" y="501"/>
                    </a:lnTo>
                    <a:lnTo>
                      <a:pt x="385" y="508"/>
                    </a:lnTo>
                    <a:lnTo>
                      <a:pt x="387" y="515"/>
                    </a:lnTo>
                    <a:lnTo>
                      <a:pt x="386" y="522"/>
                    </a:lnTo>
                    <a:lnTo>
                      <a:pt x="385" y="530"/>
                    </a:lnTo>
                    <a:lnTo>
                      <a:pt x="379" y="530"/>
                    </a:lnTo>
                    <a:lnTo>
                      <a:pt x="374" y="533"/>
                    </a:lnTo>
                    <a:lnTo>
                      <a:pt x="371" y="537"/>
                    </a:lnTo>
                    <a:lnTo>
                      <a:pt x="370" y="542"/>
                    </a:lnTo>
                    <a:lnTo>
                      <a:pt x="367" y="551"/>
                    </a:lnTo>
                    <a:lnTo>
                      <a:pt x="363" y="557"/>
                    </a:lnTo>
                    <a:lnTo>
                      <a:pt x="361" y="562"/>
                    </a:lnTo>
                    <a:lnTo>
                      <a:pt x="361" y="566"/>
                    </a:lnTo>
                    <a:lnTo>
                      <a:pt x="361" y="569"/>
                    </a:lnTo>
                    <a:lnTo>
                      <a:pt x="361" y="573"/>
                    </a:lnTo>
                    <a:lnTo>
                      <a:pt x="360" y="576"/>
                    </a:lnTo>
                    <a:lnTo>
                      <a:pt x="360" y="579"/>
                    </a:lnTo>
                    <a:lnTo>
                      <a:pt x="359" y="583"/>
                    </a:lnTo>
                    <a:lnTo>
                      <a:pt x="358" y="591"/>
                    </a:lnTo>
                    <a:lnTo>
                      <a:pt x="344" y="603"/>
                    </a:lnTo>
                    <a:lnTo>
                      <a:pt x="326" y="609"/>
                    </a:lnTo>
                    <a:lnTo>
                      <a:pt x="302" y="609"/>
                    </a:lnTo>
                    <a:lnTo>
                      <a:pt x="275" y="604"/>
                    </a:lnTo>
                    <a:lnTo>
                      <a:pt x="245" y="595"/>
                    </a:lnTo>
                    <a:lnTo>
                      <a:pt x="215" y="582"/>
                    </a:lnTo>
                    <a:lnTo>
                      <a:pt x="185" y="567"/>
                    </a:lnTo>
                    <a:lnTo>
                      <a:pt x="158" y="552"/>
                    </a:lnTo>
                    <a:lnTo>
                      <a:pt x="122" y="514"/>
                    </a:lnTo>
                    <a:lnTo>
                      <a:pt x="98" y="489"/>
                    </a:lnTo>
                    <a:lnTo>
                      <a:pt x="83" y="472"/>
                    </a:lnTo>
                    <a:lnTo>
                      <a:pt x="74" y="463"/>
                    </a:lnTo>
                    <a:lnTo>
                      <a:pt x="69" y="455"/>
                    </a:lnTo>
                    <a:lnTo>
                      <a:pt x="67" y="449"/>
                    </a:lnTo>
                    <a:lnTo>
                      <a:pt x="63" y="441"/>
                    </a:lnTo>
                    <a:lnTo>
                      <a:pt x="57" y="430"/>
                    </a:lnTo>
                    <a:lnTo>
                      <a:pt x="50" y="414"/>
                    </a:lnTo>
                    <a:lnTo>
                      <a:pt x="43" y="396"/>
                    </a:lnTo>
                    <a:lnTo>
                      <a:pt x="36" y="375"/>
                    </a:lnTo>
                    <a:lnTo>
                      <a:pt x="30" y="355"/>
                    </a:lnTo>
                    <a:lnTo>
                      <a:pt x="24" y="333"/>
                    </a:lnTo>
                    <a:lnTo>
                      <a:pt x="21" y="312"/>
                    </a:lnTo>
                    <a:lnTo>
                      <a:pt x="18" y="291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8" y="98"/>
                    </a:lnTo>
                    <a:lnTo>
                      <a:pt x="405" y="112"/>
                    </a:lnTo>
                    <a:lnTo>
                      <a:pt x="414" y="128"/>
                    </a:lnTo>
                    <a:lnTo>
                      <a:pt x="421" y="142"/>
                    </a:lnTo>
                    <a:lnTo>
                      <a:pt x="428" y="157"/>
                    </a:lnTo>
                    <a:lnTo>
                      <a:pt x="435" y="172"/>
                    </a:lnTo>
                    <a:lnTo>
                      <a:pt x="444" y="188"/>
                    </a:lnTo>
                    <a:close/>
                  </a:path>
                </a:pathLst>
              </a:custGeom>
              <a:solidFill>
                <a:srgbClr val="BF968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89" name="Freeform 251"/>
              <p:cNvSpPr>
                <a:spLocks/>
              </p:cNvSpPr>
              <p:nvPr/>
            </p:nvSpPr>
            <p:spPr bwMode="auto">
              <a:xfrm>
                <a:off x="5541963" y="3508376"/>
                <a:ext cx="74613" cy="106363"/>
              </a:xfrm>
              <a:custGeom>
                <a:avLst/>
                <a:gdLst/>
                <a:ahLst/>
                <a:cxnLst>
                  <a:cxn ang="0">
                    <a:pos x="444" y="203"/>
                  </a:cxn>
                  <a:cxn ang="0">
                    <a:pos x="446" y="232"/>
                  </a:cxn>
                  <a:cxn ang="0">
                    <a:pos x="446" y="260"/>
                  </a:cxn>
                  <a:cxn ang="0">
                    <a:pos x="441" y="288"/>
                  </a:cxn>
                  <a:cxn ang="0">
                    <a:pos x="442" y="321"/>
                  </a:cxn>
                  <a:cxn ang="0">
                    <a:pos x="448" y="347"/>
                  </a:cxn>
                  <a:cxn ang="0">
                    <a:pos x="453" y="372"/>
                  </a:cxn>
                  <a:cxn ang="0">
                    <a:pos x="458" y="399"/>
                  </a:cxn>
                  <a:cxn ang="0">
                    <a:pos x="464" y="422"/>
                  </a:cxn>
                  <a:cxn ang="0">
                    <a:pos x="459" y="431"/>
                  </a:cxn>
                  <a:cxn ang="0">
                    <a:pos x="446" y="434"/>
                  </a:cxn>
                  <a:cxn ang="0">
                    <a:pos x="426" y="434"/>
                  </a:cxn>
                  <a:cxn ang="0">
                    <a:pos x="414" y="437"/>
                  </a:cxn>
                  <a:cxn ang="0">
                    <a:pos x="411" y="449"/>
                  </a:cxn>
                  <a:cxn ang="0">
                    <a:pos x="408" y="462"/>
                  </a:cxn>
                  <a:cxn ang="0">
                    <a:pos x="405" y="474"/>
                  </a:cxn>
                  <a:cxn ang="0">
                    <a:pos x="401" y="486"/>
                  </a:cxn>
                  <a:cxn ang="0">
                    <a:pos x="394" y="492"/>
                  </a:cxn>
                  <a:cxn ang="0">
                    <a:pos x="382" y="497"/>
                  </a:cxn>
                  <a:cxn ang="0">
                    <a:pos x="380" y="507"/>
                  </a:cxn>
                  <a:cxn ang="0">
                    <a:pos x="385" y="520"/>
                  </a:cxn>
                  <a:cxn ang="0">
                    <a:pos x="375" y="529"/>
                  </a:cxn>
                  <a:cxn ang="0">
                    <a:pos x="369" y="536"/>
                  </a:cxn>
                  <a:cxn ang="0">
                    <a:pos x="364" y="550"/>
                  </a:cxn>
                  <a:cxn ang="0">
                    <a:pos x="357" y="565"/>
                  </a:cxn>
                  <a:cxn ang="0">
                    <a:pos x="356" y="575"/>
                  </a:cxn>
                  <a:cxn ang="0">
                    <a:pos x="355" y="583"/>
                  </a:cxn>
                  <a:cxn ang="0">
                    <a:pos x="340" y="602"/>
                  </a:cxn>
                  <a:cxn ang="0">
                    <a:pos x="299" y="606"/>
                  </a:cxn>
                  <a:cxn ang="0">
                    <a:pos x="244" y="591"/>
                  </a:cxn>
                  <a:cxn ang="0">
                    <a:pos x="186" y="564"/>
                  </a:cxn>
                  <a:cxn ang="0">
                    <a:pos x="122" y="513"/>
                  </a:cxn>
                  <a:cxn ang="0">
                    <a:pos x="82" y="472"/>
                  </a:cxn>
                  <a:cxn ang="0">
                    <a:pos x="68" y="453"/>
                  </a:cxn>
                  <a:cxn ang="0">
                    <a:pos x="63" y="439"/>
                  </a:cxn>
                  <a:cxn ang="0">
                    <a:pos x="48" y="415"/>
                  </a:cxn>
                  <a:cxn ang="0">
                    <a:pos x="33" y="377"/>
                  </a:cxn>
                  <a:cxn ang="0">
                    <a:pos x="23" y="335"/>
                  </a:cxn>
                  <a:cxn ang="0">
                    <a:pos x="18" y="292"/>
                  </a:cxn>
                  <a:cxn ang="0">
                    <a:pos x="16" y="258"/>
                  </a:cxn>
                  <a:cxn ang="0">
                    <a:pos x="11" y="226"/>
                  </a:cxn>
                  <a:cxn ang="0">
                    <a:pos x="6" y="196"/>
                  </a:cxn>
                  <a:cxn ang="0">
                    <a:pos x="2" y="165"/>
                  </a:cxn>
                  <a:cxn ang="0">
                    <a:pos x="8" y="136"/>
                  </a:cxn>
                  <a:cxn ang="0">
                    <a:pos x="27" y="108"/>
                  </a:cxn>
                  <a:cxn ang="0">
                    <a:pos x="44" y="81"/>
                  </a:cxn>
                  <a:cxn ang="0">
                    <a:pos x="63" y="53"/>
                  </a:cxn>
                  <a:cxn ang="0">
                    <a:pos x="89" y="35"/>
                  </a:cxn>
                  <a:cxn ang="0">
                    <a:pos x="124" y="25"/>
                  </a:cxn>
                  <a:cxn ang="0">
                    <a:pos x="160" y="14"/>
                  </a:cxn>
                  <a:cxn ang="0">
                    <a:pos x="196" y="4"/>
                  </a:cxn>
                  <a:cxn ang="0">
                    <a:pos x="236" y="8"/>
                  </a:cxn>
                  <a:cxn ang="0">
                    <a:pos x="277" y="25"/>
                  </a:cxn>
                  <a:cxn ang="0">
                    <a:pos x="320" y="42"/>
                  </a:cxn>
                  <a:cxn ang="0">
                    <a:pos x="363" y="60"/>
                  </a:cxn>
                  <a:cxn ang="0">
                    <a:pos x="391" y="83"/>
                  </a:cxn>
                  <a:cxn ang="0">
                    <a:pos x="405" y="112"/>
                  </a:cxn>
                  <a:cxn ang="0">
                    <a:pos x="420" y="142"/>
                  </a:cxn>
                  <a:cxn ang="0">
                    <a:pos x="434" y="172"/>
                  </a:cxn>
                </a:cxnLst>
                <a:rect l="0" t="0" r="r" b="b"/>
                <a:pathLst>
                  <a:path w="464" h="608">
                    <a:moveTo>
                      <a:pt x="442" y="188"/>
                    </a:moveTo>
                    <a:lnTo>
                      <a:pt x="444" y="203"/>
                    </a:lnTo>
                    <a:lnTo>
                      <a:pt x="446" y="219"/>
                    </a:lnTo>
                    <a:lnTo>
                      <a:pt x="446" y="232"/>
                    </a:lnTo>
                    <a:lnTo>
                      <a:pt x="447" y="246"/>
                    </a:lnTo>
                    <a:lnTo>
                      <a:pt x="446" y="260"/>
                    </a:lnTo>
                    <a:lnTo>
                      <a:pt x="444" y="274"/>
                    </a:lnTo>
                    <a:lnTo>
                      <a:pt x="441" y="288"/>
                    </a:lnTo>
                    <a:lnTo>
                      <a:pt x="439" y="306"/>
                    </a:lnTo>
                    <a:lnTo>
                      <a:pt x="442" y="321"/>
                    </a:lnTo>
                    <a:lnTo>
                      <a:pt x="445" y="335"/>
                    </a:lnTo>
                    <a:lnTo>
                      <a:pt x="448" y="347"/>
                    </a:lnTo>
                    <a:lnTo>
                      <a:pt x="451" y="360"/>
                    </a:lnTo>
                    <a:lnTo>
                      <a:pt x="453" y="372"/>
                    </a:lnTo>
                    <a:lnTo>
                      <a:pt x="455" y="384"/>
                    </a:lnTo>
                    <a:lnTo>
                      <a:pt x="458" y="399"/>
                    </a:lnTo>
                    <a:lnTo>
                      <a:pt x="463" y="415"/>
                    </a:lnTo>
                    <a:lnTo>
                      <a:pt x="464" y="422"/>
                    </a:lnTo>
                    <a:lnTo>
                      <a:pt x="463" y="428"/>
                    </a:lnTo>
                    <a:lnTo>
                      <a:pt x="459" y="431"/>
                    </a:lnTo>
                    <a:lnTo>
                      <a:pt x="454" y="434"/>
                    </a:lnTo>
                    <a:lnTo>
                      <a:pt x="446" y="434"/>
                    </a:lnTo>
                    <a:lnTo>
                      <a:pt x="436" y="435"/>
                    </a:lnTo>
                    <a:lnTo>
                      <a:pt x="426" y="434"/>
                    </a:lnTo>
                    <a:lnTo>
                      <a:pt x="417" y="433"/>
                    </a:lnTo>
                    <a:lnTo>
                      <a:pt x="414" y="437"/>
                    </a:lnTo>
                    <a:lnTo>
                      <a:pt x="413" y="443"/>
                    </a:lnTo>
                    <a:lnTo>
                      <a:pt x="411" y="449"/>
                    </a:lnTo>
                    <a:lnTo>
                      <a:pt x="410" y="457"/>
                    </a:lnTo>
                    <a:lnTo>
                      <a:pt x="408" y="462"/>
                    </a:lnTo>
                    <a:lnTo>
                      <a:pt x="406" y="468"/>
                    </a:lnTo>
                    <a:lnTo>
                      <a:pt x="405" y="474"/>
                    </a:lnTo>
                    <a:lnTo>
                      <a:pt x="405" y="480"/>
                    </a:lnTo>
                    <a:lnTo>
                      <a:pt x="401" y="486"/>
                    </a:lnTo>
                    <a:lnTo>
                      <a:pt x="398" y="490"/>
                    </a:lnTo>
                    <a:lnTo>
                      <a:pt x="394" y="492"/>
                    </a:lnTo>
                    <a:lnTo>
                      <a:pt x="391" y="495"/>
                    </a:lnTo>
                    <a:lnTo>
                      <a:pt x="382" y="497"/>
                    </a:lnTo>
                    <a:lnTo>
                      <a:pt x="373" y="501"/>
                    </a:lnTo>
                    <a:lnTo>
                      <a:pt x="380" y="507"/>
                    </a:lnTo>
                    <a:lnTo>
                      <a:pt x="384" y="513"/>
                    </a:lnTo>
                    <a:lnTo>
                      <a:pt x="385" y="520"/>
                    </a:lnTo>
                    <a:lnTo>
                      <a:pt x="383" y="528"/>
                    </a:lnTo>
                    <a:lnTo>
                      <a:pt x="375" y="529"/>
                    </a:lnTo>
                    <a:lnTo>
                      <a:pt x="372" y="532"/>
                    </a:lnTo>
                    <a:lnTo>
                      <a:pt x="369" y="536"/>
                    </a:lnTo>
                    <a:lnTo>
                      <a:pt x="367" y="541"/>
                    </a:lnTo>
                    <a:lnTo>
                      <a:pt x="364" y="550"/>
                    </a:lnTo>
                    <a:lnTo>
                      <a:pt x="361" y="557"/>
                    </a:lnTo>
                    <a:lnTo>
                      <a:pt x="357" y="565"/>
                    </a:lnTo>
                    <a:lnTo>
                      <a:pt x="357" y="572"/>
                    </a:lnTo>
                    <a:lnTo>
                      <a:pt x="356" y="575"/>
                    </a:lnTo>
                    <a:lnTo>
                      <a:pt x="356" y="579"/>
                    </a:lnTo>
                    <a:lnTo>
                      <a:pt x="355" y="583"/>
                    </a:lnTo>
                    <a:lnTo>
                      <a:pt x="355" y="591"/>
                    </a:lnTo>
                    <a:lnTo>
                      <a:pt x="340" y="602"/>
                    </a:lnTo>
                    <a:lnTo>
                      <a:pt x="323" y="608"/>
                    </a:lnTo>
                    <a:lnTo>
                      <a:pt x="299" y="606"/>
                    </a:lnTo>
                    <a:lnTo>
                      <a:pt x="274" y="601"/>
                    </a:lnTo>
                    <a:lnTo>
                      <a:pt x="244" y="591"/>
                    </a:lnTo>
                    <a:lnTo>
                      <a:pt x="215" y="578"/>
                    </a:lnTo>
                    <a:lnTo>
                      <a:pt x="186" y="564"/>
                    </a:lnTo>
                    <a:lnTo>
                      <a:pt x="159" y="551"/>
                    </a:lnTo>
                    <a:lnTo>
                      <a:pt x="122" y="513"/>
                    </a:lnTo>
                    <a:lnTo>
                      <a:pt x="97" y="489"/>
                    </a:lnTo>
                    <a:lnTo>
                      <a:pt x="82" y="472"/>
                    </a:lnTo>
                    <a:lnTo>
                      <a:pt x="73" y="461"/>
                    </a:lnTo>
                    <a:lnTo>
                      <a:pt x="68" y="453"/>
                    </a:lnTo>
                    <a:lnTo>
                      <a:pt x="66" y="446"/>
                    </a:lnTo>
                    <a:lnTo>
                      <a:pt x="63" y="439"/>
                    </a:lnTo>
                    <a:lnTo>
                      <a:pt x="59" y="430"/>
                    </a:lnTo>
                    <a:lnTo>
                      <a:pt x="48" y="415"/>
                    </a:lnTo>
                    <a:lnTo>
                      <a:pt x="40" y="398"/>
                    </a:lnTo>
                    <a:lnTo>
                      <a:pt x="33" y="377"/>
                    </a:lnTo>
                    <a:lnTo>
                      <a:pt x="28" y="357"/>
                    </a:lnTo>
                    <a:lnTo>
                      <a:pt x="23" y="335"/>
                    </a:lnTo>
                    <a:lnTo>
                      <a:pt x="20" y="313"/>
                    </a:lnTo>
                    <a:lnTo>
                      <a:pt x="18" y="292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8" y="98"/>
                    </a:lnTo>
                    <a:lnTo>
                      <a:pt x="405" y="112"/>
                    </a:lnTo>
                    <a:lnTo>
                      <a:pt x="414" y="128"/>
                    </a:lnTo>
                    <a:lnTo>
                      <a:pt x="420" y="142"/>
                    </a:lnTo>
                    <a:lnTo>
                      <a:pt x="427" y="157"/>
                    </a:lnTo>
                    <a:lnTo>
                      <a:pt x="434" y="172"/>
                    </a:lnTo>
                    <a:lnTo>
                      <a:pt x="442" y="188"/>
                    </a:lnTo>
                    <a:close/>
                  </a:path>
                </a:pathLst>
              </a:custGeom>
              <a:solidFill>
                <a:srgbClr val="CCA68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90" name="Freeform 252"/>
              <p:cNvSpPr>
                <a:spLocks/>
              </p:cNvSpPr>
              <p:nvPr/>
            </p:nvSpPr>
            <p:spPr bwMode="auto">
              <a:xfrm>
                <a:off x="5541963" y="3508376"/>
                <a:ext cx="74613" cy="106363"/>
              </a:xfrm>
              <a:custGeom>
                <a:avLst/>
                <a:gdLst/>
                <a:ahLst/>
                <a:cxnLst>
                  <a:cxn ang="0">
                    <a:pos x="443" y="202"/>
                  </a:cxn>
                  <a:cxn ang="0">
                    <a:pos x="445" y="231"/>
                  </a:cxn>
                  <a:cxn ang="0">
                    <a:pos x="445" y="259"/>
                  </a:cxn>
                  <a:cxn ang="0">
                    <a:pos x="440" y="288"/>
                  </a:cxn>
                  <a:cxn ang="0">
                    <a:pos x="440" y="319"/>
                  </a:cxn>
                  <a:cxn ang="0">
                    <a:pos x="445" y="345"/>
                  </a:cxn>
                  <a:cxn ang="0">
                    <a:pos x="451" y="369"/>
                  </a:cxn>
                  <a:cxn ang="0">
                    <a:pos x="457" y="396"/>
                  </a:cxn>
                  <a:cxn ang="0">
                    <a:pos x="463" y="420"/>
                  </a:cxn>
                  <a:cxn ang="0">
                    <a:pos x="459" y="430"/>
                  </a:cxn>
                  <a:cxn ang="0">
                    <a:pos x="445" y="433"/>
                  </a:cxn>
                  <a:cxn ang="0">
                    <a:pos x="425" y="433"/>
                  </a:cxn>
                  <a:cxn ang="0">
                    <a:pos x="412" y="437"/>
                  </a:cxn>
                  <a:cxn ang="0">
                    <a:pos x="409" y="448"/>
                  </a:cxn>
                  <a:cxn ang="0">
                    <a:pos x="405" y="460"/>
                  </a:cxn>
                  <a:cxn ang="0">
                    <a:pos x="403" y="471"/>
                  </a:cxn>
                  <a:cxn ang="0">
                    <a:pos x="398" y="483"/>
                  </a:cxn>
                  <a:cxn ang="0">
                    <a:pos x="390" y="492"/>
                  </a:cxn>
                  <a:cxn ang="0">
                    <a:pos x="375" y="497"/>
                  </a:cxn>
                  <a:cxn ang="0">
                    <a:pos x="371" y="502"/>
                  </a:cxn>
                  <a:cxn ang="0">
                    <a:pos x="379" y="508"/>
                  </a:cxn>
                  <a:cxn ang="0">
                    <a:pos x="383" y="519"/>
                  </a:cxn>
                  <a:cxn ang="0">
                    <a:pos x="373" y="526"/>
                  </a:cxn>
                  <a:cxn ang="0">
                    <a:pos x="365" y="533"/>
                  </a:cxn>
                  <a:cxn ang="0">
                    <a:pos x="361" y="544"/>
                  </a:cxn>
                  <a:cxn ang="0">
                    <a:pos x="359" y="553"/>
                  </a:cxn>
                  <a:cxn ang="0">
                    <a:pos x="356" y="561"/>
                  </a:cxn>
                  <a:cxn ang="0">
                    <a:pos x="355" y="568"/>
                  </a:cxn>
                  <a:cxn ang="0">
                    <a:pos x="354" y="575"/>
                  </a:cxn>
                  <a:cxn ang="0">
                    <a:pos x="352" y="583"/>
                  </a:cxn>
                  <a:cxn ang="0">
                    <a:pos x="337" y="601"/>
                  </a:cxn>
                  <a:cxn ang="0">
                    <a:pos x="296" y="604"/>
                  </a:cxn>
                  <a:cxn ang="0">
                    <a:pos x="243" y="589"/>
                  </a:cxn>
                  <a:cxn ang="0">
                    <a:pos x="186" y="563"/>
                  </a:cxn>
                  <a:cxn ang="0">
                    <a:pos x="122" y="514"/>
                  </a:cxn>
                  <a:cxn ang="0">
                    <a:pos x="81" y="470"/>
                  </a:cxn>
                  <a:cxn ang="0">
                    <a:pos x="66" y="449"/>
                  </a:cxn>
                  <a:cxn ang="0">
                    <a:pos x="62" y="438"/>
                  </a:cxn>
                  <a:cxn ang="0">
                    <a:pos x="47" y="418"/>
                  </a:cxn>
                  <a:cxn ang="0">
                    <a:pos x="31" y="379"/>
                  </a:cxn>
                  <a:cxn ang="0">
                    <a:pos x="21" y="336"/>
                  </a:cxn>
                  <a:cxn ang="0">
                    <a:pos x="17" y="292"/>
                  </a:cxn>
                  <a:cxn ang="0">
                    <a:pos x="16" y="258"/>
                  </a:cxn>
                  <a:cxn ang="0">
                    <a:pos x="11" y="226"/>
                  </a:cxn>
                  <a:cxn ang="0">
                    <a:pos x="6" y="196"/>
                  </a:cxn>
                  <a:cxn ang="0">
                    <a:pos x="2" y="165"/>
                  </a:cxn>
                  <a:cxn ang="0">
                    <a:pos x="8" y="136"/>
                  </a:cxn>
                  <a:cxn ang="0">
                    <a:pos x="27" y="108"/>
                  </a:cxn>
                  <a:cxn ang="0">
                    <a:pos x="44" y="81"/>
                  </a:cxn>
                  <a:cxn ang="0">
                    <a:pos x="63" y="53"/>
                  </a:cxn>
                  <a:cxn ang="0">
                    <a:pos x="89" y="35"/>
                  </a:cxn>
                  <a:cxn ang="0">
                    <a:pos x="124" y="25"/>
                  </a:cxn>
                  <a:cxn ang="0">
                    <a:pos x="160" y="14"/>
                  </a:cxn>
                  <a:cxn ang="0">
                    <a:pos x="196" y="4"/>
                  </a:cxn>
                  <a:cxn ang="0">
                    <a:pos x="236" y="8"/>
                  </a:cxn>
                  <a:cxn ang="0">
                    <a:pos x="277" y="25"/>
                  </a:cxn>
                  <a:cxn ang="0">
                    <a:pos x="320" y="42"/>
                  </a:cxn>
                  <a:cxn ang="0">
                    <a:pos x="363" y="60"/>
                  </a:cxn>
                  <a:cxn ang="0">
                    <a:pos x="391" y="83"/>
                  </a:cxn>
                  <a:cxn ang="0">
                    <a:pos x="405" y="112"/>
                  </a:cxn>
                  <a:cxn ang="0">
                    <a:pos x="419" y="142"/>
                  </a:cxn>
                  <a:cxn ang="0">
                    <a:pos x="433" y="171"/>
                  </a:cxn>
                </a:cxnLst>
                <a:rect l="0" t="0" r="r" b="b"/>
                <a:pathLst>
                  <a:path w="463" h="605">
                    <a:moveTo>
                      <a:pt x="441" y="186"/>
                    </a:moveTo>
                    <a:lnTo>
                      <a:pt x="443" y="202"/>
                    </a:lnTo>
                    <a:lnTo>
                      <a:pt x="445" y="218"/>
                    </a:lnTo>
                    <a:lnTo>
                      <a:pt x="445" y="231"/>
                    </a:lnTo>
                    <a:lnTo>
                      <a:pt x="446" y="245"/>
                    </a:lnTo>
                    <a:lnTo>
                      <a:pt x="445" y="259"/>
                    </a:lnTo>
                    <a:lnTo>
                      <a:pt x="443" y="273"/>
                    </a:lnTo>
                    <a:lnTo>
                      <a:pt x="440" y="288"/>
                    </a:lnTo>
                    <a:lnTo>
                      <a:pt x="436" y="305"/>
                    </a:lnTo>
                    <a:lnTo>
                      <a:pt x="440" y="319"/>
                    </a:lnTo>
                    <a:lnTo>
                      <a:pt x="443" y="333"/>
                    </a:lnTo>
                    <a:lnTo>
                      <a:pt x="445" y="345"/>
                    </a:lnTo>
                    <a:lnTo>
                      <a:pt x="448" y="358"/>
                    </a:lnTo>
                    <a:lnTo>
                      <a:pt x="451" y="369"/>
                    </a:lnTo>
                    <a:lnTo>
                      <a:pt x="454" y="381"/>
                    </a:lnTo>
                    <a:lnTo>
                      <a:pt x="457" y="396"/>
                    </a:lnTo>
                    <a:lnTo>
                      <a:pt x="462" y="412"/>
                    </a:lnTo>
                    <a:lnTo>
                      <a:pt x="463" y="420"/>
                    </a:lnTo>
                    <a:lnTo>
                      <a:pt x="463" y="427"/>
                    </a:lnTo>
                    <a:lnTo>
                      <a:pt x="459" y="430"/>
                    </a:lnTo>
                    <a:lnTo>
                      <a:pt x="454" y="433"/>
                    </a:lnTo>
                    <a:lnTo>
                      <a:pt x="445" y="433"/>
                    </a:lnTo>
                    <a:lnTo>
                      <a:pt x="436" y="434"/>
                    </a:lnTo>
                    <a:lnTo>
                      <a:pt x="425" y="433"/>
                    </a:lnTo>
                    <a:lnTo>
                      <a:pt x="415" y="433"/>
                    </a:lnTo>
                    <a:lnTo>
                      <a:pt x="412" y="437"/>
                    </a:lnTo>
                    <a:lnTo>
                      <a:pt x="411" y="442"/>
                    </a:lnTo>
                    <a:lnTo>
                      <a:pt x="409" y="448"/>
                    </a:lnTo>
                    <a:lnTo>
                      <a:pt x="408" y="455"/>
                    </a:lnTo>
                    <a:lnTo>
                      <a:pt x="405" y="460"/>
                    </a:lnTo>
                    <a:lnTo>
                      <a:pt x="404" y="466"/>
                    </a:lnTo>
                    <a:lnTo>
                      <a:pt x="403" y="471"/>
                    </a:lnTo>
                    <a:lnTo>
                      <a:pt x="403" y="477"/>
                    </a:lnTo>
                    <a:lnTo>
                      <a:pt x="398" y="483"/>
                    </a:lnTo>
                    <a:lnTo>
                      <a:pt x="394" y="489"/>
                    </a:lnTo>
                    <a:lnTo>
                      <a:pt x="390" y="492"/>
                    </a:lnTo>
                    <a:lnTo>
                      <a:pt x="386" y="495"/>
                    </a:lnTo>
                    <a:lnTo>
                      <a:pt x="375" y="497"/>
                    </a:lnTo>
                    <a:lnTo>
                      <a:pt x="366" y="499"/>
                    </a:lnTo>
                    <a:lnTo>
                      <a:pt x="371" y="502"/>
                    </a:lnTo>
                    <a:lnTo>
                      <a:pt x="376" y="505"/>
                    </a:lnTo>
                    <a:lnTo>
                      <a:pt x="379" y="508"/>
                    </a:lnTo>
                    <a:lnTo>
                      <a:pt x="382" y="512"/>
                    </a:lnTo>
                    <a:lnTo>
                      <a:pt x="383" y="519"/>
                    </a:lnTo>
                    <a:lnTo>
                      <a:pt x="382" y="526"/>
                    </a:lnTo>
                    <a:lnTo>
                      <a:pt x="373" y="526"/>
                    </a:lnTo>
                    <a:lnTo>
                      <a:pt x="369" y="529"/>
                    </a:lnTo>
                    <a:lnTo>
                      <a:pt x="365" y="533"/>
                    </a:lnTo>
                    <a:lnTo>
                      <a:pt x="363" y="539"/>
                    </a:lnTo>
                    <a:lnTo>
                      <a:pt x="361" y="544"/>
                    </a:lnTo>
                    <a:lnTo>
                      <a:pt x="360" y="549"/>
                    </a:lnTo>
                    <a:lnTo>
                      <a:pt x="359" y="553"/>
                    </a:lnTo>
                    <a:lnTo>
                      <a:pt x="358" y="556"/>
                    </a:lnTo>
                    <a:lnTo>
                      <a:pt x="356" y="561"/>
                    </a:lnTo>
                    <a:lnTo>
                      <a:pt x="355" y="565"/>
                    </a:lnTo>
                    <a:lnTo>
                      <a:pt x="355" y="568"/>
                    </a:lnTo>
                    <a:lnTo>
                      <a:pt x="355" y="572"/>
                    </a:lnTo>
                    <a:lnTo>
                      <a:pt x="354" y="575"/>
                    </a:lnTo>
                    <a:lnTo>
                      <a:pt x="353" y="579"/>
                    </a:lnTo>
                    <a:lnTo>
                      <a:pt x="352" y="583"/>
                    </a:lnTo>
                    <a:lnTo>
                      <a:pt x="352" y="591"/>
                    </a:lnTo>
                    <a:lnTo>
                      <a:pt x="337" y="601"/>
                    </a:lnTo>
                    <a:lnTo>
                      <a:pt x="319" y="605"/>
                    </a:lnTo>
                    <a:lnTo>
                      <a:pt x="296" y="604"/>
                    </a:lnTo>
                    <a:lnTo>
                      <a:pt x="271" y="599"/>
                    </a:lnTo>
                    <a:lnTo>
                      <a:pt x="243" y="589"/>
                    </a:lnTo>
                    <a:lnTo>
                      <a:pt x="215" y="577"/>
                    </a:lnTo>
                    <a:lnTo>
                      <a:pt x="186" y="563"/>
                    </a:lnTo>
                    <a:lnTo>
                      <a:pt x="159" y="551"/>
                    </a:lnTo>
                    <a:lnTo>
                      <a:pt x="122" y="514"/>
                    </a:lnTo>
                    <a:lnTo>
                      <a:pt x="97" y="489"/>
                    </a:lnTo>
                    <a:lnTo>
                      <a:pt x="81" y="470"/>
                    </a:lnTo>
                    <a:lnTo>
                      <a:pt x="71" y="459"/>
                    </a:lnTo>
                    <a:lnTo>
                      <a:pt x="66" y="449"/>
                    </a:lnTo>
                    <a:lnTo>
                      <a:pt x="64" y="444"/>
                    </a:lnTo>
                    <a:lnTo>
                      <a:pt x="62" y="438"/>
                    </a:lnTo>
                    <a:lnTo>
                      <a:pt x="60" y="432"/>
                    </a:lnTo>
                    <a:lnTo>
                      <a:pt x="47" y="418"/>
                    </a:lnTo>
                    <a:lnTo>
                      <a:pt x="38" y="401"/>
                    </a:lnTo>
                    <a:lnTo>
                      <a:pt x="31" y="379"/>
                    </a:lnTo>
                    <a:lnTo>
                      <a:pt x="26" y="359"/>
                    </a:lnTo>
                    <a:lnTo>
                      <a:pt x="21" y="336"/>
                    </a:lnTo>
                    <a:lnTo>
                      <a:pt x="18" y="313"/>
                    </a:lnTo>
                    <a:lnTo>
                      <a:pt x="17" y="292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8" y="98"/>
                    </a:lnTo>
                    <a:lnTo>
                      <a:pt x="405" y="112"/>
                    </a:lnTo>
                    <a:lnTo>
                      <a:pt x="413" y="128"/>
                    </a:lnTo>
                    <a:lnTo>
                      <a:pt x="419" y="142"/>
                    </a:lnTo>
                    <a:lnTo>
                      <a:pt x="426" y="157"/>
                    </a:lnTo>
                    <a:lnTo>
                      <a:pt x="433" y="171"/>
                    </a:lnTo>
                    <a:lnTo>
                      <a:pt x="441" y="186"/>
                    </a:lnTo>
                    <a:close/>
                  </a:path>
                </a:pathLst>
              </a:custGeom>
              <a:solidFill>
                <a:srgbClr val="D6B0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91" name="Freeform 253"/>
              <p:cNvSpPr>
                <a:spLocks/>
              </p:cNvSpPr>
              <p:nvPr/>
            </p:nvSpPr>
            <p:spPr bwMode="auto">
              <a:xfrm>
                <a:off x="5541963" y="3508376"/>
                <a:ext cx="74613" cy="106363"/>
              </a:xfrm>
              <a:custGeom>
                <a:avLst/>
                <a:gdLst/>
                <a:ahLst/>
                <a:cxnLst>
                  <a:cxn ang="0">
                    <a:pos x="441" y="202"/>
                  </a:cxn>
                  <a:cxn ang="0">
                    <a:pos x="443" y="231"/>
                  </a:cxn>
                  <a:cxn ang="0">
                    <a:pos x="443" y="259"/>
                  </a:cxn>
                  <a:cxn ang="0">
                    <a:pos x="438" y="288"/>
                  </a:cxn>
                  <a:cxn ang="0">
                    <a:pos x="439" y="319"/>
                  </a:cxn>
                  <a:cxn ang="0">
                    <a:pos x="444" y="344"/>
                  </a:cxn>
                  <a:cxn ang="0">
                    <a:pos x="449" y="367"/>
                  </a:cxn>
                  <a:cxn ang="0">
                    <a:pos x="454" y="393"/>
                  </a:cxn>
                  <a:cxn ang="0">
                    <a:pos x="461" y="418"/>
                  </a:cxn>
                  <a:cxn ang="0">
                    <a:pos x="458" y="428"/>
                  </a:cxn>
                  <a:cxn ang="0">
                    <a:pos x="444" y="432"/>
                  </a:cxn>
                  <a:cxn ang="0">
                    <a:pos x="423" y="433"/>
                  </a:cxn>
                  <a:cxn ang="0">
                    <a:pos x="409" y="442"/>
                  </a:cxn>
                  <a:cxn ang="0">
                    <a:pos x="402" y="464"/>
                  </a:cxn>
                  <a:cxn ang="0">
                    <a:pos x="397" y="481"/>
                  </a:cxn>
                  <a:cxn ang="0">
                    <a:pos x="388" y="490"/>
                  </a:cxn>
                  <a:cxn ang="0">
                    <a:pos x="376" y="495"/>
                  </a:cxn>
                  <a:cxn ang="0">
                    <a:pos x="365" y="498"/>
                  </a:cxn>
                  <a:cxn ang="0">
                    <a:pos x="366" y="501"/>
                  </a:cxn>
                  <a:cxn ang="0">
                    <a:pos x="375" y="507"/>
                  </a:cxn>
                  <a:cxn ang="0">
                    <a:pos x="381" y="516"/>
                  </a:cxn>
                  <a:cxn ang="0">
                    <a:pos x="370" y="523"/>
                  </a:cxn>
                  <a:cxn ang="0">
                    <a:pos x="361" y="531"/>
                  </a:cxn>
                  <a:cxn ang="0">
                    <a:pos x="357" y="542"/>
                  </a:cxn>
                  <a:cxn ang="0">
                    <a:pos x="356" y="552"/>
                  </a:cxn>
                  <a:cxn ang="0">
                    <a:pos x="352" y="564"/>
                  </a:cxn>
                  <a:cxn ang="0">
                    <a:pos x="350" y="574"/>
                  </a:cxn>
                  <a:cxn ang="0">
                    <a:pos x="349" y="583"/>
                  </a:cxn>
                  <a:cxn ang="0">
                    <a:pos x="332" y="600"/>
                  </a:cxn>
                  <a:cxn ang="0">
                    <a:pos x="292" y="601"/>
                  </a:cxn>
                  <a:cxn ang="0">
                    <a:pos x="241" y="586"/>
                  </a:cxn>
                  <a:cxn ang="0">
                    <a:pos x="186" y="561"/>
                  </a:cxn>
                  <a:cxn ang="0">
                    <a:pos x="122" y="513"/>
                  </a:cxn>
                  <a:cxn ang="0">
                    <a:pos x="80" y="469"/>
                  </a:cxn>
                  <a:cxn ang="0">
                    <a:pos x="65" y="447"/>
                  </a:cxn>
                  <a:cxn ang="0">
                    <a:pos x="62" y="437"/>
                  </a:cxn>
                  <a:cxn ang="0">
                    <a:pos x="47" y="420"/>
                  </a:cxn>
                  <a:cxn ang="0">
                    <a:pos x="29" y="382"/>
                  </a:cxn>
                  <a:cxn ang="0">
                    <a:pos x="20" y="338"/>
                  </a:cxn>
                  <a:cxn ang="0">
                    <a:pos x="17" y="292"/>
                  </a:cxn>
                  <a:cxn ang="0">
                    <a:pos x="16" y="258"/>
                  </a:cxn>
                  <a:cxn ang="0">
                    <a:pos x="11" y="226"/>
                  </a:cxn>
                  <a:cxn ang="0">
                    <a:pos x="6" y="196"/>
                  </a:cxn>
                  <a:cxn ang="0">
                    <a:pos x="2" y="165"/>
                  </a:cxn>
                  <a:cxn ang="0">
                    <a:pos x="8" y="136"/>
                  </a:cxn>
                  <a:cxn ang="0">
                    <a:pos x="27" y="108"/>
                  </a:cxn>
                  <a:cxn ang="0">
                    <a:pos x="44" y="81"/>
                  </a:cxn>
                  <a:cxn ang="0">
                    <a:pos x="63" y="53"/>
                  </a:cxn>
                  <a:cxn ang="0">
                    <a:pos x="89" y="35"/>
                  </a:cxn>
                  <a:cxn ang="0">
                    <a:pos x="124" y="25"/>
                  </a:cxn>
                  <a:cxn ang="0">
                    <a:pos x="160" y="14"/>
                  </a:cxn>
                  <a:cxn ang="0">
                    <a:pos x="196" y="4"/>
                  </a:cxn>
                  <a:cxn ang="0">
                    <a:pos x="236" y="8"/>
                  </a:cxn>
                  <a:cxn ang="0">
                    <a:pos x="277" y="25"/>
                  </a:cxn>
                  <a:cxn ang="0">
                    <a:pos x="320" y="42"/>
                  </a:cxn>
                  <a:cxn ang="0">
                    <a:pos x="363" y="60"/>
                  </a:cxn>
                  <a:cxn ang="0">
                    <a:pos x="391" y="83"/>
                  </a:cxn>
                  <a:cxn ang="0">
                    <a:pos x="404" y="112"/>
                  </a:cxn>
                  <a:cxn ang="0">
                    <a:pos x="418" y="142"/>
                  </a:cxn>
                  <a:cxn ang="0">
                    <a:pos x="431" y="171"/>
                  </a:cxn>
                </a:cxnLst>
                <a:rect l="0" t="0" r="r" b="b"/>
                <a:pathLst>
                  <a:path w="461" h="603">
                    <a:moveTo>
                      <a:pt x="439" y="186"/>
                    </a:moveTo>
                    <a:lnTo>
                      <a:pt x="441" y="202"/>
                    </a:lnTo>
                    <a:lnTo>
                      <a:pt x="443" y="218"/>
                    </a:lnTo>
                    <a:lnTo>
                      <a:pt x="443" y="231"/>
                    </a:lnTo>
                    <a:lnTo>
                      <a:pt x="444" y="245"/>
                    </a:lnTo>
                    <a:lnTo>
                      <a:pt x="443" y="259"/>
                    </a:lnTo>
                    <a:lnTo>
                      <a:pt x="441" y="273"/>
                    </a:lnTo>
                    <a:lnTo>
                      <a:pt x="438" y="288"/>
                    </a:lnTo>
                    <a:lnTo>
                      <a:pt x="435" y="305"/>
                    </a:lnTo>
                    <a:lnTo>
                      <a:pt x="439" y="319"/>
                    </a:lnTo>
                    <a:lnTo>
                      <a:pt x="442" y="333"/>
                    </a:lnTo>
                    <a:lnTo>
                      <a:pt x="444" y="344"/>
                    </a:lnTo>
                    <a:lnTo>
                      <a:pt x="447" y="356"/>
                    </a:lnTo>
                    <a:lnTo>
                      <a:pt x="449" y="367"/>
                    </a:lnTo>
                    <a:lnTo>
                      <a:pt x="451" y="379"/>
                    </a:lnTo>
                    <a:lnTo>
                      <a:pt x="454" y="393"/>
                    </a:lnTo>
                    <a:lnTo>
                      <a:pt x="459" y="409"/>
                    </a:lnTo>
                    <a:lnTo>
                      <a:pt x="461" y="418"/>
                    </a:lnTo>
                    <a:lnTo>
                      <a:pt x="461" y="424"/>
                    </a:lnTo>
                    <a:lnTo>
                      <a:pt x="458" y="428"/>
                    </a:lnTo>
                    <a:lnTo>
                      <a:pt x="453" y="431"/>
                    </a:lnTo>
                    <a:lnTo>
                      <a:pt x="444" y="432"/>
                    </a:lnTo>
                    <a:lnTo>
                      <a:pt x="434" y="433"/>
                    </a:lnTo>
                    <a:lnTo>
                      <a:pt x="423" y="433"/>
                    </a:lnTo>
                    <a:lnTo>
                      <a:pt x="412" y="433"/>
                    </a:lnTo>
                    <a:lnTo>
                      <a:pt x="409" y="442"/>
                    </a:lnTo>
                    <a:lnTo>
                      <a:pt x="405" y="454"/>
                    </a:lnTo>
                    <a:lnTo>
                      <a:pt x="402" y="464"/>
                    </a:lnTo>
                    <a:lnTo>
                      <a:pt x="401" y="475"/>
                    </a:lnTo>
                    <a:lnTo>
                      <a:pt x="397" y="481"/>
                    </a:lnTo>
                    <a:lnTo>
                      <a:pt x="393" y="487"/>
                    </a:lnTo>
                    <a:lnTo>
                      <a:pt x="388" y="490"/>
                    </a:lnTo>
                    <a:lnTo>
                      <a:pt x="383" y="494"/>
                    </a:lnTo>
                    <a:lnTo>
                      <a:pt x="376" y="495"/>
                    </a:lnTo>
                    <a:lnTo>
                      <a:pt x="371" y="497"/>
                    </a:lnTo>
                    <a:lnTo>
                      <a:pt x="365" y="498"/>
                    </a:lnTo>
                    <a:lnTo>
                      <a:pt x="360" y="499"/>
                    </a:lnTo>
                    <a:lnTo>
                      <a:pt x="366" y="501"/>
                    </a:lnTo>
                    <a:lnTo>
                      <a:pt x="372" y="504"/>
                    </a:lnTo>
                    <a:lnTo>
                      <a:pt x="375" y="507"/>
                    </a:lnTo>
                    <a:lnTo>
                      <a:pt x="379" y="510"/>
                    </a:lnTo>
                    <a:lnTo>
                      <a:pt x="381" y="516"/>
                    </a:lnTo>
                    <a:lnTo>
                      <a:pt x="380" y="523"/>
                    </a:lnTo>
                    <a:lnTo>
                      <a:pt x="370" y="523"/>
                    </a:lnTo>
                    <a:lnTo>
                      <a:pt x="365" y="527"/>
                    </a:lnTo>
                    <a:lnTo>
                      <a:pt x="361" y="531"/>
                    </a:lnTo>
                    <a:lnTo>
                      <a:pt x="360" y="537"/>
                    </a:lnTo>
                    <a:lnTo>
                      <a:pt x="357" y="542"/>
                    </a:lnTo>
                    <a:lnTo>
                      <a:pt x="357" y="548"/>
                    </a:lnTo>
                    <a:lnTo>
                      <a:pt x="356" y="552"/>
                    </a:lnTo>
                    <a:lnTo>
                      <a:pt x="355" y="556"/>
                    </a:lnTo>
                    <a:lnTo>
                      <a:pt x="352" y="564"/>
                    </a:lnTo>
                    <a:lnTo>
                      <a:pt x="351" y="571"/>
                    </a:lnTo>
                    <a:lnTo>
                      <a:pt x="350" y="574"/>
                    </a:lnTo>
                    <a:lnTo>
                      <a:pt x="350" y="579"/>
                    </a:lnTo>
                    <a:lnTo>
                      <a:pt x="349" y="583"/>
                    </a:lnTo>
                    <a:lnTo>
                      <a:pt x="347" y="591"/>
                    </a:lnTo>
                    <a:lnTo>
                      <a:pt x="332" y="600"/>
                    </a:lnTo>
                    <a:lnTo>
                      <a:pt x="313" y="603"/>
                    </a:lnTo>
                    <a:lnTo>
                      <a:pt x="292" y="601"/>
                    </a:lnTo>
                    <a:lnTo>
                      <a:pt x="268" y="596"/>
                    </a:lnTo>
                    <a:lnTo>
                      <a:pt x="241" y="586"/>
                    </a:lnTo>
                    <a:lnTo>
                      <a:pt x="214" y="573"/>
                    </a:lnTo>
                    <a:lnTo>
                      <a:pt x="186" y="561"/>
                    </a:lnTo>
                    <a:lnTo>
                      <a:pt x="159" y="549"/>
                    </a:lnTo>
                    <a:lnTo>
                      <a:pt x="122" y="513"/>
                    </a:lnTo>
                    <a:lnTo>
                      <a:pt x="96" y="488"/>
                    </a:lnTo>
                    <a:lnTo>
                      <a:pt x="80" y="469"/>
                    </a:lnTo>
                    <a:lnTo>
                      <a:pt x="70" y="457"/>
                    </a:lnTo>
                    <a:lnTo>
                      <a:pt x="65" y="447"/>
                    </a:lnTo>
                    <a:lnTo>
                      <a:pt x="63" y="441"/>
                    </a:lnTo>
                    <a:lnTo>
                      <a:pt x="62" y="437"/>
                    </a:lnTo>
                    <a:lnTo>
                      <a:pt x="62" y="433"/>
                    </a:lnTo>
                    <a:lnTo>
                      <a:pt x="47" y="420"/>
                    </a:lnTo>
                    <a:lnTo>
                      <a:pt x="37" y="403"/>
                    </a:lnTo>
                    <a:lnTo>
                      <a:pt x="29" y="382"/>
                    </a:lnTo>
                    <a:lnTo>
                      <a:pt x="24" y="361"/>
                    </a:lnTo>
                    <a:lnTo>
                      <a:pt x="20" y="338"/>
                    </a:lnTo>
                    <a:lnTo>
                      <a:pt x="18" y="314"/>
                    </a:lnTo>
                    <a:lnTo>
                      <a:pt x="17" y="292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8" y="97"/>
                    </a:lnTo>
                    <a:lnTo>
                      <a:pt x="404" y="112"/>
                    </a:lnTo>
                    <a:lnTo>
                      <a:pt x="412" y="128"/>
                    </a:lnTo>
                    <a:lnTo>
                      <a:pt x="418" y="142"/>
                    </a:lnTo>
                    <a:lnTo>
                      <a:pt x="425" y="156"/>
                    </a:lnTo>
                    <a:lnTo>
                      <a:pt x="431" y="171"/>
                    </a:lnTo>
                    <a:lnTo>
                      <a:pt x="439" y="186"/>
                    </a:lnTo>
                    <a:close/>
                  </a:path>
                </a:pathLst>
              </a:custGeom>
              <a:solidFill>
                <a:srgbClr val="E0BD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92" name="Freeform 254"/>
              <p:cNvSpPr>
                <a:spLocks/>
              </p:cNvSpPr>
              <p:nvPr/>
            </p:nvSpPr>
            <p:spPr bwMode="auto">
              <a:xfrm>
                <a:off x="5541963" y="3508376"/>
                <a:ext cx="73025" cy="106363"/>
              </a:xfrm>
              <a:custGeom>
                <a:avLst/>
                <a:gdLst/>
                <a:ahLst/>
                <a:cxnLst>
                  <a:cxn ang="0">
                    <a:pos x="439" y="202"/>
                  </a:cxn>
                  <a:cxn ang="0">
                    <a:pos x="442" y="231"/>
                  </a:cxn>
                  <a:cxn ang="0">
                    <a:pos x="442" y="258"/>
                  </a:cxn>
                  <a:cxn ang="0">
                    <a:pos x="436" y="287"/>
                  </a:cxn>
                  <a:cxn ang="0">
                    <a:pos x="436" y="319"/>
                  </a:cxn>
                  <a:cxn ang="0">
                    <a:pos x="443" y="344"/>
                  </a:cxn>
                  <a:cxn ang="0">
                    <a:pos x="447" y="365"/>
                  </a:cxn>
                  <a:cxn ang="0">
                    <a:pos x="452" y="390"/>
                  </a:cxn>
                  <a:cxn ang="0">
                    <a:pos x="460" y="415"/>
                  </a:cxn>
                  <a:cxn ang="0">
                    <a:pos x="457" y="426"/>
                  </a:cxn>
                  <a:cxn ang="0">
                    <a:pos x="444" y="430"/>
                  </a:cxn>
                  <a:cxn ang="0">
                    <a:pos x="423" y="431"/>
                  </a:cxn>
                  <a:cxn ang="0">
                    <a:pos x="409" y="441"/>
                  </a:cxn>
                  <a:cxn ang="0">
                    <a:pos x="402" y="462"/>
                  </a:cxn>
                  <a:cxn ang="0">
                    <a:pos x="396" y="479"/>
                  </a:cxn>
                  <a:cxn ang="0">
                    <a:pos x="385" y="490"/>
                  </a:cxn>
                  <a:cxn ang="0">
                    <a:pos x="372" y="496"/>
                  </a:cxn>
                  <a:cxn ang="0">
                    <a:pos x="359" y="497"/>
                  </a:cxn>
                  <a:cxn ang="0">
                    <a:pos x="360" y="500"/>
                  </a:cxn>
                  <a:cxn ang="0">
                    <a:pos x="372" y="505"/>
                  </a:cxn>
                  <a:cxn ang="0">
                    <a:pos x="380" y="513"/>
                  </a:cxn>
                  <a:cxn ang="0">
                    <a:pos x="369" y="521"/>
                  </a:cxn>
                  <a:cxn ang="0">
                    <a:pos x="358" y="529"/>
                  </a:cxn>
                  <a:cxn ang="0">
                    <a:pos x="354" y="540"/>
                  </a:cxn>
                  <a:cxn ang="0">
                    <a:pos x="353" y="550"/>
                  </a:cxn>
                  <a:cxn ang="0">
                    <a:pos x="350" y="559"/>
                  </a:cxn>
                  <a:cxn ang="0">
                    <a:pos x="346" y="567"/>
                  </a:cxn>
                  <a:cxn ang="0">
                    <a:pos x="345" y="574"/>
                  </a:cxn>
                  <a:cxn ang="0">
                    <a:pos x="343" y="583"/>
                  </a:cxn>
                  <a:cxn ang="0">
                    <a:pos x="327" y="599"/>
                  </a:cxn>
                  <a:cxn ang="0">
                    <a:pos x="287" y="599"/>
                  </a:cxn>
                  <a:cxn ang="0">
                    <a:pos x="239" y="582"/>
                  </a:cxn>
                  <a:cxn ang="0">
                    <a:pos x="186" y="560"/>
                  </a:cxn>
                  <a:cxn ang="0">
                    <a:pos x="122" y="514"/>
                  </a:cxn>
                  <a:cxn ang="0">
                    <a:pos x="79" y="468"/>
                  </a:cxn>
                  <a:cxn ang="0">
                    <a:pos x="63" y="444"/>
                  </a:cxn>
                  <a:cxn ang="0">
                    <a:pos x="61" y="434"/>
                  </a:cxn>
                  <a:cxn ang="0">
                    <a:pos x="45" y="421"/>
                  </a:cxn>
                  <a:cxn ang="0">
                    <a:pos x="26" y="385"/>
                  </a:cxn>
                  <a:cxn ang="0">
                    <a:pos x="17" y="339"/>
                  </a:cxn>
                  <a:cxn ang="0">
                    <a:pos x="17" y="292"/>
                  </a:cxn>
                  <a:cxn ang="0">
                    <a:pos x="16" y="258"/>
                  </a:cxn>
                  <a:cxn ang="0">
                    <a:pos x="11" y="226"/>
                  </a:cxn>
                  <a:cxn ang="0">
                    <a:pos x="6" y="196"/>
                  </a:cxn>
                  <a:cxn ang="0">
                    <a:pos x="2" y="165"/>
                  </a:cxn>
                  <a:cxn ang="0">
                    <a:pos x="8" y="136"/>
                  </a:cxn>
                  <a:cxn ang="0">
                    <a:pos x="27" y="108"/>
                  </a:cxn>
                  <a:cxn ang="0">
                    <a:pos x="44" y="81"/>
                  </a:cxn>
                  <a:cxn ang="0">
                    <a:pos x="63" y="53"/>
                  </a:cxn>
                  <a:cxn ang="0">
                    <a:pos x="89" y="35"/>
                  </a:cxn>
                  <a:cxn ang="0">
                    <a:pos x="124" y="25"/>
                  </a:cxn>
                  <a:cxn ang="0">
                    <a:pos x="160" y="14"/>
                  </a:cxn>
                  <a:cxn ang="0">
                    <a:pos x="196" y="4"/>
                  </a:cxn>
                  <a:cxn ang="0">
                    <a:pos x="236" y="8"/>
                  </a:cxn>
                  <a:cxn ang="0">
                    <a:pos x="277" y="25"/>
                  </a:cxn>
                  <a:cxn ang="0">
                    <a:pos x="320" y="42"/>
                  </a:cxn>
                  <a:cxn ang="0">
                    <a:pos x="363" y="60"/>
                  </a:cxn>
                  <a:cxn ang="0">
                    <a:pos x="391" y="83"/>
                  </a:cxn>
                  <a:cxn ang="0">
                    <a:pos x="403" y="112"/>
                  </a:cxn>
                  <a:cxn ang="0">
                    <a:pos x="417" y="142"/>
                  </a:cxn>
                  <a:cxn ang="0">
                    <a:pos x="429" y="171"/>
                  </a:cxn>
                </a:cxnLst>
                <a:rect l="0" t="0" r="r" b="b"/>
                <a:pathLst>
                  <a:path w="460" h="602">
                    <a:moveTo>
                      <a:pt x="436" y="186"/>
                    </a:moveTo>
                    <a:lnTo>
                      <a:pt x="439" y="202"/>
                    </a:lnTo>
                    <a:lnTo>
                      <a:pt x="442" y="217"/>
                    </a:lnTo>
                    <a:lnTo>
                      <a:pt x="442" y="231"/>
                    </a:lnTo>
                    <a:lnTo>
                      <a:pt x="443" y="245"/>
                    </a:lnTo>
                    <a:lnTo>
                      <a:pt x="442" y="258"/>
                    </a:lnTo>
                    <a:lnTo>
                      <a:pt x="440" y="272"/>
                    </a:lnTo>
                    <a:lnTo>
                      <a:pt x="436" y="287"/>
                    </a:lnTo>
                    <a:lnTo>
                      <a:pt x="433" y="305"/>
                    </a:lnTo>
                    <a:lnTo>
                      <a:pt x="436" y="319"/>
                    </a:lnTo>
                    <a:lnTo>
                      <a:pt x="441" y="333"/>
                    </a:lnTo>
                    <a:lnTo>
                      <a:pt x="443" y="344"/>
                    </a:lnTo>
                    <a:lnTo>
                      <a:pt x="445" y="355"/>
                    </a:lnTo>
                    <a:lnTo>
                      <a:pt x="447" y="365"/>
                    </a:lnTo>
                    <a:lnTo>
                      <a:pt x="449" y="377"/>
                    </a:lnTo>
                    <a:lnTo>
                      <a:pt x="452" y="390"/>
                    </a:lnTo>
                    <a:lnTo>
                      <a:pt x="457" y="406"/>
                    </a:lnTo>
                    <a:lnTo>
                      <a:pt x="460" y="415"/>
                    </a:lnTo>
                    <a:lnTo>
                      <a:pt x="460" y="422"/>
                    </a:lnTo>
                    <a:lnTo>
                      <a:pt x="457" y="426"/>
                    </a:lnTo>
                    <a:lnTo>
                      <a:pt x="453" y="429"/>
                    </a:lnTo>
                    <a:lnTo>
                      <a:pt x="444" y="430"/>
                    </a:lnTo>
                    <a:lnTo>
                      <a:pt x="434" y="431"/>
                    </a:lnTo>
                    <a:lnTo>
                      <a:pt x="423" y="431"/>
                    </a:lnTo>
                    <a:lnTo>
                      <a:pt x="412" y="432"/>
                    </a:lnTo>
                    <a:lnTo>
                      <a:pt x="409" y="441"/>
                    </a:lnTo>
                    <a:lnTo>
                      <a:pt x="405" y="451"/>
                    </a:lnTo>
                    <a:lnTo>
                      <a:pt x="402" y="462"/>
                    </a:lnTo>
                    <a:lnTo>
                      <a:pt x="400" y="472"/>
                    </a:lnTo>
                    <a:lnTo>
                      <a:pt x="396" y="479"/>
                    </a:lnTo>
                    <a:lnTo>
                      <a:pt x="391" y="485"/>
                    </a:lnTo>
                    <a:lnTo>
                      <a:pt x="385" y="490"/>
                    </a:lnTo>
                    <a:lnTo>
                      <a:pt x="380" y="494"/>
                    </a:lnTo>
                    <a:lnTo>
                      <a:pt x="372" y="496"/>
                    </a:lnTo>
                    <a:lnTo>
                      <a:pt x="365" y="497"/>
                    </a:lnTo>
                    <a:lnTo>
                      <a:pt x="359" y="497"/>
                    </a:lnTo>
                    <a:lnTo>
                      <a:pt x="353" y="498"/>
                    </a:lnTo>
                    <a:lnTo>
                      <a:pt x="360" y="500"/>
                    </a:lnTo>
                    <a:lnTo>
                      <a:pt x="367" y="503"/>
                    </a:lnTo>
                    <a:lnTo>
                      <a:pt x="372" y="505"/>
                    </a:lnTo>
                    <a:lnTo>
                      <a:pt x="376" y="508"/>
                    </a:lnTo>
                    <a:lnTo>
                      <a:pt x="380" y="513"/>
                    </a:lnTo>
                    <a:lnTo>
                      <a:pt x="380" y="521"/>
                    </a:lnTo>
                    <a:lnTo>
                      <a:pt x="369" y="521"/>
                    </a:lnTo>
                    <a:lnTo>
                      <a:pt x="363" y="525"/>
                    </a:lnTo>
                    <a:lnTo>
                      <a:pt x="358" y="529"/>
                    </a:lnTo>
                    <a:lnTo>
                      <a:pt x="356" y="535"/>
                    </a:lnTo>
                    <a:lnTo>
                      <a:pt x="354" y="540"/>
                    </a:lnTo>
                    <a:lnTo>
                      <a:pt x="354" y="546"/>
                    </a:lnTo>
                    <a:lnTo>
                      <a:pt x="353" y="550"/>
                    </a:lnTo>
                    <a:lnTo>
                      <a:pt x="352" y="554"/>
                    </a:lnTo>
                    <a:lnTo>
                      <a:pt x="350" y="559"/>
                    </a:lnTo>
                    <a:lnTo>
                      <a:pt x="349" y="563"/>
                    </a:lnTo>
                    <a:lnTo>
                      <a:pt x="346" y="567"/>
                    </a:lnTo>
                    <a:lnTo>
                      <a:pt x="346" y="571"/>
                    </a:lnTo>
                    <a:lnTo>
                      <a:pt x="345" y="574"/>
                    </a:lnTo>
                    <a:lnTo>
                      <a:pt x="344" y="579"/>
                    </a:lnTo>
                    <a:lnTo>
                      <a:pt x="343" y="583"/>
                    </a:lnTo>
                    <a:lnTo>
                      <a:pt x="342" y="591"/>
                    </a:lnTo>
                    <a:lnTo>
                      <a:pt x="327" y="599"/>
                    </a:lnTo>
                    <a:lnTo>
                      <a:pt x="308" y="602"/>
                    </a:lnTo>
                    <a:lnTo>
                      <a:pt x="287" y="599"/>
                    </a:lnTo>
                    <a:lnTo>
                      <a:pt x="265" y="593"/>
                    </a:lnTo>
                    <a:lnTo>
                      <a:pt x="239" y="582"/>
                    </a:lnTo>
                    <a:lnTo>
                      <a:pt x="213" y="571"/>
                    </a:lnTo>
                    <a:lnTo>
                      <a:pt x="186" y="560"/>
                    </a:lnTo>
                    <a:lnTo>
                      <a:pt x="159" y="549"/>
                    </a:lnTo>
                    <a:lnTo>
                      <a:pt x="122" y="514"/>
                    </a:lnTo>
                    <a:lnTo>
                      <a:pt x="96" y="488"/>
                    </a:lnTo>
                    <a:lnTo>
                      <a:pt x="79" y="468"/>
                    </a:lnTo>
                    <a:lnTo>
                      <a:pt x="68" y="455"/>
                    </a:lnTo>
                    <a:lnTo>
                      <a:pt x="63" y="444"/>
                    </a:lnTo>
                    <a:lnTo>
                      <a:pt x="62" y="438"/>
                    </a:lnTo>
                    <a:lnTo>
                      <a:pt x="61" y="434"/>
                    </a:lnTo>
                    <a:lnTo>
                      <a:pt x="62" y="433"/>
                    </a:lnTo>
                    <a:lnTo>
                      <a:pt x="45" y="421"/>
                    </a:lnTo>
                    <a:lnTo>
                      <a:pt x="34" y="406"/>
                    </a:lnTo>
                    <a:lnTo>
                      <a:pt x="26" y="385"/>
                    </a:lnTo>
                    <a:lnTo>
                      <a:pt x="22" y="363"/>
                    </a:lnTo>
                    <a:lnTo>
                      <a:pt x="17" y="339"/>
                    </a:lnTo>
                    <a:lnTo>
                      <a:pt x="17" y="315"/>
                    </a:lnTo>
                    <a:lnTo>
                      <a:pt x="17" y="292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7" y="97"/>
                    </a:lnTo>
                    <a:lnTo>
                      <a:pt x="403" y="112"/>
                    </a:lnTo>
                    <a:lnTo>
                      <a:pt x="411" y="128"/>
                    </a:lnTo>
                    <a:lnTo>
                      <a:pt x="417" y="142"/>
                    </a:lnTo>
                    <a:lnTo>
                      <a:pt x="423" y="156"/>
                    </a:lnTo>
                    <a:lnTo>
                      <a:pt x="429" y="171"/>
                    </a:lnTo>
                    <a:lnTo>
                      <a:pt x="436" y="186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93" name="Freeform 255"/>
              <p:cNvSpPr>
                <a:spLocks/>
              </p:cNvSpPr>
              <p:nvPr/>
            </p:nvSpPr>
            <p:spPr bwMode="auto">
              <a:xfrm>
                <a:off x="5583238" y="3536951"/>
                <a:ext cx="20638" cy="17463"/>
              </a:xfrm>
              <a:custGeom>
                <a:avLst/>
                <a:gdLst/>
                <a:ahLst/>
                <a:cxnLst>
                  <a:cxn ang="0">
                    <a:pos x="1" y="77"/>
                  </a:cxn>
                  <a:cxn ang="0">
                    <a:pos x="11" y="83"/>
                  </a:cxn>
                  <a:cxn ang="0">
                    <a:pos x="25" y="90"/>
                  </a:cxn>
                  <a:cxn ang="0">
                    <a:pos x="40" y="96"/>
                  </a:cxn>
                  <a:cxn ang="0">
                    <a:pos x="56" y="100"/>
                  </a:cxn>
                  <a:cxn ang="0">
                    <a:pos x="72" y="100"/>
                  </a:cxn>
                  <a:cxn ang="0">
                    <a:pos x="87" y="97"/>
                  </a:cxn>
                  <a:cxn ang="0">
                    <a:pos x="102" y="88"/>
                  </a:cxn>
                  <a:cxn ang="0">
                    <a:pos x="114" y="75"/>
                  </a:cxn>
                  <a:cxn ang="0">
                    <a:pos x="116" y="65"/>
                  </a:cxn>
                  <a:cxn ang="0">
                    <a:pos x="120" y="56"/>
                  </a:cxn>
                  <a:cxn ang="0">
                    <a:pos x="121" y="46"/>
                  </a:cxn>
                  <a:cxn ang="0">
                    <a:pos x="123" y="37"/>
                  </a:cxn>
                  <a:cxn ang="0">
                    <a:pos x="122" y="28"/>
                  </a:cxn>
                  <a:cxn ang="0">
                    <a:pos x="119" y="20"/>
                  </a:cxn>
                  <a:cxn ang="0">
                    <a:pos x="112" y="13"/>
                  </a:cxn>
                  <a:cxn ang="0">
                    <a:pos x="105" y="8"/>
                  </a:cxn>
                  <a:cxn ang="0">
                    <a:pos x="97" y="7"/>
                  </a:cxn>
                  <a:cxn ang="0">
                    <a:pos x="90" y="6"/>
                  </a:cxn>
                  <a:cxn ang="0">
                    <a:pos x="81" y="5"/>
                  </a:cxn>
                  <a:cxn ang="0">
                    <a:pos x="74" y="4"/>
                  </a:cxn>
                  <a:cxn ang="0">
                    <a:pos x="65" y="2"/>
                  </a:cxn>
                  <a:cxn ang="0">
                    <a:pos x="57" y="1"/>
                  </a:cxn>
                  <a:cxn ang="0">
                    <a:pos x="49" y="0"/>
                  </a:cxn>
                  <a:cxn ang="0">
                    <a:pos x="42" y="0"/>
                  </a:cxn>
                  <a:cxn ang="0">
                    <a:pos x="33" y="2"/>
                  </a:cxn>
                  <a:cxn ang="0">
                    <a:pos x="25" y="9"/>
                  </a:cxn>
                  <a:cxn ang="0">
                    <a:pos x="17" y="19"/>
                  </a:cxn>
                  <a:cxn ang="0">
                    <a:pos x="12" y="32"/>
                  </a:cxn>
                  <a:cxn ang="0">
                    <a:pos x="6" y="44"/>
                  </a:cxn>
                  <a:cxn ang="0">
                    <a:pos x="3" y="56"/>
                  </a:cxn>
                  <a:cxn ang="0">
                    <a:pos x="0" y="67"/>
                  </a:cxn>
                  <a:cxn ang="0">
                    <a:pos x="1" y="77"/>
                  </a:cxn>
                </a:cxnLst>
                <a:rect l="0" t="0" r="r" b="b"/>
                <a:pathLst>
                  <a:path w="123" h="100">
                    <a:moveTo>
                      <a:pt x="1" y="77"/>
                    </a:moveTo>
                    <a:lnTo>
                      <a:pt x="11" y="83"/>
                    </a:lnTo>
                    <a:lnTo>
                      <a:pt x="25" y="90"/>
                    </a:lnTo>
                    <a:lnTo>
                      <a:pt x="40" y="96"/>
                    </a:lnTo>
                    <a:lnTo>
                      <a:pt x="56" y="100"/>
                    </a:lnTo>
                    <a:lnTo>
                      <a:pt x="72" y="100"/>
                    </a:lnTo>
                    <a:lnTo>
                      <a:pt x="87" y="97"/>
                    </a:lnTo>
                    <a:lnTo>
                      <a:pt x="102" y="88"/>
                    </a:lnTo>
                    <a:lnTo>
                      <a:pt x="114" y="75"/>
                    </a:lnTo>
                    <a:lnTo>
                      <a:pt x="116" y="65"/>
                    </a:lnTo>
                    <a:lnTo>
                      <a:pt x="120" y="56"/>
                    </a:lnTo>
                    <a:lnTo>
                      <a:pt x="121" y="46"/>
                    </a:lnTo>
                    <a:lnTo>
                      <a:pt x="123" y="37"/>
                    </a:lnTo>
                    <a:lnTo>
                      <a:pt x="122" y="28"/>
                    </a:lnTo>
                    <a:lnTo>
                      <a:pt x="119" y="20"/>
                    </a:lnTo>
                    <a:lnTo>
                      <a:pt x="112" y="13"/>
                    </a:lnTo>
                    <a:lnTo>
                      <a:pt x="105" y="8"/>
                    </a:lnTo>
                    <a:lnTo>
                      <a:pt x="97" y="7"/>
                    </a:lnTo>
                    <a:lnTo>
                      <a:pt x="90" y="6"/>
                    </a:lnTo>
                    <a:lnTo>
                      <a:pt x="81" y="5"/>
                    </a:lnTo>
                    <a:lnTo>
                      <a:pt x="74" y="4"/>
                    </a:lnTo>
                    <a:lnTo>
                      <a:pt x="65" y="2"/>
                    </a:lnTo>
                    <a:lnTo>
                      <a:pt x="57" y="1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3" y="2"/>
                    </a:lnTo>
                    <a:lnTo>
                      <a:pt x="25" y="9"/>
                    </a:lnTo>
                    <a:lnTo>
                      <a:pt x="17" y="19"/>
                    </a:lnTo>
                    <a:lnTo>
                      <a:pt x="12" y="32"/>
                    </a:lnTo>
                    <a:lnTo>
                      <a:pt x="6" y="44"/>
                    </a:lnTo>
                    <a:lnTo>
                      <a:pt x="3" y="56"/>
                    </a:lnTo>
                    <a:lnTo>
                      <a:pt x="0" y="67"/>
                    </a:lnTo>
                    <a:lnTo>
                      <a:pt x="1" y="77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94" name="Freeform 256"/>
              <p:cNvSpPr>
                <a:spLocks/>
              </p:cNvSpPr>
              <p:nvPr/>
            </p:nvSpPr>
            <p:spPr bwMode="auto">
              <a:xfrm>
                <a:off x="5584825" y="3536951"/>
                <a:ext cx="17463" cy="15875"/>
              </a:xfrm>
              <a:custGeom>
                <a:avLst/>
                <a:gdLst/>
                <a:ahLst/>
                <a:cxnLst>
                  <a:cxn ang="0">
                    <a:pos x="1" y="69"/>
                  </a:cxn>
                  <a:cxn ang="0">
                    <a:pos x="10" y="75"/>
                  </a:cxn>
                  <a:cxn ang="0">
                    <a:pos x="23" y="81"/>
                  </a:cxn>
                  <a:cxn ang="0">
                    <a:pos x="36" y="86"/>
                  </a:cxn>
                  <a:cxn ang="0">
                    <a:pos x="51" y="90"/>
                  </a:cxn>
                  <a:cxn ang="0">
                    <a:pos x="65" y="89"/>
                  </a:cxn>
                  <a:cxn ang="0">
                    <a:pos x="79" y="86"/>
                  </a:cxn>
                  <a:cxn ang="0">
                    <a:pos x="93" y="79"/>
                  </a:cxn>
                  <a:cxn ang="0">
                    <a:pos x="105" y="67"/>
                  </a:cxn>
                  <a:cxn ang="0">
                    <a:pos x="106" y="58"/>
                  </a:cxn>
                  <a:cxn ang="0">
                    <a:pos x="108" y="50"/>
                  </a:cxn>
                  <a:cxn ang="0">
                    <a:pos x="110" y="42"/>
                  </a:cxn>
                  <a:cxn ang="0">
                    <a:pos x="111" y="35"/>
                  </a:cxn>
                  <a:cxn ang="0">
                    <a:pos x="110" y="26"/>
                  </a:cxn>
                  <a:cxn ang="0">
                    <a:pos x="107" y="19"/>
                  </a:cxn>
                  <a:cxn ang="0">
                    <a:pos x="102" y="12"/>
                  </a:cxn>
                  <a:cxn ang="0">
                    <a:pos x="95" y="8"/>
                  </a:cxn>
                  <a:cxn ang="0">
                    <a:pos x="88" y="7"/>
                  </a:cxn>
                  <a:cxn ang="0">
                    <a:pos x="80" y="6"/>
                  </a:cxn>
                  <a:cxn ang="0">
                    <a:pos x="73" y="5"/>
                  </a:cxn>
                  <a:cxn ang="0">
                    <a:pos x="67" y="4"/>
                  </a:cxn>
                  <a:cxn ang="0">
                    <a:pos x="59" y="2"/>
                  </a:cxn>
                  <a:cxn ang="0">
                    <a:pos x="51" y="1"/>
                  </a:cxn>
                  <a:cxn ang="0">
                    <a:pos x="44" y="0"/>
                  </a:cxn>
                  <a:cxn ang="0">
                    <a:pos x="38" y="0"/>
                  </a:cxn>
                  <a:cxn ang="0">
                    <a:pos x="29" y="2"/>
                  </a:cxn>
                  <a:cxn ang="0">
                    <a:pos x="23" y="8"/>
                  </a:cxn>
                  <a:cxn ang="0">
                    <a:pos x="15" y="16"/>
                  </a:cxn>
                  <a:cxn ang="0">
                    <a:pos x="10" y="29"/>
                  </a:cxn>
                  <a:cxn ang="0">
                    <a:pos x="5" y="39"/>
                  </a:cxn>
                  <a:cxn ang="0">
                    <a:pos x="2" y="50"/>
                  </a:cxn>
                  <a:cxn ang="0">
                    <a:pos x="0" y="60"/>
                  </a:cxn>
                  <a:cxn ang="0">
                    <a:pos x="1" y="69"/>
                  </a:cxn>
                </a:cxnLst>
                <a:rect l="0" t="0" r="r" b="b"/>
                <a:pathLst>
                  <a:path w="111" h="90">
                    <a:moveTo>
                      <a:pt x="1" y="69"/>
                    </a:moveTo>
                    <a:lnTo>
                      <a:pt x="10" y="75"/>
                    </a:lnTo>
                    <a:lnTo>
                      <a:pt x="23" y="81"/>
                    </a:lnTo>
                    <a:lnTo>
                      <a:pt x="36" y="86"/>
                    </a:lnTo>
                    <a:lnTo>
                      <a:pt x="51" y="90"/>
                    </a:lnTo>
                    <a:lnTo>
                      <a:pt x="65" y="89"/>
                    </a:lnTo>
                    <a:lnTo>
                      <a:pt x="79" y="86"/>
                    </a:lnTo>
                    <a:lnTo>
                      <a:pt x="93" y="79"/>
                    </a:lnTo>
                    <a:lnTo>
                      <a:pt x="105" y="67"/>
                    </a:lnTo>
                    <a:lnTo>
                      <a:pt x="106" y="58"/>
                    </a:lnTo>
                    <a:lnTo>
                      <a:pt x="108" y="50"/>
                    </a:lnTo>
                    <a:lnTo>
                      <a:pt x="110" y="42"/>
                    </a:lnTo>
                    <a:lnTo>
                      <a:pt x="111" y="35"/>
                    </a:lnTo>
                    <a:lnTo>
                      <a:pt x="110" y="26"/>
                    </a:lnTo>
                    <a:lnTo>
                      <a:pt x="107" y="19"/>
                    </a:lnTo>
                    <a:lnTo>
                      <a:pt x="102" y="12"/>
                    </a:lnTo>
                    <a:lnTo>
                      <a:pt x="95" y="8"/>
                    </a:lnTo>
                    <a:lnTo>
                      <a:pt x="88" y="7"/>
                    </a:lnTo>
                    <a:lnTo>
                      <a:pt x="80" y="6"/>
                    </a:lnTo>
                    <a:lnTo>
                      <a:pt x="73" y="5"/>
                    </a:lnTo>
                    <a:lnTo>
                      <a:pt x="67" y="4"/>
                    </a:lnTo>
                    <a:lnTo>
                      <a:pt x="59" y="2"/>
                    </a:lnTo>
                    <a:lnTo>
                      <a:pt x="51" y="1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29" y="2"/>
                    </a:lnTo>
                    <a:lnTo>
                      <a:pt x="23" y="8"/>
                    </a:lnTo>
                    <a:lnTo>
                      <a:pt x="15" y="16"/>
                    </a:lnTo>
                    <a:lnTo>
                      <a:pt x="10" y="29"/>
                    </a:lnTo>
                    <a:lnTo>
                      <a:pt x="5" y="39"/>
                    </a:lnTo>
                    <a:lnTo>
                      <a:pt x="2" y="50"/>
                    </a:lnTo>
                    <a:lnTo>
                      <a:pt x="0" y="60"/>
                    </a:ln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DCC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95" name="Freeform 257"/>
              <p:cNvSpPr>
                <a:spLocks/>
              </p:cNvSpPr>
              <p:nvPr/>
            </p:nvSpPr>
            <p:spPr bwMode="auto">
              <a:xfrm>
                <a:off x="5586413" y="3536951"/>
                <a:ext cx="15875" cy="14288"/>
              </a:xfrm>
              <a:custGeom>
                <a:avLst/>
                <a:gdLst/>
                <a:ahLst/>
                <a:cxnLst>
                  <a:cxn ang="0">
                    <a:pos x="1" y="61"/>
                  </a:cxn>
                  <a:cxn ang="0">
                    <a:pos x="9" y="66"/>
                  </a:cxn>
                  <a:cxn ang="0">
                    <a:pos x="21" y="72"/>
                  </a:cxn>
                  <a:cxn ang="0">
                    <a:pos x="33" y="77"/>
                  </a:cxn>
                  <a:cxn ang="0">
                    <a:pos x="46" y="80"/>
                  </a:cxn>
                  <a:cxn ang="0">
                    <a:pos x="58" y="80"/>
                  </a:cxn>
                  <a:cxn ang="0">
                    <a:pos x="70" y="78"/>
                  </a:cxn>
                  <a:cxn ang="0">
                    <a:pos x="81" y="71"/>
                  </a:cxn>
                  <a:cxn ang="0">
                    <a:pos x="92" y="61"/>
                  </a:cxn>
                  <a:cxn ang="0">
                    <a:pos x="93" y="53"/>
                  </a:cxn>
                  <a:cxn ang="0">
                    <a:pos x="95" y="46"/>
                  </a:cxn>
                  <a:cxn ang="0">
                    <a:pos x="97" y="38"/>
                  </a:cxn>
                  <a:cxn ang="0">
                    <a:pos x="98" y="32"/>
                  </a:cxn>
                  <a:cxn ang="0">
                    <a:pos x="97" y="25"/>
                  </a:cxn>
                  <a:cxn ang="0">
                    <a:pos x="95" y="18"/>
                  </a:cxn>
                  <a:cxn ang="0">
                    <a:pos x="90" y="12"/>
                  </a:cxn>
                  <a:cxn ang="0">
                    <a:pos x="84" y="8"/>
                  </a:cxn>
                  <a:cxn ang="0">
                    <a:pos x="77" y="7"/>
                  </a:cxn>
                  <a:cxn ang="0">
                    <a:pos x="70" y="6"/>
                  </a:cxn>
                  <a:cxn ang="0">
                    <a:pos x="64" y="5"/>
                  </a:cxn>
                  <a:cxn ang="0">
                    <a:pos x="58" y="4"/>
                  </a:cxn>
                  <a:cxn ang="0">
                    <a:pos x="51" y="2"/>
                  </a:cxn>
                  <a:cxn ang="0">
                    <a:pos x="45" y="1"/>
                  </a:cxn>
                  <a:cxn ang="0">
                    <a:pos x="38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9" y="7"/>
                  </a:cxn>
                  <a:cxn ang="0">
                    <a:pos x="12" y="15"/>
                  </a:cxn>
                  <a:cxn ang="0">
                    <a:pos x="9" y="25"/>
                  </a:cxn>
                  <a:cxn ang="0">
                    <a:pos x="4" y="34"/>
                  </a:cxn>
                  <a:cxn ang="0">
                    <a:pos x="2" y="44"/>
                  </a:cxn>
                  <a:cxn ang="0">
                    <a:pos x="0" y="52"/>
                  </a:cxn>
                  <a:cxn ang="0">
                    <a:pos x="1" y="61"/>
                  </a:cxn>
                </a:cxnLst>
                <a:rect l="0" t="0" r="r" b="b"/>
                <a:pathLst>
                  <a:path w="98" h="80">
                    <a:moveTo>
                      <a:pt x="1" y="61"/>
                    </a:moveTo>
                    <a:lnTo>
                      <a:pt x="9" y="66"/>
                    </a:lnTo>
                    <a:lnTo>
                      <a:pt x="21" y="72"/>
                    </a:lnTo>
                    <a:lnTo>
                      <a:pt x="33" y="77"/>
                    </a:lnTo>
                    <a:lnTo>
                      <a:pt x="46" y="80"/>
                    </a:lnTo>
                    <a:lnTo>
                      <a:pt x="58" y="80"/>
                    </a:lnTo>
                    <a:lnTo>
                      <a:pt x="70" y="78"/>
                    </a:lnTo>
                    <a:lnTo>
                      <a:pt x="81" y="71"/>
                    </a:lnTo>
                    <a:lnTo>
                      <a:pt x="92" y="61"/>
                    </a:lnTo>
                    <a:lnTo>
                      <a:pt x="93" y="53"/>
                    </a:lnTo>
                    <a:lnTo>
                      <a:pt x="95" y="46"/>
                    </a:lnTo>
                    <a:lnTo>
                      <a:pt x="97" y="38"/>
                    </a:lnTo>
                    <a:lnTo>
                      <a:pt x="98" y="32"/>
                    </a:lnTo>
                    <a:lnTo>
                      <a:pt x="97" y="25"/>
                    </a:lnTo>
                    <a:lnTo>
                      <a:pt x="95" y="18"/>
                    </a:lnTo>
                    <a:lnTo>
                      <a:pt x="90" y="12"/>
                    </a:lnTo>
                    <a:lnTo>
                      <a:pt x="84" y="8"/>
                    </a:lnTo>
                    <a:lnTo>
                      <a:pt x="77" y="7"/>
                    </a:lnTo>
                    <a:lnTo>
                      <a:pt x="70" y="6"/>
                    </a:lnTo>
                    <a:lnTo>
                      <a:pt x="64" y="5"/>
                    </a:lnTo>
                    <a:lnTo>
                      <a:pt x="58" y="4"/>
                    </a:lnTo>
                    <a:lnTo>
                      <a:pt x="51" y="2"/>
                    </a:lnTo>
                    <a:lnTo>
                      <a:pt x="45" y="1"/>
                    </a:lnTo>
                    <a:lnTo>
                      <a:pt x="38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9" y="7"/>
                    </a:lnTo>
                    <a:lnTo>
                      <a:pt x="12" y="15"/>
                    </a:lnTo>
                    <a:lnTo>
                      <a:pt x="9" y="25"/>
                    </a:lnTo>
                    <a:lnTo>
                      <a:pt x="4" y="34"/>
                    </a:lnTo>
                    <a:lnTo>
                      <a:pt x="2" y="44"/>
                    </a:lnTo>
                    <a:lnTo>
                      <a:pt x="0" y="52"/>
                    </a:lnTo>
                    <a:lnTo>
                      <a:pt x="1" y="61"/>
                    </a:lnTo>
                    <a:close/>
                  </a:path>
                </a:pathLst>
              </a:custGeom>
              <a:solidFill>
                <a:srgbClr val="F0CFB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96" name="Freeform 258"/>
              <p:cNvSpPr>
                <a:spLocks/>
              </p:cNvSpPr>
              <p:nvPr/>
            </p:nvSpPr>
            <p:spPr bwMode="auto">
              <a:xfrm>
                <a:off x="5588000" y="3538538"/>
                <a:ext cx="12700" cy="12700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9" y="58"/>
                  </a:cxn>
                  <a:cxn ang="0">
                    <a:pos x="18" y="64"/>
                  </a:cxn>
                  <a:cxn ang="0">
                    <a:pos x="28" y="69"/>
                  </a:cxn>
                  <a:cxn ang="0">
                    <a:pos x="40" y="72"/>
                  </a:cxn>
                  <a:cxn ang="0">
                    <a:pos x="49" y="72"/>
                  </a:cxn>
                  <a:cxn ang="0">
                    <a:pos x="59" y="69"/>
                  </a:cxn>
                  <a:cxn ang="0">
                    <a:pos x="69" y="62"/>
                  </a:cxn>
                  <a:cxn ang="0">
                    <a:pos x="79" y="53"/>
                  </a:cxn>
                  <a:cxn ang="0">
                    <a:pos x="80" y="46"/>
                  </a:cxn>
                  <a:cxn ang="0">
                    <a:pos x="82" y="40"/>
                  </a:cxn>
                  <a:cxn ang="0">
                    <a:pos x="84" y="34"/>
                  </a:cxn>
                  <a:cxn ang="0">
                    <a:pos x="85" y="28"/>
                  </a:cxn>
                  <a:cxn ang="0">
                    <a:pos x="84" y="22"/>
                  </a:cxn>
                  <a:cxn ang="0">
                    <a:pos x="83" y="16"/>
                  </a:cxn>
                  <a:cxn ang="0">
                    <a:pos x="79" y="11"/>
                  </a:cxn>
                  <a:cxn ang="0">
                    <a:pos x="73" y="8"/>
                  </a:cxn>
                  <a:cxn ang="0">
                    <a:pos x="67" y="7"/>
                  </a:cxn>
                  <a:cxn ang="0">
                    <a:pos x="61" y="6"/>
                  </a:cxn>
                  <a:cxn ang="0">
                    <a:pos x="55" y="5"/>
                  </a:cxn>
                  <a:cxn ang="0">
                    <a:pos x="50" y="4"/>
                  </a:cxn>
                  <a:cxn ang="0">
                    <a:pos x="44" y="2"/>
                  </a:cxn>
                  <a:cxn ang="0">
                    <a:pos x="38" y="1"/>
                  </a:cxn>
                  <a:cxn ang="0">
                    <a:pos x="31" y="0"/>
                  </a:cxn>
                  <a:cxn ang="0">
                    <a:pos x="27" y="0"/>
                  </a:cxn>
                  <a:cxn ang="0">
                    <a:pos x="20" y="2"/>
                  </a:cxn>
                  <a:cxn ang="0">
                    <a:pos x="15" y="7"/>
                  </a:cxn>
                  <a:cxn ang="0">
                    <a:pos x="10" y="13"/>
                  </a:cxn>
                  <a:cxn ang="0">
                    <a:pos x="7" y="22"/>
                  </a:cxn>
                  <a:cxn ang="0">
                    <a:pos x="3" y="30"/>
                  </a:cxn>
                  <a:cxn ang="0">
                    <a:pos x="1" y="38"/>
                  </a:cxn>
                  <a:cxn ang="0">
                    <a:pos x="0" y="46"/>
                  </a:cxn>
                  <a:cxn ang="0">
                    <a:pos x="0" y="53"/>
                  </a:cxn>
                </a:cxnLst>
                <a:rect l="0" t="0" r="r" b="b"/>
                <a:pathLst>
                  <a:path w="85" h="72">
                    <a:moveTo>
                      <a:pt x="0" y="53"/>
                    </a:moveTo>
                    <a:lnTo>
                      <a:pt x="9" y="58"/>
                    </a:lnTo>
                    <a:lnTo>
                      <a:pt x="18" y="64"/>
                    </a:lnTo>
                    <a:lnTo>
                      <a:pt x="28" y="69"/>
                    </a:lnTo>
                    <a:lnTo>
                      <a:pt x="40" y="72"/>
                    </a:lnTo>
                    <a:lnTo>
                      <a:pt x="49" y="72"/>
                    </a:lnTo>
                    <a:lnTo>
                      <a:pt x="59" y="69"/>
                    </a:lnTo>
                    <a:lnTo>
                      <a:pt x="69" y="62"/>
                    </a:lnTo>
                    <a:lnTo>
                      <a:pt x="79" y="53"/>
                    </a:lnTo>
                    <a:lnTo>
                      <a:pt x="80" y="46"/>
                    </a:lnTo>
                    <a:lnTo>
                      <a:pt x="82" y="40"/>
                    </a:lnTo>
                    <a:lnTo>
                      <a:pt x="84" y="34"/>
                    </a:lnTo>
                    <a:lnTo>
                      <a:pt x="85" y="28"/>
                    </a:lnTo>
                    <a:lnTo>
                      <a:pt x="84" y="22"/>
                    </a:lnTo>
                    <a:lnTo>
                      <a:pt x="83" y="16"/>
                    </a:lnTo>
                    <a:lnTo>
                      <a:pt x="79" y="11"/>
                    </a:lnTo>
                    <a:lnTo>
                      <a:pt x="73" y="8"/>
                    </a:lnTo>
                    <a:lnTo>
                      <a:pt x="67" y="7"/>
                    </a:lnTo>
                    <a:lnTo>
                      <a:pt x="61" y="6"/>
                    </a:lnTo>
                    <a:lnTo>
                      <a:pt x="55" y="5"/>
                    </a:lnTo>
                    <a:lnTo>
                      <a:pt x="50" y="4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20" y="2"/>
                    </a:lnTo>
                    <a:lnTo>
                      <a:pt x="15" y="7"/>
                    </a:lnTo>
                    <a:lnTo>
                      <a:pt x="10" y="13"/>
                    </a:lnTo>
                    <a:lnTo>
                      <a:pt x="7" y="22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0" y="46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F0CFB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97" name="Freeform 259"/>
              <p:cNvSpPr>
                <a:spLocks/>
              </p:cNvSpPr>
              <p:nvPr/>
            </p:nvSpPr>
            <p:spPr bwMode="auto">
              <a:xfrm>
                <a:off x="5588000" y="3538538"/>
                <a:ext cx="12700" cy="11113"/>
              </a:xfrm>
              <a:custGeom>
                <a:avLst/>
                <a:gdLst/>
                <a:ahLst/>
                <a:cxnLst>
                  <a:cxn ang="0">
                    <a:pos x="1" y="43"/>
                  </a:cxn>
                  <a:cxn ang="0">
                    <a:pos x="7" y="48"/>
                  </a:cxn>
                  <a:cxn ang="0">
                    <a:pos x="15" y="54"/>
                  </a:cxn>
                  <a:cxn ang="0">
                    <a:pos x="24" y="58"/>
                  </a:cxn>
                  <a:cxn ang="0">
                    <a:pos x="34" y="61"/>
                  </a:cxn>
                  <a:cxn ang="0">
                    <a:pos x="42" y="61"/>
                  </a:cxn>
                  <a:cxn ang="0">
                    <a:pos x="50" y="59"/>
                  </a:cxn>
                  <a:cxn ang="0">
                    <a:pos x="59" y="53"/>
                  </a:cxn>
                  <a:cxn ang="0">
                    <a:pos x="68" y="45"/>
                  </a:cxn>
                  <a:cxn ang="0">
                    <a:pos x="68" y="39"/>
                  </a:cxn>
                  <a:cxn ang="0">
                    <a:pos x="70" y="33"/>
                  </a:cxn>
                  <a:cxn ang="0">
                    <a:pos x="71" y="27"/>
                  </a:cxn>
                  <a:cxn ang="0">
                    <a:pos x="73" y="23"/>
                  </a:cxn>
                  <a:cxn ang="0">
                    <a:pos x="72" y="17"/>
                  </a:cxn>
                  <a:cxn ang="0">
                    <a:pos x="70" y="12"/>
                  </a:cxn>
                  <a:cxn ang="0">
                    <a:pos x="67" y="8"/>
                  </a:cxn>
                  <a:cxn ang="0">
                    <a:pos x="62" y="5"/>
                  </a:cxn>
                  <a:cxn ang="0">
                    <a:pos x="51" y="3"/>
                  </a:cxn>
                  <a:cxn ang="0">
                    <a:pos x="41" y="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14" y="1"/>
                  </a:cxn>
                  <a:cxn ang="0">
                    <a:pos x="10" y="5"/>
                  </a:cxn>
                  <a:cxn ang="0">
                    <a:pos x="6" y="10"/>
                  </a:cxn>
                  <a:cxn ang="0">
                    <a:pos x="3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3"/>
                  </a:cxn>
                </a:cxnLst>
                <a:rect l="0" t="0" r="r" b="b"/>
                <a:pathLst>
                  <a:path w="73" h="61">
                    <a:moveTo>
                      <a:pt x="1" y="43"/>
                    </a:moveTo>
                    <a:lnTo>
                      <a:pt x="7" y="48"/>
                    </a:lnTo>
                    <a:lnTo>
                      <a:pt x="15" y="54"/>
                    </a:lnTo>
                    <a:lnTo>
                      <a:pt x="24" y="58"/>
                    </a:lnTo>
                    <a:lnTo>
                      <a:pt x="34" y="61"/>
                    </a:lnTo>
                    <a:lnTo>
                      <a:pt x="42" y="61"/>
                    </a:lnTo>
                    <a:lnTo>
                      <a:pt x="50" y="59"/>
                    </a:lnTo>
                    <a:lnTo>
                      <a:pt x="59" y="53"/>
                    </a:lnTo>
                    <a:lnTo>
                      <a:pt x="68" y="45"/>
                    </a:lnTo>
                    <a:lnTo>
                      <a:pt x="68" y="39"/>
                    </a:lnTo>
                    <a:lnTo>
                      <a:pt x="70" y="33"/>
                    </a:lnTo>
                    <a:lnTo>
                      <a:pt x="71" y="27"/>
                    </a:lnTo>
                    <a:lnTo>
                      <a:pt x="73" y="23"/>
                    </a:lnTo>
                    <a:lnTo>
                      <a:pt x="72" y="17"/>
                    </a:lnTo>
                    <a:lnTo>
                      <a:pt x="70" y="12"/>
                    </a:lnTo>
                    <a:lnTo>
                      <a:pt x="67" y="8"/>
                    </a:lnTo>
                    <a:lnTo>
                      <a:pt x="62" y="5"/>
                    </a:lnTo>
                    <a:lnTo>
                      <a:pt x="51" y="3"/>
                    </a:lnTo>
                    <a:lnTo>
                      <a:pt x="41" y="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14" y="1"/>
                    </a:lnTo>
                    <a:lnTo>
                      <a:pt x="10" y="5"/>
                    </a:lnTo>
                    <a:lnTo>
                      <a:pt x="6" y="10"/>
                    </a:lnTo>
                    <a:lnTo>
                      <a:pt x="3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3"/>
                    </a:lnTo>
                    <a:close/>
                  </a:path>
                </a:pathLst>
              </a:custGeom>
              <a:solidFill>
                <a:srgbClr val="F2D4B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98" name="Freeform 260"/>
              <p:cNvSpPr>
                <a:spLocks/>
              </p:cNvSpPr>
              <p:nvPr/>
            </p:nvSpPr>
            <p:spPr bwMode="auto">
              <a:xfrm>
                <a:off x="5589588" y="3540126"/>
                <a:ext cx="9525" cy="7938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6" y="40"/>
                  </a:cxn>
                  <a:cxn ang="0">
                    <a:pos x="12" y="45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3" y="51"/>
                  </a:cxn>
                  <a:cxn ang="0">
                    <a:pos x="40" y="50"/>
                  </a:cxn>
                  <a:cxn ang="0">
                    <a:pos x="47" y="46"/>
                  </a:cxn>
                  <a:cxn ang="0">
                    <a:pos x="55" y="39"/>
                  </a:cxn>
                  <a:cxn ang="0">
                    <a:pos x="56" y="33"/>
                  </a:cxn>
                  <a:cxn ang="0">
                    <a:pos x="58" y="28"/>
                  </a:cxn>
                  <a:cxn ang="0">
                    <a:pos x="59" y="23"/>
                  </a:cxn>
                  <a:cxn ang="0">
                    <a:pos x="60" y="19"/>
                  </a:cxn>
                  <a:cxn ang="0">
                    <a:pos x="59" y="15"/>
                  </a:cxn>
                  <a:cxn ang="0">
                    <a:pos x="58" y="12"/>
                  </a:cxn>
                  <a:cxn ang="0">
                    <a:pos x="54" y="8"/>
                  </a:cxn>
                  <a:cxn ang="0">
                    <a:pos x="49" y="5"/>
                  </a:cxn>
                  <a:cxn ang="0">
                    <a:pos x="40" y="3"/>
                  </a:cxn>
                  <a:cxn ang="0">
                    <a:pos x="31" y="2"/>
                  </a:cxn>
                  <a:cxn ang="0">
                    <a:pos x="22" y="0"/>
                  </a:cxn>
                  <a:cxn ang="0">
                    <a:pos x="14" y="0"/>
                  </a:cxn>
                  <a:cxn ang="0">
                    <a:pos x="5" y="4"/>
                  </a:cxn>
                  <a:cxn ang="0">
                    <a:pos x="1" y="14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0" y="30"/>
                  </a:cxn>
                  <a:cxn ang="0">
                    <a:pos x="0" y="36"/>
                  </a:cxn>
                </a:cxnLst>
                <a:rect l="0" t="0" r="r" b="b"/>
                <a:pathLst>
                  <a:path w="60" h="51">
                    <a:moveTo>
                      <a:pt x="0" y="36"/>
                    </a:moveTo>
                    <a:lnTo>
                      <a:pt x="6" y="40"/>
                    </a:lnTo>
                    <a:lnTo>
                      <a:pt x="12" y="45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3" y="51"/>
                    </a:lnTo>
                    <a:lnTo>
                      <a:pt x="40" y="50"/>
                    </a:lnTo>
                    <a:lnTo>
                      <a:pt x="47" y="46"/>
                    </a:lnTo>
                    <a:lnTo>
                      <a:pt x="55" y="39"/>
                    </a:lnTo>
                    <a:lnTo>
                      <a:pt x="56" y="33"/>
                    </a:lnTo>
                    <a:lnTo>
                      <a:pt x="58" y="28"/>
                    </a:lnTo>
                    <a:lnTo>
                      <a:pt x="59" y="23"/>
                    </a:lnTo>
                    <a:lnTo>
                      <a:pt x="60" y="19"/>
                    </a:lnTo>
                    <a:lnTo>
                      <a:pt x="59" y="15"/>
                    </a:lnTo>
                    <a:lnTo>
                      <a:pt x="58" y="12"/>
                    </a:lnTo>
                    <a:lnTo>
                      <a:pt x="54" y="8"/>
                    </a:lnTo>
                    <a:lnTo>
                      <a:pt x="49" y="5"/>
                    </a:lnTo>
                    <a:lnTo>
                      <a:pt x="40" y="3"/>
                    </a:lnTo>
                    <a:lnTo>
                      <a:pt x="31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5" y="4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2D4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99" name="Freeform 261"/>
              <p:cNvSpPr>
                <a:spLocks/>
              </p:cNvSpPr>
              <p:nvPr/>
            </p:nvSpPr>
            <p:spPr bwMode="auto">
              <a:xfrm>
                <a:off x="5591175" y="3540126"/>
                <a:ext cx="7938" cy="7938"/>
              </a:xfrm>
              <a:custGeom>
                <a:avLst/>
                <a:gdLst/>
                <a:ahLst/>
                <a:cxnLst>
                  <a:cxn ang="0">
                    <a:pos x="2" y="28"/>
                  </a:cxn>
                  <a:cxn ang="0">
                    <a:pos x="11" y="36"/>
                  </a:cxn>
                  <a:cxn ang="0">
                    <a:pos x="23" y="42"/>
                  </a:cxn>
                  <a:cxn ang="0">
                    <a:pos x="27" y="42"/>
                  </a:cxn>
                  <a:cxn ang="0">
                    <a:pos x="32" y="40"/>
                  </a:cxn>
                  <a:cxn ang="0">
                    <a:pos x="37" y="36"/>
                  </a:cxn>
                  <a:cxn ang="0">
                    <a:pos x="43" y="30"/>
                  </a:cxn>
                  <a:cxn ang="0">
                    <a:pos x="47" y="22"/>
                  </a:cxn>
                  <a:cxn ang="0">
                    <a:pos x="49" y="16"/>
                  </a:cxn>
                  <a:cxn ang="0">
                    <a:pos x="48" y="10"/>
                  </a:cxn>
                  <a:cxn ang="0">
                    <a:pos x="40" y="5"/>
                  </a:cxn>
                  <a:cxn ang="0">
                    <a:pos x="33" y="3"/>
                  </a:cxn>
                  <a:cxn ang="0">
                    <a:pos x="26" y="1"/>
                  </a:cxn>
                  <a:cxn ang="0">
                    <a:pos x="18" y="0"/>
                  </a:cxn>
                  <a:cxn ang="0">
                    <a:pos x="10" y="0"/>
                  </a:cxn>
                  <a:cxn ang="0">
                    <a:pos x="3" y="2"/>
                  </a:cxn>
                  <a:cxn ang="0">
                    <a:pos x="0" y="10"/>
                  </a:cxn>
                  <a:cxn ang="0">
                    <a:pos x="0" y="19"/>
                  </a:cxn>
                  <a:cxn ang="0">
                    <a:pos x="2" y="28"/>
                  </a:cxn>
                </a:cxnLst>
                <a:rect l="0" t="0" r="r" b="b"/>
                <a:pathLst>
                  <a:path w="49" h="42">
                    <a:moveTo>
                      <a:pt x="2" y="28"/>
                    </a:moveTo>
                    <a:lnTo>
                      <a:pt x="11" y="36"/>
                    </a:lnTo>
                    <a:lnTo>
                      <a:pt x="23" y="42"/>
                    </a:lnTo>
                    <a:lnTo>
                      <a:pt x="27" y="42"/>
                    </a:lnTo>
                    <a:lnTo>
                      <a:pt x="32" y="40"/>
                    </a:lnTo>
                    <a:lnTo>
                      <a:pt x="37" y="36"/>
                    </a:lnTo>
                    <a:lnTo>
                      <a:pt x="43" y="30"/>
                    </a:lnTo>
                    <a:lnTo>
                      <a:pt x="47" y="22"/>
                    </a:lnTo>
                    <a:lnTo>
                      <a:pt x="49" y="16"/>
                    </a:lnTo>
                    <a:lnTo>
                      <a:pt x="48" y="10"/>
                    </a:lnTo>
                    <a:lnTo>
                      <a:pt x="40" y="5"/>
                    </a:lnTo>
                    <a:lnTo>
                      <a:pt x="33" y="3"/>
                    </a:lnTo>
                    <a:lnTo>
                      <a:pt x="26" y="1"/>
                    </a:lnTo>
                    <a:lnTo>
                      <a:pt x="18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5D9C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0" name="Freeform 262"/>
              <p:cNvSpPr>
                <a:spLocks/>
              </p:cNvSpPr>
              <p:nvPr/>
            </p:nvSpPr>
            <p:spPr bwMode="auto">
              <a:xfrm>
                <a:off x="5591175" y="3540126"/>
                <a:ext cx="6350" cy="6350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12" y="27"/>
                  </a:cxn>
                  <a:cxn ang="0">
                    <a:pos x="19" y="33"/>
                  </a:cxn>
                  <a:cxn ang="0">
                    <a:pos x="22" y="33"/>
                  </a:cxn>
                  <a:cxn ang="0">
                    <a:pos x="26" y="32"/>
                  </a:cxn>
                  <a:cxn ang="0">
                    <a:pos x="29" y="29"/>
                  </a:cxn>
                  <a:cxn ang="0">
                    <a:pos x="34" y="24"/>
                  </a:cxn>
                  <a:cxn ang="0">
                    <a:pos x="35" y="17"/>
                  </a:cxn>
                  <a:cxn ang="0">
                    <a:pos x="37" y="12"/>
                  </a:cxn>
                  <a:cxn ang="0">
                    <a:pos x="36" y="8"/>
                  </a:cxn>
                  <a:cxn ang="0">
                    <a:pos x="31" y="4"/>
                  </a:cxn>
                  <a:cxn ang="0">
                    <a:pos x="24" y="2"/>
                  </a:cxn>
                  <a:cxn ang="0">
                    <a:pos x="18" y="1"/>
                  </a:cxn>
                  <a:cxn ang="0">
                    <a:pos x="12" y="0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0" y="7"/>
                  </a:cxn>
                  <a:cxn ang="0">
                    <a:pos x="2" y="13"/>
                  </a:cxn>
                  <a:cxn ang="0">
                    <a:pos x="4" y="19"/>
                  </a:cxn>
                </a:cxnLst>
                <a:rect l="0" t="0" r="r" b="b"/>
                <a:pathLst>
                  <a:path w="37" h="33">
                    <a:moveTo>
                      <a:pt x="4" y="19"/>
                    </a:moveTo>
                    <a:lnTo>
                      <a:pt x="12" y="27"/>
                    </a:lnTo>
                    <a:lnTo>
                      <a:pt x="19" y="33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9" y="29"/>
                    </a:lnTo>
                    <a:lnTo>
                      <a:pt x="34" y="24"/>
                    </a:lnTo>
                    <a:lnTo>
                      <a:pt x="35" y="17"/>
                    </a:lnTo>
                    <a:lnTo>
                      <a:pt x="37" y="12"/>
                    </a:lnTo>
                    <a:lnTo>
                      <a:pt x="36" y="8"/>
                    </a:lnTo>
                    <a:lnTo>
                      <a:pt x="31" y="4"/>
                    </a:lnTo>
                    <a:lnTo>
                      <a:pt x="24" y="2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4" y="19"/>
                    </a:lnTo>
                    <a:close/>
                  </a:path>
                </a:pathLst>
              </a:custGeom>
              <a:solidFill>
                <a:srgbClr val="F5D9C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1" name="Freeform 263"/>
              <p:cNvSpPr>
                <a:spLocks/>
              </p:cNvSpPr>
              <p:nvPr/>
            </p:nvSpPr>
            <p:spPr bwMode="auto">
              <a:xfrm>
                <a:off x="5597525" y="3560763"/>
                <a:ext cx="11113" cy="3175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16"/>
                  </a:cxn>
                  <a:cxn ang="0">
                    <a:pos x="47" y="19"/>
                  </a:cxn>
                  <a:cxn ang="0">
                    <a:pos x="39" y="19"/>
                  </a:cxn>
                  <a:cxn ang="0">
                    <a:pos x="31" y="18"/>
                  </a:cxn>
                  <a:cxn ang="0">
                    <a:pos x="21" y="14"/>
                  </a:cxn>
                  <a:cxn ang="0">
                    <a:pos x="14" y="11"/>
                  </a:cxn>
                  <a:cxn ang="0">
                    <a:pos x="6" y="6"/>
                  </a:cxn>
                  <a:cxn ang="0">
                    <a:pos x="0" y="3"/>
                  </a:cxn>
                  <a:cxn ang="0">
                    <a:pos x="6" y="2"/>
                  </a:cxn>
                  <a:cxn ang="0">
                    <a:pos x="14" y="1"/>
                  </a:cxn>
                  <a:cxn ang="0">
                    <a:pos x="21" y="0"/>
                  </a:cxn>
                  <a:cxn ang="0">
                    <a:pos x="30" y="0"/>
                  </a:cxn>
                  <a:cxn ang="0">
                    <a:pos x="37" y="0"/>
                  </a:cxn>
                  <a:cxn ang="0">
                    <a:pos x="44" y="0"/>
                  </a:cxn>
                  <a:cxn ang="0">
                    <a:pos x="51" y="0"/>
                  </a:cxn>
                  <a:cxn ang="0">
                    <a:pos x="59" y="0"/>
                  </a:cxn>
                  <a:cxn ang="0">
                    <a:pos x="59" y="3"/>
                  </a:cxn>
                  <a:cxn ang="0">
                    <a:pos x="61" y="4"/>
                  </a:cxn>
                  <a:cxn ang="0">
                    <a:pos x="62" y="6"/>
                  </a:cxn>
                  <a:cxn ang="0">
                    <a:pos x="64" y="11"/>
                  </a:cxn>
                </a:cxnLst>
                <a:rect l="0" t="0" r="r" b="b"/>
                <a:pathLst>
                  <a:path w="64" h="19">
                    <a:moveTo>
                      <a:pt x="64" y="11"/>
                    </a:moveTo>
                    <a:lnTo>
                      <a:pt x="55" y="16"/>
                    </a:lnTo>
                    <a:lnTo>
                      <a:pt x="47" y="19"/>
                    </a:lnTo>
                    <a:lnTo>
                      <a:pt x="39" y="19"/>
                    </a:lnTo>
                    <a:lnTo>
                      <a:pt x="31" y="18"/>
                    </a:lnTo>
                    <a:lnTo>
                      <a:pt x="21" y="14"/>
                    </a:lnTo>
                    <a:lnTo>
                      <a:pt x="14" y="11"/>
                    </a:lnTo>
                    <a:lnTo>
                      <a:pt x="6" y="6"/>
                    </a:lnTo>
                    <a:lnTo>
                      <a:pt x="0" y="3"/>
                    </a:lnTo>
                    <a:lnTo>
                      <a:pt x="6" y="2"/>
                    </a:lnTo>
                    <a:lnTo>
                      <a:pt x="14" y="1"/>
                    </a:lnTo>
                    <a:lnTo>
                      <a:pt x="21" y="0"/>
                    </a:lnTo>
                    <a:lnTo>
                      <a:pt x="30" y="0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59" y="3"/>
                    </a:lnTo>
                    <a:lnTo>
                      <a:pt x="61" y="4"/>
                    </a:lnTo>
                    <a:lnTo>
                      <a:pt x="62" y="6"/>
                    </a:lnTo>
                    <a:lnTo>
                      <a:pt x="64" y="11"/>
                    </a:lnTo>
                    <a:close/>
                  </a:path>
                </a:pathLst>
              </a:custGeom>
              <a:solidFill>
                <a:srgbClr val="DEDED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2" name="Freeform 264"/>
              <p:cNvSpPr>
                <a:spLocks/>
              </p:cNvSpPr>
              <p:nvPr/>
            </p:nvSpPr>
            <p:spPr bwMode="auto">
              <a:xfrm>
                <a:off x="5599113" y="3554413"/>
                <a:ext cx="9525" cy="6350"/>
              </a:xfrm>
              <a:custGeom>
                <a:avLst/>
                <a:gdLst/>
                <a:ahLst/>
                <a:cxnLst>
                  <a:cxn ang="0">
                    <a:pos x="60" y="36"/>
                  </a:cxn>
                  <a:cxn ang="0">
                    <a:pos x="51" y="35"/>
                  </a:cxn>
                  <a:cxn ang="0">
                    <a:pos x="44" y="34"/>
                  </a:cxn>
                  <a:cxn ang="0">
                    <a:pos x="36" y="34"/>
                  </a:cxn>
                  <a:cxn ang="0">
                    <a:pos x="29" y="34"/>
                  </a:cxn>
                  <a:cxn ang="0">
                    <a:pos x="20" y="34"/>
                  </a:cxn>
                  <a:cxn ang="0">
                    <a:pos x="13" y="34"/>
                  </a:cxn>
                  <a:cxn ang="0">
                    <a:pos x="6" y="35"/>
                  </a:cxn>
                  <a:cxn ang="0">
                    <a:pos x="0" y="36"/>
                  </a:cxn>
                  <a:cxn ang="0">
                    <a:pos x="0" y="23"/>
                  </a:cxn>
                  <a:cxn ang="0">
                    <a:pos x="6" y="14"/>
                  </a:cxn>
                  <a:cxn ang="0">
                    <a:pos x="13" y="7"/>
                  </a:cxn>
                  <a:cxn ang="0">
                    <a:pos x="24" y="3"/>
                  </a:cxn>
                  <a:cxn ang="0">
                    <a:pos x="35" y="0"/>
                  </a:cxn>
                  <a:cxn ang="0">
                    <a:pos x="46" y="0"/>
                  </a:cxn>
                  <a:cxn ang="0">
                    <a:pos x="56" y="1"/>
                  </a:cxn>
                  <a:cxn ang="0">
                    <a:pos x="63" y="4"/>
                  </a:cxn>
                  <a:cxn ang="0">
                    <a:pos x="62" y="11"/>
                  </a:cxn>
                  <a:cxn ang="0">
                    <a:pos x="61" y="19"/>
                  </a:cxn>
                  <a:cxn ang="0">
                    <a:pos x="60" y="27"/>
                  </a:cxn>
                  <a:cxn ang="0">
                    <a:pos x="60" y="36"/>
                  </a:cxn>
                </a:cxnLst>
                <a:rect l="0" t="0" r="r" b="b"/>
                <a:pathLst>
                  <a:path w="63" h="36">
                    <a:moveTo>
                      <a:pt x="60" y="36"/>
                    </a:moveTo>
                    <a:lnTo>
                      <a:pt x="51" y="35"/>
                    </a:lnTo>
                    <a:lnTo>
                      <a:pt x="44" y="34"/>
                    </a:lnTo>
                    <a:lnTo>
                      <a:pt x="36" y="34"/>
                    </a:lnTo>
                    <a:lnTo>
                      <a:pt x="29" y="34"/>
                    </a:lnTo>
                    <a:lnTo>
                      <a:pt x="20" y="34"/>
                    </a:lnTo>
                    <a:lnTo>
                      <a:pt x="13" y="34"/>
                    </a:lnTo>
                    <a:lnTo>
                      <a:pt x="6" y="35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6" y="14"/>
                    </a:lnTo>
                    <a:lnTo>
                      <a:pt x="13" y="7"/>
                    </a:lnTo>
                    <a:lnTo>
                      <a:pt x="24" y="3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56" y="1"/>
                    </a:lnTo>
                    <a:lnTo>
                      <a:pt x="63" y="4"/>
                    </a:lnTo>
                    <a:lnTo>
                      <a:pt x="62" y="11"/>
                    </a:lnTo>
                    <a:lnTo>
                      <a:pt x="61" y="19"/>
                    </a:lnTo>
                    <a:lnTo>
                      <a:pt x="60" y="27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3" name="Freeform 265"/>
              <p:cNvSpPr>
                <a:spLocks/>
              </p:cNvSpPr>
              <p:nvPr/>
            </p:nvSpPr>
            <p:spPr bwMode="auto">
              <a:xfrm>
                <a:off x="5599113" y="3554413"/>
                <a:ext cx="9525" cy="635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1" y="30"/>
                  </a:cxn>
                  <a:cxn ang="0">
                    <a:pos x="44" y="30"/>
                  </a:cxn>
                  <a:cxn ang="0">
                    <a:pos x="36" y="30"/>
                  </a:cxn>
                  <a:cxn ang="0">
                    <a:pos x="29" y="31"/>
                  </a:cxn>
                  <a:cxn ang="0">
                    <a:pos x="20" y="31"/>
                  </a:cxn>
                  <a:cxn ang="0">
                    <a:pos x="13" y="31"/>
                  </a:cxn>
                  <a:cxn ang="0">
                    <a:pos x="6" y="31"/>
                  </a:cxn>
                  <a:cxn ang="0">
                    <a:pos x="0" y="32"/>
                  </a:cxn>
                  <a:cxn ang="0">
                    <a:pos x="1" y="21"/>
                  </a:cxn>
                  <a:cxn ang="0">
                    <a:pos x="6" y="13"/>
                  </a:cxn>
                  <a:cxn ang="0">
                    <a:pos x="13" y="6"/>
                  </a:cxn>
                  <a:cxn ang="0">
                    <a:pos x="24" y="3"/>
                  </a:cxn>
                  <a:cxn ang="0">
                    <a:pos x="35" y="0"/>
                  </a:cxn>
                  <a:cxn ang="0">
                    <a:pos x="45" y="0"/>
                  </a:cxn>
                  <a:cxn ang="0">
                    <a:pos x="54" y="0"/>
                  </a:cxn>
                  <a:cxn ang="0">
                    <a:pos x="62" y="3"/>
                  </a:cxn>
                  <a:cxn ang="0">
                    <a:pos x="61" y="9"/>
                  </a:cxn>
                  <a:cxn ang="0">
                    <a:pos x="61" y="16"/>
                  </a:cxn>
                  <a:cxn ang="0">
                    <a:pos x="60" y="23"/>
                  </a:cxn>
                  <a:cxn ang="0">
                    <a:pos x="60" y="30"/>
                  </a:cxn>
                </a:cxnLst>
                <a:rect l="0" t="0" r="r" b="b"/>
                <a:pathLst>
                  <a:path w="62" h="32">
                    <a:moveTo>
                      <a:pt x="60" y="30"/>
                    </a:moveTo>
                    <a:lnTo>
                      <a:pt x="51" y="30"/>
                    </a:lnTo>
                    <a:lnTo>
                      <a:pt x="44" y="30"/>
                    </a:lnTo>
                    <a:lnTo>
                      <a:pt x="36" y="30"/>
                    </a:lnTo>
                    <a:lnTo>
                      <a:pt x="29" y="31"/>
                    </a:lnTo>
                    <a:lnTo>
                      <a:pt x="20" y="31"/>
                    </a:lnTo>
                    <a:lnTo>
                      <a:pt x="13" y="31"/>
                    </a:lnTo>
                    <a:lnTo>
                      <a:pt x="6" y="31"/>
                    </a:lnTo>
                    <a:lnTo>
                      <a:pt x="0" y="32"/>
                    </a:lnTo>
                    <a:lnTo>
                      <a:pt x="1" y="21"/>
                    </a:lnTo>
                    <a:lnTo>
                      <a:pt x="6" y="13"/>
                    </a:lnTo>
                    <a:lnTo>
                      <a:pt x="13" y="6"/>
                    </a:lnTo>
                    <a:lnTo>
                      <a:pt x="24" y="3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62" y="3"/>
                    </a:lnTo>
                    <a:lnTo>
                      <a:pt x="61" y="9"/>
                    </a:lnTo>
                    <a:lnTo>
                      <a:pt x="61" y="16"/>
                    </a:lnTo>
                    <a:lnTo>
                      <a:pt x="60" y="23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E6C2A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4" name="Freeform 266"/>
              <p:cNvSpPr>
                <a:spLocks/>
              </p:cNvSpPr>
              <p:nvPr/>
            </p:nvSpPr>
            <p:spPr bwMode="auto">
              <a:xfrm>
                <a:off x="5597525" y="3556001"/>
                <a:ext cx="11113" cy="4763"/>
              </a:xfrm>
              <a:custGeom>
                <a:avLst/>
                <a:gdLst/>
                <a:ahLst/>
                <a:cxnLst>
                  <a:cxn ang="0">
                    <a:pos x="62" y="25"/>
                  </a:cxn>
                  <a:cxn ang="0">
                    <a:pos x="54" y="24"/>
                  </a:cxn>
                  <a:cxn ang="0">
                    <a:pos x="47" y="24"/>
                  </a:cxn>
                  <a:cxn ang="0">
                    <a:pos x="39" y="25"/>
                  </a:cxn>
                  <a:cxn ang="0">
                    <a:pos x="31" y="26"/>
                  </a:cxn>
                  <a:cxn ang="0">
                    <a:pos x="22" y="26"/>
                  </a:cxn>
                  <a:cxn ang="0">
                    <a:pos x="14" y="27"/>
                  </a:cxn>
                  <a:cxn ang="0">
                    <a:pos x="6" y="27"/>
                  </a:cxn>
                  <a:cxn ang="0">
                    <a:pos x="0" y="27"/>
                  </a:cxn>
                  <a:cxn ang="0">
                    <a:pos x="2" y="17"/>
                  </a:cxn>
                  <a:cxn ang="0">
                    <a:pos x="8" y="10"/>
                  </a:cxn>
                  <a:cxn ang="0">
                    <a:pos x="15" y="4"/>
                  </a:cxn>
                  <a:cxn ang="0">
                    <a:pos x="25" y="2"/>
                  </a:cxn>
                  <a:cxn ang="0">
                    <a:pos x="36" y="0"/>
                  </a:cxn>
                  <a:cxn ang="0">
                    <a:pos x="46" y="0"/>
                  </a:cxn>
                  <a:cxn ang="0">
                    <a:pos x="54" y="0"/>
                  </a:cxn>
                  <a:cxn ang="0">
                    <a:pos x="62" y="3"/>
                  </a:cxn>
                  <a:cxn ang="0">
                    <a:pos x="62" y="8"/>
                  </a:cxn>
                  <a:cxn ang="0">
                    <a:pos x="62" y="14"/>
                  </a:cxn>
                  <a:cxn ang="0">
                    <a:pos x="62" y="18"/>
                  </a:cxn>
                  <a:cxn ang="0">
                    <a:pos x="62" y="25"/>
                  </a:cxn>
                </a:cxnLst>
                <a:rect l="0" t="0" r="r" b="b"/>
                <a:pathLst>
                  <a:path w="62" h="27">
                    <a:moveTo>
                      <a:pt x="62" y="25"/>
                    </a:moveTo>
                    <a:lnTo>
                      <a:pt x="54" y="24"/>
                    </a:lnTo>
                    <a:lnTo>
                      <a:pt x="47" y="24"/>
                    </a:lnTo>
                    <a:lnTo>
                      <a:pt x="39" y="25"/>
                    </a:lnTo>
                    <a:lnTo>
                      <a:pt x="31" y="26"/>
                    </a:lnTo>
                    <a:lnTo>
                      <a:pt x="22" y="26"/>
                    </a:lnTo>
                    <a:lnTo>
                      <a:pt x="14" y="27"/>
                    </a:lnTo>
                    <a:lnTo>
                      <a:pt x="6" y="27"/>
                    </a:lnTo>
                    <a:lnTo>
                      <a:pt x="0" y="27"/>
                    </a:lnTo>
                    <a:lnTo>
                      <a:pt x="2" y="17"/>
                    </a:lnTo>
                    <a:lnTo>
                      <a:pt x="8" y="10"/>
                    </a:lnTo>
                    <a:lnTo>
                      <a:pt x="15" y="4"/>
                    </a:lnTo>
                    <a:lnTo>
                      <a:pt x="25" y="2"/>
                    </a:lnTo>
                    <a:lnTo>
                      <a:pt x="36" y="0"/>
                    </a:lnTo>
                    <a:lnTo>
                      <a:pt x="46" y="0"/>
                    </a:lnTo>
                    <a:lnTo>
                      <a:pt x="54" y="0"/>
                    </a:lnTo>
                    <a:lnTo>
                      <a:pt x="62" y="3"/>
                    </a:lnTo>
                    <a:lnTo>
                      <a:pt x="62" y="8"/>
                    </a:lnTo>
                    <a:lnTo>
                      <a:pt x="62" y="14"/>
                    </a:lnTo>
                    <a:lnTo>
                      <a:pt x="62" y="18"/>
                    </a:lnTo>
                    <a:lnTo>
                      <a:pt x="62" y="25"/>
                    </a:lnTo>
                    <a:close/>
                  </a:path>
                </a:pathLst>
              </a:custGeom>
              <a:solidFill>
                <a:srgbClr val="E0BA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5" name="Freeform 267"/>
              <p:cNvSpPr>
                <a:spLocks/>
              </p:cNvSpPr>
              <p:nvPr/>
            </p:nvSpPr>
            <p:spPr bwMode="auto">
              <a:xfrm>
                <a:off x="5597525" y="3556001"/>
                <a:ext cx="11113" cy="4763"/>
              </a:xfrm>
              <a:custGeom>
                <a:avLst/>
                <a:gdLst/>
                <a:ahLst/>
                <a:cxnLst>
                  <a:cxn ang="0">
                    <a:pos x="64" y="20"/>
                  </a:cxn>
                  <a:cxn ang="0">
                    <a:pos x="55" y="20"/>
                  </a:cxn>
                  <a:cxn ang="0">
                    <a:pos x="48" y="20"/>
                  </a:cxn>
                  <a:cxn ang="0">
                    <a:pos x="40" y="21"/>
                  </a:cxn>
                  <a:cxn ang="0">
                    <a:pos x="32" y="22"/>
                  </a:cxn>
                  <a:cxn ang="0">
                    <a:pos x="22" y="22"/>
                  </a:cxn>
                  <a:cxn ang="0">
                    <a:pos x="14" y="23"/>
                  </a:cxn>
                  <a:cxn ang="0">
                    <a:pos x="6" y="23"/>
                  </a:cxn>
                  <a:cxn ang="0">
                    <a:pos x="0" y="23"/>
                  </a:cxn>
                  <a:cxn ang="0">
                    <a:pos x="2" y="14"/>
                  </a:cxn>
                  <a:cxn ang="0">
                    <a:pos x="8" y="9"/>
                  </a:cxn>
                  <a:cxn ang="0">
                    <a:pos x="16" y="4"/>
                  </a:cxn>
                  <a:cxn ang="0">
                    <a:pos x="26" y="2"/>
                  </a:cxn>
                  <a:cxn ang="0">
                    <a:pos x="36" y="0"/>
                  </a:cxn>
                  <a:cxn ang="0">
                    <a:pos x="45" y="0"/>
                  </a:cxn>
                  <a:cxn ang="0">
                    <a:pos x="53" y="0"/>
                  </a:cxn>
                  <a:cxn ang="0">
                    <a:pos x="62" y="2"/>
                  </a:cxn>
                  <a:cxn ang="0">
                    <a:pos x="62" y="7"/>
                  </a:cxn>
                  <a:cxn ang="0">
                    <a:pos x="62" y="11"/>
                  </a:cxn>
                  <a:cxn ang="0">
                    <a:pos x="62" y="14"/>
                  </a:cxn>
                  <a:cxn ang="0">
                    <a:pos x="64" y="20"/>
                  </a:cxn>
                </a:cxnLst>
                <a:rect l="0" t="0" r="r" b="b"/>
                <a:pathLst>
                  <a:path w="64" h="23">
                    <a:moveTo>
                      <a:pt x="64" y="20"/>
                    </a:moveTo>
                    <a:lnTo>
                      <a:pt x="55" y="20"/>
                    </a:lnTo>
                    <a:lnTo>
                      <a:pt x="48" y="20"/>
                    </a:lnTo>
                    <a:lnTo>
                      <a:pt x="40" y="21"/>
                    </a:lnTo>
                    <a:lnTo>
                      <a:pt x="32" y="22"/>
                    </a:lnTo>
                    <a:lnTo>
                      <a:pt x="22" y="22"/>
                    </a:lnTo>
                    <a:lnTo>
                      <a:pt x="14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2" y="14"/>
                    </a:lnTo>
                    <a:lnTo>
                      <a:pt x="8" y="9"/>
                    </a:lnTo>
                    <a:lnTo>
                      <a:pt x="16" y="4"/>
                    </a:lnTo>
                    <a:lnTo>
                      <a:pt x="26" y="2"/>
                    </a:lnTo>
                    <a:lnTo>
                      <a:pt x="36" y="0"/>
                    </a:lnTo>
                    <a:lnTo>
                      <a:pt x="45" y="0"/>
                    </a:lnTo>
                    <a:lnTo>
                      <a:pt x="53" y="0"/>
                    </a:lnTo>
                    <a:lnTo>
                      <a:pt x="62" y="2"/>
                    </a:lnTo>
                    <a:lnTo>
                      <a:pt x="62" y="7"/>
                    </a:lnTo>
                    <a:lnTo>
                      <a:pt x="62" y="11"/>
                    </a:lnTo>
                    <a:lnTo>
                      <a:pt x="62" y="14"/>
                    </a:lnTo>
                    <a:lnTo>
                      <a:pt x="64" y="20"/>
                    </a:lnTo>
                    <a:close/>
                  </a:path>
                </a:pathLst>
              </a:custGeom>
              <a:solidFill>
                <a:srgbClr val="D9B3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6" name="Freeform 268"/>
              <p:cNvSpPr>
                <a:spLocks/>
              </p:cNvSpPr>
              <p:nvPr/>
            </p:nvSpPr>
            <p:spPr bwMode="auto">
              <a:xfrm>
                <a:off x="5597525" y="3557588"/>
                <a:ext cx="11113" cy="3175"/>
              </a:xfrm>
              <a:custGeom>
                <a:avLst/>
                <a:gdLst/>
                <a:ahLst/>
                <a:cxnLst>
                  <a:cxn ang="0">
                    <a:pos x="67" y="15"/>
                  </a:cxn>
                  <a:cxn ang="0">
                    <a:pos x="58" y="15"/>
                  </a:cxn>
                  <a:cxn ang="0">
                    <a:pos x="51" y="16"/>
                  </a:cxn>
                  <a:cxn ang="0">
                    <a:pos x="43" y="16"/>
                  </a:cxn>
                  <a:cxn ang="0">
                    <a:pos x="35" y="18"/>
                  </a:cxn>
                  <a:cxn ang="0">
                    <a:pos x="25" y="18"/>
                  </a:cxn>
                  <a:cxn ang="0">
                    <a:pos x="16" y="19"/>
                  </a:cxn>
                  <a:cxn ang="0">
                    <a:pos x="8" y="18"/>
                  </a:cxn>
                  <a:cxn ang="0">
                    <a:pos x="0" y="18"/>
                  </a:cxn>
                  <a:cxn ang="0">
                    <a:pos x="4" y="11"/>
                  </a:cxn>
                  <a:cxn ang="0">
                    <a:pos x="11" y="7"/>
                  </a:cxn>
                  <a:cxn ang="0">
                    <a:pos x="19" y="3"/>
                  </a:cxn>
                  <a:cxn ang="0">
                    <a:pos x="28" y="2"/>
                  </a:cxn>
                  <a:cxn ang="0">
                    <a:pos x="38" y="0"/>
                  </a:cxn>
                  <a:cxn ang="0">
                    <a:pos x="47" y="0"/>
                  </a:cxn>
                  <a:cxn ang="0">
                    <a:pos x="54" y="0"/>
                  </a:cxn>
                  <a:cxn ang="0">
                    <a:pos x="63" y="2"/>
                  </a:cxn>
                  <a:cxn ang="0">
                    <a:pos x="64" y="6"/>
                  </a:cxn>
                  <a:cxn ang="0">
                    <a:pos x="65" y="8"/>
                  </a:cxn>
                  <a:cxn ang="0">
                    <a:pos x="65" y="10"/>
                  </a:cxn>
                  <a:cxn ang="0">
                    <a:pos x="67" y="15"/>
                  </a:cxn>
                </a:cxnLst>
                <a:rect l="0" t="0" r="r" b="b"/>
                <a:pathLst>
                  <a:path w="67" h="19">
                    <a:moveTo>
                      <a:pt x="67" y="15"/>
                    </a:moveTo>
                    <a:lnTo>
                      <a:pt x="58" y="15"/>
                    </a:lnTo>
                    <a:lnTo>
                      <a:pt x="51" y="16"/>
                    </a:lnTo>
                    <a:lnTo>
                      <a:pt x="43" y="16"/>
                    </a:lnTo>
                    <a:lnTo>
                      <a:pt x="35" y="18"/>
                    </a:lnTo>
                    <a:lnTo>
                      <a:pt x="25" y="18"/>
                    </a:lnTo>
                    <a:lnTo>
                      <a:pt x="16" y="19"/>
                    </a:lnTo>
                    <a:lnTo>
                      <a:pt x="8" y="18"/>
                    </a:lnTo>
                    <a:lnTo>
                      <a:pt x="0" y="18"/>
                    </a:lnTo>
                    <a:lnTo>
                      <a:pt x="4" y="11"/>
                    </a:lnTo>
                    <a:lnTo>
                      <a:pt x="11" y="7"/>
                    </a:lnTo>
                    <a:lnTo>
                      <a:pt x="19" y="3"/>
                    </a:lnTo>
                    <a:lnTo>
                      <a:pt x="28" y="2"/>
                    </a:lnTo>
                    <a:lnTo>
                      <a:pt x="38" y="0"/>
                    </a:lnTo>
                    <a:lnTo>
                      <a:pt x="47" y="0"/>
                    </a:lnTo>
                    <a:lnTo>
                      <a:pt x="54" y="0"/>
                    </a:lnTo>
                    <a:lnTo>
                      <a:pt x="63" y="2"/>
                    </a:lnTo>
                    <a:lnTo>
                      <a:pt x="64" y="6"/>
                    </a:lnTo>
                    <a:lnTo>
                      <a:pt x="65" y="8"/>
                    </a:lnTo>
                    <a:lnTo>
                      <a:pt x="65" y="10"/>
                    </a:lnTo>
                    <a:lnTo>
                      <a:pt x="67" y="15"/>
                    </a:lnTo>
                    <a:close/>
                  </a:path>
                </a:pathLst>
              </a:custGeom>
              <a:solidFill>
                <a:srgbClr val="D4AD9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7" name="Freeform 269"/>
              <p:cNvSpPr>
                <a:spLocks/>
              </p:cNvSpPr>
              <p:nvPr/>
            </p:nvSpPr>
            <p:spPr bwMode="auto">
              <a:xfrm>
                <a:off x="5597525" y="3557588"/>
                <a:ext cx="11113" cy="3175"/>
              </a:xfrm>
              <a:custGeom>
                <a:avLst/>
                <a:gdLst/>
                <a:ahLst/>
                <a:cxnLst>
                  <a:cxn ang="0">
                    <a:pos x="67" y="10"/>
                  </a:cxn>
                  <a:cxn ang="0">
                    <a:pos x="59" y="10"/>
                  </a:cxn>
                  <a:cxn ang="0">
                    <a:pos x="52" y="12"/>
                  </a:cxn>
                  <a:cxn ang="0">
                    <a:pos x="44" y="14"/>
                  </a:cxn>
                  <a:cxn ang="0">
                    <a:pos x="36" y="16"/>
                  </a:cxn>
                  <a:cxn ang="0">
                    <a:pos x="26" y="16"/>
                  </a:cxn>
                  <a:cxn ang="0">
                    <a:pos x="17" y="17"/>
                  </a:cxn>
                  <a:cxn ang="0">
                    <a:pos x="8" y="16"/>
                  </a:cxn>
                  <a:cxn ang="0">
                    <a:pos x="0" y="15"/>
                  </a:cxn>
                  <a:cxn ang="0">
                    <a:pos x="5" y="9"/>
                  </a:cxn>
                  <a:cxn ang="0">
                    <a:pos x="11" y="6"/>
                  </a:cxn>
                  <a:cxn ang="0">
                    <a:pos x="19" y="3"/>
                  </a:cxn>
                  <a:cxn ang="0">
                    <a:pos x="28" y="2"/>
                  </a:cxn>
                  <a:cxn ang="0">
                    <a:pos x="37" y="0"/>
                  </a:cxn>
                  <a:cxn ang="0">
                    <a:pos x="46" y="0"/>
                  </a:cxn>
                  <a:cxn ang="0">
                    <a:pos x="53" y="0"/>
                  </a:cxn>
                  <a:cxn ang="0">
                    <a:pos x="62" y="2"/>
                  </a:cxn>
                  <a:cxn ang="0">
                    <a:pos x="62" y="5"/>
                  </a:cxn>
                  <a:cxn ang="0">
                    <a:pos x="64" y="6"/>
                  </a:cxn>
                  <a:cxn ang="0">
                    <a:pos x="66" y="5"/>
                  </a:cxn>
                  <a:cxn ang="0">
                    <a:pos x="67" y="10"/>
                  </a:cxn>
                </a:cxnLst>
                <a:rect l="0" t="0" r="r" b="b"/>
                <a:pathLst>
                  <a:path w="67" h="17">
                    <a:moveTo>
                      <a:pt x="67" y="10"/>
                    </a:moveTo>
                    <a:lnTo>
                      <a:pt x="59" y="10"/>
                    </a:lnTo>
                    <a:lnTo>
                      <a:pt x="52" y="12"/>
                    </a:lnTo>
                    <a:lnTo>
                      <a:pt x="44" y="14"/>
                    </a:lnTo>
                    <a:lnTo>
                      <a:pt x="36" y="16"/>
                    </a:lnTo>
                    <a:lnTo>
                      <a:pt x="26" y="16"/>
                    </a:lnTo>
                    <a:lnTo>
                      <a:pt x="17" y="17"/>
                    </a:lnTo>
                    <a:lnTo>
                      <a:pt x="8" y="16"/>
                    </a:lnTo>
                    <a:lnTo>
                      <a:pt x="0" y="15"/>
                    </a:lnTo>
                    <a:lnTo>
                      <a:pt x="5" y="9"/>
                    </a:lnTo>
                    <a:lnTo>
                      <a:pt x="11" y="6"/>
                    </a:lnTo>
                    <a:lnTo>
                      <a:pt x="19" y="3"/>
                    </a:lnTo>
                    <a:lnTo>
                      <a:pt x="28" y="2"/>
                    </a:lnTo>
                    <a:lnTo>
                      <a:pt x="37" y="0"/>
                    </a:lnTo>
                    <a:lnTo>
                      <a:pt x="46" y="0"/>
                    </a:lnTo>
                    <a:lnTo>
                      <a:pt x="53" y="0"/>
                    </a:lnTo>
                    <a:lnTo>
                      <a:pt x="62" y="2"/>
                    </a:lnTo>
                    <a:lnTo>
                      <a:pt x="62" y="5"/>
                    </a:lnTo>
                    <a:lnTo>
                      <a:pt x="64" y="6"/>
                    </a:lnTo>
                    <a:lnTo>
                      <a:pt x="66" y="5"/>
                    </a:lnTo>
                    <a:lnTo>
                      <a:pt x="67" y="10"/>
                    </a:lnTo>
                    <a:close/>
                  </a:path>
                </a:pathLst>
              </a:custGeom>
              <a:solidFill>
                <a:srgbClr val="CCA68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8" name="Freeform 270"/>
              <p:cNvSpPr>
                <a:spLocks/>
              </p:cNvSpPr>
              <p:nvPr/>
            </p:nvSpPr>
            <p:spPr bwMode="auto">
              <a:xfrm>
                <a:off x="5597525" y="3559176"/>
                <a:ext cx="11113" cy="1588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60" y="5"/>
                  </a:cxn>
                  <a:cxn ang="0">
                    <a:pos x="53" y="7"/>
                  </a:cxn>
                  <a:cxn ang="0">
                    <a:pos x="45" y="9"/>
                  </a:cxn>
                  <a:cxn ang="0">
                    <a:pos x="37" y="12"/>
                  </a:cxn>
                  <a:cxn ang="0">
                    <a:pos x="26" y="12"/>
                  </a:cxn>
                  <a:cxn ang="0">
                    <a:pos x="17" y="13"/>
                  </a:cxn>
                  <a:cxn ang="0">
                    <a:pos x="8" y="12"/>
                  </a:cxn>
                  <a:cxn ang="0">
                    <a:pos x="0" y="10"/>
                  </a:cxn>
                  <a:cxn ang="0">
                    <a:pos x="6" y="7"/>
                  </a:cxn>
                  <a:cxn ang="0">
                    <a:pos x="13" y="4"/>
                  </a:cxn>
                  <a:cxn ang="0">
                    <a:pos x="20" y="2"/>
                  </a:cxn>
                  <a:cxn ang="0">
                    <a:pos x="29" y="1"/>
                  </a:cxn>
                  <a:cxn ang="0">
                    <a:pos x="38" y="0"/>
                  </a:cxn>
                  <a:cxn ang="0">
                    <a:pos x="46" y="0"/>
                  </a:cxn>
                  <a:cxn ang="0">
                    <a:pos x="54" y="0"/>
                  </a:cxn>
                  <a:cxn ang="0">
                    <a:pos x="63" y="2"/>
                  </a:cxn>
                  <a:cxn ang="0">
                    <a:pos x="63" y="5"/>
                  </a:cxn>
                  <a:cxn ang="0">
                    <a:pos x="65" y="3"/>
                  </a:cxn>
                  <a:cxn ang="0">
                    <a:pos x="66" y="1"/>
                  </a:cxn>
                  <a:cxn ang="0">
                    <a:pos x="68" y="5"/>
                  </a:cxn>
                </a:cxnLst>
                <a:rect l="0" t="0" r="r" b="b"/>
                <a:pathLst>
                  <a:path w="68" h="13">
                    <a:moveTo>
                      <a:pt x="68" y="5"/>
                    </a:moveTo>
                    <a:lnTo>
                      <a:pt x="60" y="5"/>
                    </a:lnTo>
                    <a:lnTo>
                      <a:pt x="53" y="7"/>
                    </a:lnTo>
                    <a:lnTo>
                      <a:pt x="45" y="9"/>
                    </a:lnTo>
                    <a:lnTo>
                      <a:pt x="37" y="12"/>
                    </a:lnTo>
                    <a:lnTo>
                      <a:pt x="26" y="12"/>
                    </a:lnTo>
                    <a:lnTo>
                      <a:pt x="17" y="13"/>
                    </a:lnTo>
                    <a:lnTo>
                      <a:pt x="8" y="12"/>
                    </a:lnTo>
                    <a:lnTo>
                      <a:pt x="0" y="10"/>
                    </a:lnTo>
                    <a:lnTo>
                      <a:pt x="6" y="7"/>
                    </a:lnTo>
                    <a:lnTo>
                      <a:pt x="13" y="4"/>
                    </a:lnTo>
                    <a:lnTo>
                      <a:pt x="20" y="2"/>
                    </a:lnTo>
                    <a:lnTo>
                      <a:pt x="29" y="1"/>
                    </a:lnTo>
                    <a:lnTo>
                      <a:pt x="38" y="0"/>
                    </a:lnTo>
                    <a:lnTo>
                      <a:pt x="46" y="0"/>
                    </a:lnTo>
                    <a:lnTo>
                      <a:pt x="54" y="0"/>
                    </a:lnTo>
                    <a:lnTo>
                      <a:pt x="63" y="2"/>
                    </a:lnTo>
                    <a:lnTo>
                      <a:pt x="63" y="5"/>
                    </a:lnTo>
                    <a:lnTo>
                      <a:pt x="65" y="3"/>
                    </a:lnTo>
                    <a:lnTo>
                      <a:pt x="66" y="1"/>
                    </a:lnTo>
                    <a:lnTo>
                      <a:pt x="68" y="5"/>
                    </a:lnTo>
                    <a:close/>
                  </a:path>
                </a:pathLst>
              </a:custGeom>
              <a:solidFill>
                <a:srgbClr val="C79E8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9" name="Freeform 271"/>
              <p:cNvSpPr>
                <a:spLocks/>
              </p:cNvSpPr>
              <p:nvPr/>
            </p:nvSpPr>
            <p:spPr bwMode="auto">
              <a:xfrm>
                <a:off x="5597525" y="3559176"/>
                <a:ext cx="11113" cy="1588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62" y="3"/>
                  </a:cxn>
                  <a:cxn ang="0">
                    <a:pos x="54" y="6"/>
                  </a:cxn>
                  <a:cxn ang="0">
                    <a:pos x="46" y="8"/>
                  </a:cxn>
                  <a:cxn ang="0">
                    <a:pos x="38" y="11"/>
                  </a:cxn>
                  <a:cxn ang="0">
                    <a:pos x="27" y="11"/>
                  </a:cxn>
                  <a:cxn ang="0">
                    <a:pos x="17" y="12"/>
                  </a:cxn>
                  <a:cxn ang="0">
                    <a:pos x="8" y="10"/>
                  </a:cxn>
                  <a:cxn ang="0">
                    <a:pos x="0" y="7"/>
                  </a:cxn>
                  <a:cxn ang="0">
                    <a:pos x="6" y="5"/>
                  </a:cxn>
                  <a:cxn ang="0">
                    <a:pos x="13" y="4"/>
                  </a:cxn>
                  <a:cxn ang="0">
                    <a:pos x="20" y="4"/>
                  </a:cxn>
                  <a:cxn ang="0">
                    <a:pos x="28" y="4"/>
                  </a:cxn>
                  <a:cxn ang="0">
                    <a:pos x="37" y="3"/>
                  </a:cxn>
                  <a:cxn ang="0">
                    <a:pos x="45" y="3"/>
                  </a:cxn>
                  <a:cxn ang="0">
                    <a:pos x="52" y="3"/>
                  </a:cxn>
                  <a:cxn ang="0">
                    <a:pos x="60" y="4"/>
                  </a:cxn>
                  <a:cxn ang="0">
                    <a:pos x="62" y="6"/>
                  </a:cxn>
                  <a:cxn ang="0">
                    <a:pos x="65" y="3"/>
                  </a:cxn>
                  <a:cxn ang="0">
                    <a:pos x="67" y="0"/>
                  </a:cxn>
                  <a:cxn ang="0">
                    <a:pos x="69" y="3"/>
                  </a:cxn>
                </a:cxnLst>
                <a:rect l="0" t="0" r="r" b="b"/>
                <a:pathLst>
                  <a:path w="69" h="12">
                    <a:moveTo>
                      <a:pt x="69" y="3"/>
                    </a:moveTo>
                    <a:lnTo>
                      <a:pt x="62" y="3"/>
                    </a:lnTo>
                    <a:lnTo>
                      <a:pt x="54" y="6"/>
                    </a:lnTo>
                    <a:lnTo>
                      <a:pt x="46" y="8"/>
                    </a:lnTo>
                    <a:lnTo>
                      <a:pt x="38" y="11"/>
                    </a:lnTo>
                    <a:lnTo>
                      <a:pt x="27" y="11"/>
                    </a:lnTo>
                    <a:lnTo>
                      <a:pt x="17" y="12"/>
                    </a:lnTo>
                    <a:lnTo>
                      <a:pt x="8" y="10"/>
                    </a:lnTo>
                    <a:lnTo>
                      <a:pt x="0" y="7"/>
                    </a:lnTo>
                    <a:lnTo>
                      <a:pt x="6" y="5"/>
                    </a:lnTo>
                    <a:lnTo>
                      <a:pt x="13" y="4"/>
                    </a:lnTo>
                    <a:lnTo>
                      <a:pt x="20" y="4"/>
                    </a:lnTo>
                    <a:lnTo>
                      <a:pt x="28" y="4"/>
                    </a:lnTo>
                    <a:lnTo>
                      <a:pt x="37" y="3"/>
                    </a:lnTo>
                    <a:lnTo>
                      <a:pt x="45" y="3"/>
                    </a:lnTo>
                    <a:lnTo>
                      <a:pt x="52" y="3"/>
                    </a:lnTo>
                    <a:lnTo>
                      <a:pt x="60" y="4"/>
                    </a:lnTo>
                    <a:lnTo>
                      <a:pt x="62" y="6"/>
                    </a:lnTo>
                    <a:lnTo>
                      <a:pt x="65" y="3"/>
                    </a:lnTo>
                    <a:lnTo>
                      <a:pt x="67" y="0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BF968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0" name="Freeform 272"/>
              <p:cNvSpPr>
                <a:spLocks/>
              </p:cNvSpPr>
              <p:nvPr/>
            </p:nvSpPr>
            <p:spPr bwMode="auto">
              <a:xfrm>
                <a:off x="5595938" y="3549651"/>
                <a:ext cx="14288" cy="4763"/>
              </a:xfrm>
              <a:custGeom>
                <a:avLst/>
                <a:gdLst/>
                <a:ahLst/>
                <a:cxnLst>
                  <a:cxn ang="0">
                    <a:pos x="87" y="22"/>
                  </a:cxn>
                  <a:cxn ang="0">
                    <a:pos x="91" y="24"/>
                  </a:cxn>
                  <a:cxn ang="0">
                    <a:pos x="86" y="22"/>
                  </a:cxn>
                  <a:cxn ang="0">
                    <a:pos x="79" y="20"/>
                  </a:cxn>
                  <a:cxn ang="0">
                    <a:pos x="68" y="15"/>
                  </a:cxn>
                  <a:cxn ang="0">
                    <a:pos x="58" y="13"/>
                  </a:cxn>
                  <a:cxn ang="0">
                    <a:pos x="48" y="10"/>
                  </a:cxn>
                  <a:cxn ang="0">
                    <a:pos x="41" y="11"/>
                  </a:cxn>
                  <a:cxn ang="0">
                    <a:pos x="35" y="10"/>
                  </a:cxn>
                  <a:cxn ang="0">
                    <a:pos x="30" y="10"/>
                  </a:cxn>
                  <a:cxn ang="0">
                    <a:pos x="23" y="10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4" y="12"/>
                  </a:cxn>
                  <a:cxn ang="0">
                    <a:pos x="0" y="12"/>
                  </a:cxn>
                  <a:cxn ang="0">
                    <a:pos x="0" y="13"/>
                  </a:cxn>
                  <a:cxn ang="0">
                    <a:pos x="4" y="12"/>
                  </a:cxn>
                  <a:cxn ang="0">
                    <a:pos x="9" y="10"/>
                  </a:cxn>
                  <a:cxn ang="0">
                    <a:pos x="16" y="8"/>
                  </a:cxn>
                  <a:cxn ang="0">
                    <a:pos x="23" y="6"/>
                  </a:cxn>
                  <a:cxn ang="0">
                    <a:pos x="29" y="3"/>
                  </a:cxn>
                  <a:cxn ang="0">
                    <a:pos x="35" y="1"/>
                  </a:cxn>
                  <a:cxn ang="0">
                    <a:pos x="40" y="0"/>
                  </a:cxn>
                  <a:cxn ang="0">
                    <a:pos x="47" y="0"/>
                  </a:cxn>
                  <a:cxn ang="0">
                    <a:pos x="64" y="2"/>
                  </a:cxn>
                  <a:cxn ang="0">
                    <a:pos x="78" y="5"/>
                  </a:cxn>
                  <a:cxn ang="0">
                    <a:pos x="86" y="8"/>
                  </a:cxn>
                  <a:cxn ang="0">
                    <a:pos x="92" y="11"/>
                  </a:cxn>
                  <a:cxn ang="0">
                    <a:pos x="93" y="16"/>
                  </a:cxn>
                  <a:cxn ang="0">
                    <a:pos x="87" y="22"/>
                  </a:cxn>
                </a:cxnLst>
                <a:rect l="0" t="0" r="r" b="b"/>
                <a:pathLst>
                  <a:path w="93" h="24">
                    <a:moveTo>
                      <a:pt x="87" y="22"/>
                    </a:moveTo>
                    <a:lnTo>
                      <a:pt x="91" y="24"/>
                    </a:lnTo>
                    <a:lnTo>
                      <a:pt x="86" y="22"/>
                    </a:lnTo>
                    <a:lnTo>
                      <a:pt x="79" y="20"/>
                    </a:lnTo>
                    <a:lnTo>
                      <a:pt x="68" y="15"/>
                    </a:lnTo>
                    <a:lnTo>
                      <a:pt x="58" y="13"/>
                    </a:lnTo>
                    <a:lnTo>
                      <a:pt x="48" y="10"/>
                    </a:lnTo>
                    <a:lnTo>
                      <a:pt x="41" y="11"/>
                    </a:lnTo>
                    <a:lnTo>
                      <a:pt x="35" y="10"/>
                    </a:lnTo>
                    <a:lnTo>
                      <a:pt x="30" y="10"/>
                    </a:lnTo>
                    <a:lnTo>
                      <a:pt x="23" y="10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4" y="12"/>
                    </a:lnTo>
                    <a:lnTo>
                      <a:pt x="9" y="10"/>
                    </a:lnTo>
                    <a:lnTo>
                      <a:pt x="16" y="8"/>
                    </a:lnTo>
                    <a:lnTo>
                      <a:pt x="23" y="6"/>
                    </a:lnTo>
                    <a:lnTo>
                      <a:pt x="29" y="3"/>
                    </a:lnTo>
                    <a:lnTo>
                      <a:pt x="35" y="1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64" y="2"/>
                    </a:lnTo>
                    <a:lnTo>
                      <a:pt x="78" y="5"/>
                    </a:lnTo>
                    <a:lnTo>
                      <a:pt x="86" y="8"/>
                    </a:lnTo>
                    <a:lnTo>
                      <a:pt x="92" y="11"/>
                    </a:lnTo>
                    <a:lnTo>
                      <a:pt x="93" y="16"/>
                    </a:lnTo>
                    <a:lnTo>
                      <a:pt x="87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1" name="Freeform 273"/>
              <p:cNvSpPr>
                <a:spLocks/>
              </p:cNvSpPr>
              <p:nvPr/>
            </p:nvSpPr>
            <p:spPr bwMode="auto">
              <a:xfrm>
                <a:off x="5588000" y="3559176"/>
                <a:ext cx="17463" cy="30163"/>
              </a:xfrm>
              <a:custGeom>
                <a:avLst/>
                <a:gdLst/>
                <a:ahLst/>
                <a:cxnLst>
                  <a:cxn ang="0">
                    <a:pos x="111" y="35"/>
                  </a:cxn>
                  <a:cxn ang="0">
                    <a:pos x="110" y="44"/>
                  </a:cxn>
                  <a:cxn ang="0">
                    <a:pos x="110" y="52"/>
                  </a:cxn>
                  <a:cxn ang="0">
                    <a:pos x="109" y="58"/>
                  </a:cxn>
                  <a:cxn ang="0">
                    <a:pos x="109" y="65"/>
                  </a:cxn>
                  <a:cxn ang="0">
                    <a:pos x="107" y="70"/>
                  </a:cxn>
                  <a:cxn ang="0">
                    <a:pos x="106" y="76"/>
                  </a:cxn>
                  <a:cxn ang="0">
                    <a:pos x="104" y="83"/>
                  </a:cxn>
                  <a:cxn ang="0">
                    <a:pos x="102" y="92"/>
                  </a:cxn>
                  <a:cxn ang="0">
                    <a:pos x="91" y="97"/>
                  </a:cxn>
                  <a:cxn ang="0">
                    <a:pos x="84" y="103"/>
                  </a:cxn>
                  <a:cxn ang="0">
                    <a:pos x="77" y="108"/>
                  </a:cxn>
                  <a:cxn ang="0">
                    <a:pos x="71" y="114"/>
                  </a:cxn>
                  <a:cxn ang="0">
                    <a:pos x="65" y="120"/>
                  </a:cxn>
                  <a:cxn ang="0">
                    <a:pos x="58" y="126"/>
                  </a:cxn>
                  <a:cxn ang="0">
                    <a:pos x="52" y="133"/>
                  </a:cxn>
                  <a:cxn ang="0">
                    <a:pos x="46" y="142"/>
                  </a:cxn>
                  <a:cxn ang="0">
                    <a:pos x="37" y="152"/>
                  </a:cxn>
                  <a:cxn ang="0">
                    <a:pos x="28" y="161"/>
                  </a:cxn>
                  <a:cxn ang="0">
                    <a:pos x="20" y="168"/>
                  </a:cxn>
                  <a:cxn ang="0">
                    <a:pos x="14" y="171"/>
                  </a:cxn>
                  <a:cxn ang="0">
                    <a:pos x="8" y="168"/>
                  </a:cxn>
                  <a:cxn ang="0">
                    <a:pos x="4" y="161"/>
                  </a:cxn>
                  <a:cxn ang="0">
                    <a:pos x="0" y="149"/>
                  </a:cxn>
                  <a:cxn ang="0">
                    <a:pos x="0" y="132"/>
                  </a:cxn>
                  <a:cxn ang="0">
                    <a:pos x="5" y="115"/>
                  </a:cxn>
                  <a:cxn ang="0">
                    <a:pos x="9" y="100"/>
                  </a:cxn>
                  <a:cxn ang="0">
                    <a:pos x="12" y="84"/>
                  </a:cxn>
                  <a:cxn ang="0">
                    <a:pos x="16" y="70"/>
                  </a:cxn>
                  <a:cxn ang="0">
                    <a:pos x="18" y="55"/>
                  </a:cxn>
                  <a:cxn ang="0">
                    <a:pos x="21" y="40"/>
                  </a:cxn>
                  <a:cxn ang="0">
                    <a:pos x="22" y="23"/>
                  </a:cxn>
                  <a:cxn ang="0">
                    <a:pos x="24" y="7"/>
                  </a:cxn>
                  <a:cxn ang="0">
                    <a:pos x="25" y="1"/>
                  </a:cxn>
                  <a:cxn ang="0">
                    <a:pos x="32" y="0"/>
                  </a:cxn>
                  <a:cxn ang="0">
                    <a:pos x="43" y="3"/>
                  </a:cxn>
                  <a:cxn ang="0">
                    <a:pos x="56" y="9"/>
                  </a:cxn>
                  <a:cxn ang="0">
                    <a:pos x="70" y="15"/>
                  </a:cxn>
                  <a:cxn ang="0">
                    <a:pos x="85" y="23"/>
                  </a:cxn>
                  <a:cxn ang="0">
                    <a:pos x="99" y="29"/>
                  </a:cxn>
                  <a:cxn ang="0">
                    <a:pos x="111" y="35"/>
                  </a:cxn>
                </a:cxnLst>
                <a:rect l="0" t="0" r="r" b="b"/>
                <a:pathLst>
                  <a:path w="111" h="171">
                    <a:moveTo>
                      <a:pt x="111" y="35"/>
                    </a:moveTo>
                    <a:lnTo>
                      <a:pt x="110" y="44"/>
                    </a:lnTo>
                    <a:lnTo>
                      <a:pt x="110" y="52"/>
                    </a:lnTo>
                    <a:lnTo>
                      <a:pt x="109" y="58"/>
                    </a:lnTo>
                    <a:lnTo>
                      <a:pt x="109" y="65"/>
                    </a:lnTo>
                    <a:lnTo>
                      <a:pt x="107" y="70"/>
                    </a:lnTo>
                    <a:lnTo>
                      <a:pt x="106" y="76"/>
                    </a:lnTo>
                    <a:lnTo>
                      <a:pt x="104" y="83"/>
                    </a:lnTo>
                    <a:lnTo>
                      <a:pt x="102" y="92"/>
                    </a:lnTo>
                    <a:lnTo>
                      <a:pt x="91" y="97"/>
                    </a:lnTo>
                    <a:lnTo>
                      <a:pt x="84" y="103"/>
                    </a:lnTo>
                    <a:lnTo>
                      <a:pt x="77" y="108"/>
                    </a:lnTo>
                    <a:lnTo>
                      <a:pt x="71" y="114"/>
                    </a:lnTo>
                    <a:lnTo>
                      <a:pt x="65" y="120"/>
                    </a:lnTo>
                    <a:lnTo>
                      <a:pt x="58" y="126"/>
                    </a:lnTo>
                    <a:lnTo>
                      <a:pt x="52" y="133"/>
                    </a:lnTo>
                    <a:lnTo>
                      <a:pt x="46" y="142"/>
                    </a:lnTo>
                    <a:lnTo>
                      <a:pt x="37" y="152"/>
                    </a:lnTo>
                    <a:lnTo>
                      <a:pt x="28" y="161"/>
                    </a:lnTo>
                    <a:lnTo>
                      <a:pt x="20" y="168"/>
                    </a:lnTo>
                    <a:lnTo>
                      <a:pt x="14" y="171"/>
                    </a:lnTo>
                    <a:lnTo>
                      <a:pt x="8" y="168"/>
                    </a:lnTo>
                    <a:lnTo>
                      <a:pt x="4" y="161"/>
                    </a:lnTo>
                    <a:lnTo>
                      <a:pt x="0" y="149"/>
                    </a:lnTo>
                    <a:lnTo>
                      <a:pt x="0" y="132"/>
                    </a:lnTo>
                    <a:lnTo>
                      <a:pt x="5" y="115"/>
                    </a:lnTo>
                    <a:lnTo>
                      <a:pt x="9" y="100"/>
                    </a:lnTo>
                    <a:lnTo>
                      <a:pt x="12" y="84"/>
                    </a:lnTo>
                    <a:lnTo>
                      <a:pt x="16" y="70"/>
                    </a:lnTo>
                    <a:lnTo>
                      <a:pt x="18" y="55"/>
                    </a:lnTo>
                    <a:lnTo>
                      <a:pt x="21" y="40"/>
                    </a:lnTo>
                    <a:lnTo>
                      <a:pt x="22" y="23"/>
                    </a:lnTo>
                    <a:lnTo>
                      <a:pt x="24" y="7"/>
                    </a:lnTo>
                    <a:lnTo>
                      <a:pt x="25" y="1"/>
                    </a:lnTo>
                    <a:lnTo>
                      <a:pt x="32" y="0"/>
                    </a:lnTo>
                    <a:lnTo>
                      <a:pt x="43" y="3"/>
                    </a:lnTo>
                    <a:lnTo>
                      <a:pt x="56" y="9"/>
                    </a:lnTo>
                    <a:lnTo>
                      <a:pt x="70" y="15"/>
                    </a:lnTo>
                    <a:lnTo>
                      <a:pt x="85" y="23"/>
                    </a:lnTo>
                    <a:lnTo>
                      <a:pt x="99" y="29"/>
                    </a:lnTo>
                    <a:lnTo>
                      <a:pt x="111" y="35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2" name="Freeform 274"/>
              <p:cNvSpPr>
                <a:spLocks/>
              </p:cNvSpPr>
              <p:nvPr/>
            </p:nvSpPr>
            <p:spPr bwMode="auto">
              <a:xfrm>
                <a:off x="5589588" y="3560763"/>
                <a:ext cx="15875" cy="26988"/>
              </a:xfrm>
              <a:custGeom>
                <a:avLst/>
                <a:gdLst/>
                <a:ahLst/>
                <a:cxnLst>
                  <a:cxn ang="0">
                    <a:pos x="104" y="29"/>
                  </a:cxn>
                  <a:cxn ang="0">
                    <a:pos x="103" y="38"/>
                  </a:cxn>
                  <a:cxn ang="0">
                    <a:pos x="102" y="46"/>
                  </a:cxn>
                  <a:cxn ang="0">
                    <a:pos x="101" y="52"/>
                  </a:cxn>
                  <a:cxn ang="0">
                    <a:pos x="101" y="58"/>
                  </a:cxn>
                  <a:cxn ang="0">
                    <a:pos x="99" y="63"/>
                  </a:cxn>
                  <a:cxn ang="0">
                    <a:pos x="98" y="70"/>
                  </a:cxn>
                  <a:cxn ang="0">
                    <a:pos x="95" y="76"/>
                  </a:cxn>
                  <a:cxn ang="0">
                    <a:pos x="93" y="85"/>
                  </a:cxn>
                  <a:cxn ang="0">
                    <a:pos x="83" y="90"/>
                  </a:cxn>
                  <a:cxn ang="0">
                    <a:pos x="76" y="97"/>
                  </a:cxn>
                  <a:cxn ang="0">
                    <a:pos x="69" y="101"/>
                  </a:cxn>
                  <a:cxn ang="0">
                    <a:pos x="63" y="106"/>
                  </a:cxn>
                  <a:cxn ang="0">
                    <a:pos x="57" y="111"/>
                  </a:cxn>
                  <a:cxn ang="0">
                    <a:pos x="51" y="117"/>
                  </a:cxn>
                  <a:cxn ang="0">
                    <a:pos x="45" y="123"/>
                  </a:cxn>
                  <a:cxn ang="0">
                    <a:pos x="39" y="133"/>
                  </a:cxn>
                  <a:cxn ang="0">
                    <a:pos x="30" y="141"/>
                  </a:cxn>
                  <a:cxn ang="0">
                    <a:pos x="22" y="149"/>
                  </a:cxn>
                  <a:cxn ang="0">
                    <a:pos x="15" y="154"/>
                  </a:cxn>
                  <a:cxn ang="0">
                    <a:pos x="10" y="156"/>
                  </a:cxn>
                  <a:cxn ang="0">
                    <a:pos x="5" y="154"/>
                  </a:cxn>
                  <a:cxn ang="0">
                    <a:pos x="2" y="149"/>
                  </a:cxn>
                  <a:cxn ang="0">
                    <a:pos x="0" y="138"/>
                  </a:cxn>
                  <a:cxn ang="0">
                    <a:pos x="1" y="123"/>
                  </a:cxn>
                  <a:cxn ang="0">
                    <a:pos x="5" y="107"/>
                  </a:cxn>
                  <a:cxn ang="0">
                    <a:pos x="9" y="93"/>
                  </a:cxn>
                  <a:cxn ang="0">
                    <a:pos x="13" y="79"/>
                  </a:cxn>
                  <a:cxn ang="0">
                    <a:pos x="18" y="66"/>
                  </a:cxn>
                  <a:cxn ang="0">
                    <a:pos x="20" y="52"/>
                  </a:cxn>
                  <a:cxn ang="0">
                    <a:pos x="23" y="38"/>
                  </a:cxn>
                  <a:cxn ang="0">
                    <a:pos x="25" y="21"/>
                  </a:cxn>
                  <a:cxn ang="0">
                    <a:pos x="28" y="6"/>
                  </a:cxn>
                  <a:cxn ang="0">
                    <a:pos x="29" y="0"/>
                  </a:cxn>
                  <a:cxn ang="0">
                    <a:pos x="35" y="0"/>
                  </a:cxn>
                  <a:cxn ang="0">
                    <a:pos x="43" y="2"/>
                  </a:cxn>
                  <a:cxn ang="0">
                    <a:pos x="54" y="7"/>
                  </a:cxn>
                  <a:cxn ang="0">
                    <a:pos x="67" y="12"/>
                  </a:cxn>
                  <a:cxn ang="0">
                    <a:pos x="80" y="19"/>
                  </a:cxn>
                  <a:cxn ang="0">
                    <a:pos x="92" y="24"/>
                  </a:cxn>
                  <a:cxn ang="0">
                    <a:pos x="104" y="29"/>
                  </a:cxn>
                </a:cxnLst>
                <a:rect l="0" t="0" r="r" b="b"/>
                <a:pathLst>
                  <a:path w="104" h="156">
                    <a:moveTo>
                      <a:pt x="104" y="29"/>
                    </a:moveTo>
                    <a:lnTo>
                      <a:pt x="103" y="38"/>
                    </a:lnTo>
                    <a:lnTo>
                      <a:pt x="102" y="46"/>
                    </a:lnTo>
                    <a:lnTo>
                      <a:pt x="101" y="52"/>
                    </a:lnTo>
                    <a:lnTo>
                      <a:pt x="101" y="58"/>
                    </a:lnTo>
                    <a:lnTo>
                      <a:pt x="99" y="63"/>
                    </a:lnTo>
                    <a:lnTo>
                      <a:pt x="98" y="70"/>
                    </a:lnTo>
                    <a:lnTo>
                      <a:pt x="95" y="76"/>
                    </a:lnTo>
                    <a:lnTo>
                      <a:pt x="93" y="85"/>
                    </a:lnTo>
                    <a:lnTo>
                      <a:pt x="83" y="90"/>
                    </a:lnTo>
                    <a:lnTo>
                      <a:pt x="76" y="97"/>
                    </a:lnTo>
                    <a:lnTo>
                      <a:pt x="69" y="101"/>
                    </a:lnTo>
                    <a:lnTo>
                      <a:pt x="63" y="106"/>
                    </a:lnTo>
                    <a:lnTo>
                      <a:pt x="57" y="111"/>
                    </a:lnTo>
                    <a:lnTo>
                      <a:pt x="51" y="117"/>
                    </a:lnTo>
                    <a:lnTo>
                      <a:pt x="45" y="123"/>
                    </a:lnTo>
                    <a:lnTo>
                      <a:pt x="39" y="133"/>
                    </a:lnTo>
                    <a:lnTo>
                      <a:pt x="30" y="141"/>
                    </a:lnTo>
                    <a:lnTo>
                      <a:pt x="22" y="149"/>
                    </a:lnTo>
                    <a:lnTo>
                      <a:pt x="15" y="154"/>
                    </a:lnTo>
                    <a:lnTo>
                      <a:pt x="10" y="156"/>
                    </a:lnTo>
                    <a:lnTo>
                      <a:pt x="5" y="154"/>
                    </a:lnTo>
                    <a:lnTo>
                      <a:pt x="2" y="149"/>
                    </a:lnTo>
                    <a:lnTo>
                      <a:pt x="0" y="138"/>
                    </a:lnTo>
                    <a:lnTo>
                      <a:pt x="1" y="123"/>
                    </a:lnTo>
                    <a:lnTo>
                      <a:pt x="5" y="107"/>
                    </a:lnTo>
                    <a:lnTo>
                      <a:pt x="9" y="93"/>
                    </a:lnTo>
                    <a:lnTo>
                      <a:pt x="13" y="79"/>
                    </a:lnTo>
                    <a:lnTo>
                      <a:pt x="18" y="66"/>
                    </a:lnTo>
                    <a:lnTo>
                      <a:pt x="20" y="52"/>
                    </a:lnTo>
                    <a:lnTo>
                      <a:pt x="23" y="38"/>
                    </a:lnTo>
                    <a:lnTo>
                      <a:pt x="25" y="21"/>
                    </a:lnTo>
                    <a:lnTo>
                      <a:pt x="28" y="6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3" y="2"/>
                    </a:lnTo>
                    <a:lnTo>
                      <a:pt x="54" y="7"/>
                    </a:lnTo>
                    <a:lnTo>
                      <a:pt x="67" y="12"/>
                    </a:lnTo>
                    <a:lnTo>
                      <a:pt x="80" y="19"/>
                    </a:lnTo>
                    <a:lnTo>
                      <a:pt x="92" y="24"/>
                    </a:lnTo>
                    <a:lnTo>
                      <a:pt x="104" y="29"/>
                    </a:lnTo>
                    <a:close/>
                  </a:path>
                </a:pathLst>
              </a:custGeom>
              <a:solidFill>
                <a:srgbClr val="E8C4B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3" name="Freeform 275"/>
              <p:cNvSpPr>
                <a:spLocks/>
              </p:cNvSpPr>
              <p:nvPr/>
            </p:nvSpPr>
            <p:spPr bwMode="auto">
              <a:xfrm>
                <a:off x="5589588" y="3560763"/>
                <a:ext cx="15875" cy="25400"/>
              </a:xfrm>
              <a:custGeom>
                <a:avLst/>
                <a:gdLst/>
                <a:ahLst/>
                <a:cxnLst>
                  <a:cxn ang="0">
                    <a:pos x="98" y="27"/>
                  </a:cxn>
                  <a:cxn ang="0">
                    <a:pos x="97" y="35"/>
                  </a:cxn>
                  <a:cxn ang="0">
                    <a:pos x="97" y="42"/>
                  </a:cxn>
                  <a:cxn ang="0">
                    <a:pos x="96" y="48"/>
                  </a:cxn>
                  <a:cxn ang="0">
                    <a:pos x="96" y="54"/>
                  </a:cxn>
                  <a:cxn ang="0">
                    <a:pos x="94" y="59"/>
                  </a:cxn>
                  <a:cxn ang="0">
                    <a:pos x="93" y="65"/>
                  </a:cxn>
                  <a:cxn ang="0">
                    <a:pos x="90" y="71"/>
                  </a:cxn>
                  <a:cxn ang="0">
                    <a:pos x="88" y="81"/>
                  </a:cxn>
                  <a:cxn ang="0">
                    <a:pos x="77" y="86"/>
                  </a:cxn>
                  <a:cxn ang="0">
                    <a:pos x="70" y="91"/>
                  </a:cxn>
                  <a:cxn ang="0">
                    <a:pos x="64" y="95"/>
                  </a:cxn>
                  <a:cxn ang="0">
                    <a:pos x="59" y="100"/>
                  </a:cxn>
                  <a:cxn ang="0">
                    <a:pos x="53" y="104"/>
                  </a:cxn>
                  <a:cxn ang="0">
                    <a:pos x="47" y="110"/>
                  </a:cxn>
                  <a:cxn ang="0">
                    <a:pos x="41" y="116"/>
                  </a:cxn>
                  <a:cxn ang="0">
                    <a:pos x="36" y="126"/>
                  </a:cxn>
                  <a:cxn ang="0">
                    <a:pos x="29" y="133"/>
                  </a:cxn>
                  <a:cxn ang="0">
                    <a:pos x="22" y="139"/>
                  </a:cxn>
                  <a:cxn ang="0">
                    <a:pos x="15" y="143"/>
                  </a:cxn>
                  <a:cxn ang="0">
                    <a:pos x="10" y="145"/>
                  </a:cxn>
                  <a:cxn ang="0">
                    <a:pos x="5" y="143"/>
                  </a:cxn>
                  <a:cxn ang="0">
                    <a:pos x="2" y="138"/>
                  </a:cxn>
                  <a:cxn ang="0">
                    <a:pos x="0" y="129"/>
                  </a:cxn>
                  <a:cxn ang="0">
                    <a:pos x="1" y="117"/>
                  </a:cxn>
                  <a:cxn ang="0">
                    <a:pos x="5" y="102"/>
                  </a:cxn>
                  <a:cxn ang="0">
                    <a:pos x="10" y="89"/>
                  </a:cxn>
                  <a:cxn ang="0">
                    <a:pos x="15" y="76"/>
                  </a:cxn>
                  <a:cxn ang="0">
                    <a:pos x="20" y="64"/>
                  </a:cxn>
                  <a:cxn ang="0">
                    <a:pos x="24" y="51"/>
                  </a:cxn>
                  <a:cxn ang="0">
                    <a:pos x="28" y="39"/>
                  </a:cxn>
                  <a:cxn ang="0">
                    <a:pos x="30" y="24"/>
                  </a:cxn>
                  <a:cxn ang="0">
                    <a:pos x="32" y="8"/>
                  </a:cxn>
                  <a:cxn ang="0">
                    <a:pos x="33" y="1"/>
                  </a:cxn>
                  <a:cxn ang="0">
                    <a:pos x="38" y="0"/>
                  </a:cxn>
                  <a:cxn ang="0">
                    <a:pos x="45" y="1"/>
                  </a:cxn>
                  <a:cxn ang="0">
                    <a:pos x="56" y="6"/>
                  </a:cxn>
                  <a:cxn ang="0">
                    <a:pos x="66" y="11"/>
                  </a:cxn>
                  <a:cxn ang="0">
                    <a:pos x="77" y="17"/>
                  </a:cxn>
                  <a:cxn ang="0">
                    <a:pos x="88" y="23"/>
                  </a:cxn>
                  <a:cxn ang="0">
                    <a:pos x="98" y="27"/>
                  </a:cxn>
                </a:cxnLst>
                <a:rect l="0" t="0" r="r" b="b"/>
                <a:pathLst>
                  <a:path w="98" h="145">
                    <a:moveTo>
                      <a:pt x="98" y="27"/>
                    </a:moveTo>
                    <a:lnTo>
                      <a:pt x="97" y="35"/>
                    </a:lnTo>
                    <a:lnTo>
                      <a:pt x="97" y="42"/>
                    </a:lnTo>
                    <a:lnTo>
                      <a:pt x="96" y="48"/>
                    </a:lnTo>
                    <a:lnTo>
                      <a:pt x="96" y="54"/>
                    </a:lnTo>
                    <a:lnTo>
                      <a:pt x="94" y="59"/>
                    </a:lnTo>
                    <a:lnTo>
                      <a:pt x="93" y="65"/>
                    </a:lnTo>
                    <a:lnTo>
                      <a:pt x="90" y="71"/>
                    </a:lnTo>
                    <a:lnTo>
                      <a:pt x="88" y="81"/>
                    </a:lnTo>
                    <a:lnTo>
                      <a:pt x="77" y="86"/>
                    </a:lnTo>
                    <a:lnTo>
                      <a:pt x="70" y="91"/>
                    </a:lnTo>
                    <a:lnTo>
                      <a:pt x="64" y="95"/>
                    </a:lnTo>
                    <a:lnTo>
                      <a:pt x="59" y="100"/>
                    </a:lnTo>
                    <a:lnTo>
                      <a:pt x="53" y="104"/>
                    </a:lnTo>
                    <a:lnTo>
                      <a:pt x="47" y="110"/>
                    </a:lnTo>
                    <a:lnTo>
                      <a:pt x="41" y="116"/>
                    </a:lnTo>
                    <a:lnTo>
                      <a:pt x="36" y="126"/>
                    </a:lnTo>
                    <a:lnTo>
                      <a:pt x="29" y="133"/>
                    </a:lnTo>
                    <a:lnTo>
                      <a:pt x="22" y="139"/>
                    </a:lnTo>
                    <a:lnTo>
                      <a:pt x="15" y="143"/>
                    </a:lnTo>
                    <a:lnTo>
                      <a:pt x="10" y="145"/>
                    </a:lnTo>
                    <a:lnTo>
                      <a:pt x="5" y="143"/>
                    </a:lnTo>
                    <a:lnTo>
                      <a:pt x="2" y="138"/>
                    </a:lnTo>
                    <a:lnTo>
                      <a:pt x="0" y="129"/>
                    </a:lnTo>
                    <a:lnTo>
                      <a:pt x="1" y="117"/>
                    </a:lnTo>
                    <a:lnTo>
                      <a:pt x="5" y="102"/>
                    </a:lnTo>
                    <a:lnTo>
                      <a:pt x="10" y="89"/>
                    </a:lnTo>
                    <a:lnTo>
                      <a:pt x="15" y="76"/>
                    </a:lnTo>
                    <a:lnTo>
                      <a:pt x="20" y="64"/>
                    </a:lnTo>
                    <a:lnTo>
                      <a:pt x="24" y="51"/>
                    </a:lnTo>
                    <a:lnTo>
                      <a:pt x="28" y="39"/>
                    </a:lnTo>
                    <a:lnTo>
                      <a:pt x="30" y="24"/>
                    </a:lnTo>
                    <a:lnTo>
                      <a:pt x="32" y="8"/>
                    </a:lnTo>
                    <a:lnTo>
                      <a:pt x="33" y="1"/>
                    </a:lnTo>
                    <a:lnTo>
                      <a:pt x="38" y="0"/>
                    </a:lnTo>
                    <a:lnTo>
                      <a:pt x="45" y="1"/>
                    </a:lnTo>
                    <a:lnTo>
                      <a:pt x="56" y="6"/>
                    </a:lnTo>
                    <a:lnTo>
                      <a:pt x="66" y="11"/>
                    </a:lnTo>
                    <a:lnTo>
                      <a:pt x="77" y="17"/>
                    </a:lnTo>
                    <a:lnTo>
                      <a:pt x="88" y="23"/>
                    </a:lnTo>
                    <a:lnTo>
                      <a:pt x="98" y="27"/>
                    </a:lnTo>
                    <a:close/>
                  </a:path>
                </a:pathLst>
              </a:custGeom>
              <a:solidFill>
                <a:srgbClr val="E6C2A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4" name="Freeform 276"/>
              <p:cNvSpPr>
                <a:spLocks/>
              </p:cNvSpPr>
              <p:nvPr/>
            </p:nvSpPr>
            <p:spPr bwMode="auto">
              <a:xfrm>
                <a:off x="5589588" y="3562351"/>
                <a:ext cx="15875" cy="22225"/>
              </a:xfrm>
              <a:custGeom>
                <a:avLst/>
                <a:gdLst/>
                <a:ahLst/>
                <a:cxnLst>
                  <a:cxn ang="0">
                    <a:pos x="94" y="22"/>
                  </a:cxn>
                  <a:cxn ang="0">
                    <a:pos x="93" y="30"/>
                  </a:cxn>
                  <a:cxn ang="0">
                    <a:pos x="93" y="37"/>
                  </a:cxn>
                  <a:cxn ang="0">
                    <a:pos x="92" y="42"/>
                  </a:cxn>
                  <a:cxn ang="0">
                    <a:pos x="91" y="48"/>
                  </a:cxn>
                  <a:cxn ang="0">
                    <a:pos x="89" y="53"/>
                  </a:cxn>
                  <a:cxn ang="0">
                    <a:pos x="88" y="59"/>
                  </a:cxn>
                  <a:cxn ang="0">
                    <a:pos x="85" y="65"/>
                  </a:cxn>
                  <a:cxn ang="0">
                    <a:pos x="82" y="74"/>
                  </a:cxn>
                  <a:cxn ang="0">
                    <a:pos x="72" y="79"/>
                  </a:cxn>
                  <a:cxn ang="0">
                    <a:pos x="65" y="84"/>
                  </a:cxn>
                  <a:cxn ang="0">
                    <a:pos x="59" y="88"/>
                  </a:cxn>
                  <a:cxn ang="0">
                    <a:pos x="54" y="92"/>
                  </a:cxn>
                  <a:cxn ang="0">
                    <a:pos x="49" y="96"/>
                  </a:cxn>
                  <a:cxn ang="0">
                    <a:pos x="43" y="101"/>
                  </a:cxn>
                  <a:cxn ang="0">
                    <a:pos x="37" y="107"/>
                  </a:cxn>
                  <a:cxn ang="0">
                    <a:pos x="32" y="116"/>
                  </a:cxn>
                  <a:cxn ang="0">
                    <a:pos x="26" y="121"/>
                  </a:cxn>
                  <a:cxn ang="0">
                    <a:pos x="20" y="127"/>
                  </a:cxn>
                  <a:cxn ang="0">
                    <a:pos x="13" y="129"/>
                  </a:cxn>
                  <a:cxn ang="0">
                    <a:pos x="10" y="132"/>
                  </a:cxn>
                  <a:cxn ang="0">
                    <a:pos x="5" y="130"/>
                  </a:cxn>
                  <a:cxn ang="0">
                    <a:pos x="2" y="126"/>
                  </a:cxn>
                  <a:cxn ang="0">
                    <a:pos x="0" y="119"/>
                  </a:cxn>
                  <a:cxn ang="0">
                    <a:pos x="1" y="109"/>
                  </a:cxn>
                  <a:cxn ang="0">
                    <a:pos x="6" y="95"/>
                  </a:cxn>
                  <a:cxn ang="0">
                    <a:pos x="12" y="84"/>
                  </a:cxn>
                  <a:cxn ang="0">
                    <a:pos x="19" y="72"/>
                  </a:cxn>
                  <a:cxn ang="0">
                    <a:pos x="25" y="62"/>
                  </a:cxn>
                  <a:cxn ang="0">
                    <a:pos x="29" y="50"/>
                  </a:cxn>
                  <a:cxn ang="0">
                    <a:pos x="33" y="38"/>
                  </a:cxn>
                  <a:cxn ang="0">
                    <a:pos x="35" y="24"/>
                  </a:cxn>
                  <a:cxn ang="0">
                    <a:pos x="37" y="8"/>
                  </a:cxn>
                  <a:cxn ang="0">
                    <a:pos x="38" y="1"/>
                  </a:cxn>
                  <a:cxn ang="0">
                    <a:pos x="42" y="0"/>
                  </a:cxn>
                  <a:cxn ang="0">
                    <a:pos x="49" y="0"/>
                  </a:cxn>
                  <a:cxn ang="0">
                    <a:pos x="58" y="4"/>
                  </a:cxn>
                  <a:cxn ang="0">
                    <a:pos x="67" y="8"/>
                  </a:cxn>
                  <a:cxn ang="0">
                    <a:pos x="76" y="13"/>
                  </a:cxn>
                  <a:cxn ang="0">
                    <a:pos x="85" y="18"/>
                  </a:cxn>
                  <a:cxn ang="0">
                    <a:pos x="94" y="22"/>
                  </a:cxn>
                </a:cxnLst>
                <a:rect l="0" t="0" r="r" b="b"/>
                <a:pathLst>
                  <a:path w="94" h="132">
                    <a:moveTo>
                      <a:pt x="94" y="22"/>
                    </a:moveTo>
                    <a:lnTo>
                      <a:pt x="93" y="30"/>
                    </a:lnTo>
                    <a:lnTo>
                      <a:pt x="93" y="37"/>
                    </a:lnTo>
                    <a:lnTo>
                      <a:pt x="92" y="42"/>
                    </a:lnTo>
                    <a:lnTo>
                      <a:pt x="91" y="48"/>
                    </a:lnTo>
                    <a:lnTo>
                      <a:pt x="89" y="53"/>
                    </a:lnTo>
                    <a:lnTo>
                      <a:pt x="88" y="59"/>
                    </a:lnTo>
                    <a:lnTo>
                      <a:pt x="85" y="65"/>
                    </a:lnTo>
                    <a:lnTo>
                      <a:pt x="82" y="74"/>
                    </a:lnTo>
                    <a:lnTo>
                      <a:pt x="72" y="79"/>
                    </a:lnTo>
                    <a:lnTo>
                      <a:pt x="65" y="84"/>
                    </a:lnTo>
                    <a:lnTo>
                      <a:pt x="59" y="88"/>
                    </a:lnTo>
                    <a:lnTo>
                      <a:pt x="54" y="92"/>
                    </a:lnTo>
                    <a:lnTo>
                      <a:pt x="49" y="96"/>
                    </a:lnTo>
                    <a:lnTo>
                      <a:pt x="43" y="101"/>
                    </a:lnTo>
                    <a:lnTo>
                      <a:pt x="37" y="107"/>
                    </a:lnTo>
                    <a:lnTo>
                      <a:pt x="32" y="116"/>
                    </a:lnTo>
                    <a:lnTo>
                      <a:pt x="26" y="121"/>
                    </a:lnTo>
                    <a:lnTo>
                      <a:pt x="20" y="127"/>
                    </a:lnTo>
                    <a:lnTo>
                      <a:pt x="13" y="129"/>
                    </a:lnTo>
                    <a:lnTo>
                      <a:pt x="10" y="132"/>
                    </a:lnTo>
                    <a:lnTo>
                      <a:pt x="5" y="130"/>
                    </a:lnTo>
                    <a:lnTo>
                      <a:pt x="2" y="126"/>
                    </a:lnTo>
                    <a:lnTo>
                      <a:pt x="0" y="119"/>
                    </a:lnTo>
                    <a:lnTo>
                      <a:pt x="1" y="109"/>
                    </a:lnTo>
                    <a:lnTo>
                      <a:pt x="6" y="95"/>
                    </a:lnTo>
                    <a:lnTo>
                      <a:pt x="12" y="84"/>
                    </a:lnTo>
                    <a:lnTo>
                      <a:pt x="19" y="72"/>
                    </a:lnTo>
                    <a:lnTo>
                      <a:pt x="25" y="62"/>
                    </a:lnTo>
                    <a:lnTo>
                      <a:pt x="29" y="50"/>
                    </a:lnTo>
                    <a:lnTo>
                      <a:pt x="33" y="38"/>
                    </a:lnTo>
                    <a:lnTo>
                      <a:pt x="35" y="24"/>
                    </a:lnTo>
                    <a:lnTo>
                      <a:pt x="37" y="8"/>
                    </a:lnTo>
                    <a:lnTo>
                      <a:pt x="38" y="1"/>
                    </a:lnTo>
                    <a:lnTo>
                      <a:pt x="42" y="0"/>
                    </a:lnTo>
                    <a:lnTo>
                      <a:pt x="49" y="0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76" y="13"/>
                    </a:lnTo>
                    <a:lnTo>
                      <a:pt x="85" y="18"/>
                    </a:lnTo>
                    <a:lnTo>
                      <a:pt x="94" y="22"/>
                    </a:lnTo>
                    <a:close/>
                  </a:path>
                </a:pathLst>
              </a:custGeom>
              <a:solidFill>
                <a:srgbClr val="E3BFA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5" name="Freeform 277"/>
              <p:cNvSpPr>
                <a:spLocks/>
              </p:cNvSpPr>
              <p:nvPr/>
            </p:nvSpPr>
            <p:spPr bwMode="auto">
              <a:xfrm>
                <a:off x="5591175" y="3562351"/>
                <a:ext cx="14288" cy="20638"/>
              </a:xfrm>
              <a:custGeom>
                <a:avLst/>
                <a:gdLst/>
                <a:ahLst/>
                <a:cxnLst>
                  <a:cxn ang="0">
                    <a:pos x="87" y="18"/>
                  </a:cxn>
                  <a:cxn ang="0">
                    <a:pos x="86" y="27"/>
                  </a:cxn>
                  <a:cxn ang="0">
                    <a:pos x="85" y="34"/>
                  </a:cxn>
                  <a:cxn ang="0">
                    <a:pos x="84" y="39"/>
                  </a:cxn>
                  <a:cxn ang="0">
                    <a:pos x="84" y="45"/>
                  </a:cxn>
                  <a:cxn ang="0">
                    <a:pos x="82" y="49"/>
                  </a:cxn>
                  <a:cxn ang="0">
                    <a:pos x="80" y="54"/>
                  </a:cxn>
                  <a:cxn ang="0">
                    <a:pos x="77" y="60"/>
                  </a:cxn>
                  <a:cxn ang="0">
                    <a:pos x="75" y="68"/>
                  </a:cxn>
                  <a:cxn ang="0">
                    <a:pos x="65" y="73"/>
                  </a:cxn>
                  <a:cxn ang="0">
                    <a:pos x="58" y="78"/>
                  </a:cxn>
                  <a:cxn ang="0">
                    <a:pos x="52" y="82"/>
                  </a:cxn>
                  <a:cxn ang="0">
                    <a:pos x="47" y="86"/>
                  </a:cxn>
                  <a:cxn ang="0">
                    <a:pos x="42" y="89"/>
                  </a:cxn>
                  <a:cxn ang="0">
                    <a:pos x="36" y="94"/>
                  </a:cxn>
                  <a:cxn ang="0">
                    <a:pos x="30" y="99"/>
                  </a:cxn>
                  <a:cxn ang="0">
                    <a:pos x="25" y="108"/>
                  </a:cxn>
                  <a:cxn ang="0">
                    <a:pos x="16" y="115"/>
                  </a:cxn>
                  <a:cxn ang="0">
                    <a:pos x="7" y="119"/>
                  </a:cxn>
                  <a:cxn ang="0">
                    <a:pos x="3" y="118"/>
                  </a:cxn>
                  <a:cxn ang="0">
                    <a:pos x="1" y="115"/>
                  </a:cxn>
                  <a:cxn ang="0">
                    <a:pos x="0" y="109"/>
                  </a:cxn>
                  <a:cxn ang="0">
                    <a:pos x="1" y="102"/>
                  </a:cxn>
                  <a:cxn ang="0">
                    <a:pos x="6" y="89"/>
                  </a:cxn>
                  <a:cxn ang="0">
                    <a:pos x="13" y="80"/>
                  </a:cxn>
                  <a:cxn ang="0">
                    <a:pos x="19" y="69"/>
                  </a:cxn>
                  <a:cxn ang="0">
                    <a:pos x="25" y="60"/>
                  </a:cxn>
                  <a:cxn ang="0">
                    <a:pos x="30" y="50"/>
                  </a:cxn>
                  <a:cxn ang="0">
                    <a:pos x="34" y="39"/>
                  </a:cxn>
                  <a:cxn ang="0">
                    <a:pos x="37" y="27"/>
                  </a:cxn>
                  <a:cxn ang="0">
                    <a:pos x="39" y="11"/>
                  </a:cxn>
                  <a:cxn ang="0">
                    <a:pos x="39" y="4"/>
                  </a:cxn>
                  <a:cxn ang="0">
                    <a:pos x="44" y="1"/>
                  </a:cxn>
                  <a:cxn ang="0">
                    <a:pos x="49" y="0"/>
                  </a:cxn>
                  <a:cxn ang="0">
                    <a:pos x="57" y="3"/>
                  </a:cxn>
                  <a:cxn ang="0">
                    <a:pos x="64" y="6"/>
                  </a:cxn>
                  <a:cxn ang="0">
                    <a:pos x="73" y="10"/>
                  </a:cxn>
                  <a:cxn ang="0">
                    <a:pos x="80" y="14"/>
                  </a:cxn>
                  <a:cxn ang="0">
                    <a:pos x="87" y="18"/>
                  </a:cxn>
                </a:cxnLst>
                <a:rect l="0" t="0" r="r" b="b"/>
                <a:pathLst>
                  <a:path w="87" h="119">
                    <a:moveTo>
                      <a:pt x="87" y="18"/>
                    </a:moveTo>
                    <a:lnTo>
                      <a:pt x="86" y="27"/>
                    </a:lnTo>
                    <a:lnTo>
                      <a:pt x="85" y="34"/>
                    </a:lnTo>
                    <a:lnTo>
                      <a:pt x="84" y="39"/>
                    </a:lnTo>
                    <a:lnTo>
                      <a:pt x="84" y="45"/>
                    </a:lnTo>
                    <a:lnTo>
                      <a:pt x="82" y="49"/>
                    </a:lnTo>
                    <a:lnTo>
                      <a:pt x="80" y="54"/>
                    </a:lnTo>
                    <a:lnTo>
                      <a:pt x="77" y="60"/>
                    </a:lnTo>
                    <a:lnTo>
                      <a:pt x="75" y="68"/>
                    </a:lnTo>
                    <a:lnTo>
                      <a:pt x="65" y="73"/>
                    </a:lnTo>
                    <a:lnTo>
                      <a:pt x="58" y="78"/>
                    </a:lnTo>
                    <a:lnTo>
                      <a:pt x="52" y="82"/>
                    </a:lnTo>
                    <a:lnTo>
                      <a:pt x="47" y="86"/>
                    </a:lnTo>
                    <a:lnTo>
                      <a:pt x="42" y="89"/>
                    </a:lnTo>
                    <a:lnTo>
                      <a:pt x="36" y="94"/>
                    </a:lnTo>
                    <a:lnTo>
                      <a:pt x="30" y="99"/>
                    </a:lnTo>
                    <a:lnTo>
                      <a:pt x="25" y="108"/>
                    </a:lnTo>
                    <a:lnTo>
                      <a:pt x="16" y="115"/>
                    </a:lnTo>
                    <a:lnTo>
                      <a:pt x="7" y="119"/>
                    </a:lnTo>
                    <a:lnTo>
                      <a:pt x="3" y="118"/>
                    </a:lnTo>
                    <a:lnTo>
                      <a:pt x="1" y="115"/>
                    </a:lnTo>
                    <a:lnTo>
                      <a:pt x="0" y="109"/>
                    </a:lnTo>
                    <a:lnTo>
                      <a:pt x="1" y="102"/>
                    </a:lnTo>
                    <a:lnTo>
                      <a:pt x="6" y="89"/>
                    </a:lnTo>
                    <a:lnTo>
                      <a:pt x="13" y="80"/>
                    </a:lnTo>
                    <a:lnTo>
                      <a:pt x="19" y="69"/>
                    </a:lnTo>
                    <a:lnTo>
                      <a:pt x="25" y="60"/>
                    </a:lnTo>
                    <a:lnTo>
                      <a:pt x="30" y="50"/>
                    </a:lnTo>
                    <a:lnTo>
                      <a:pt x="34" y="39"/>
                    </a:lnTo>
                    <a:lnTo>
                      <a:pt x="37" y="27"/>
                    </a:lnTo>
                    <a:lnTo>
                      <a:pt x="39" y="11"/>
                    </a:lnTo>
                    <a:lnTo>
                      <a:pt x="39" y="4"/>
                    </a:lnTo>
                    <a:lnTo>
                      <a:pt x="44" y="1"/>
                    </a:lnTo>
                    <a:lnTo>
                      <a:pt x="49" y="0"/>
                    </a:lnTo>
                    <a:lnTo>
                      <a:pt x="57" y="3"/>
                    </a:lnTo>
                    <a:lnTo>
                      <a:pt x="64" y="6"/>
                    </a:lnTo>
                    <a:lnTo>
                      <a:pt x="73" y="10"/>
                    </a:lnTo>
                    <a:lnTo>
                      <a:pt x="80" y="14"/>
                    </a:lnTo>
                    <a:lnTo>
                      <a:pt x="87" y="18"/>
                    </a:lnTo>
                    <a:close/>
                  </a:path>
                </a:pathLst>
              </a:custGeom>
              <a:solidFill>
                <a:srgbClr val="E0BD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6" name="Freeform 278"/>
              <p:cNvSpPr>
                <a:spLocks/>
              </p:cNvSpPr>
              <p:nvPr/>
            </p:nvSpPr>
            <p:spPr bwMode="auto">
              <a:xfrm>
                <a:off x="5592763" y="3562351"/>
                <a:ext cx="12700" cy="19050"/>
              </a:xfrm>
              <a:custGeom>
                <a:avLst/>
                <a:gdLst/>
                <a:ahLst/>
                <a:cxnLst>
                  <a:cxn ang="0">
                    <a:pos x="80" y="16"/>
                  </a:cxn>
                  <a:cxn ang="0">
                    <a:pos x="79" y="24"/>
                  </a:cxn>
                  <a:cxn ang="0">
                    <a:pos x="79" y="31"/>
                  </a:cxn>
                  <a:cxn ang="0">
                    <a:pos x="78" y="35"/>
                  </a:cxn>
                  <a:cxn ang="0">
                    <a:pos x="78" y="40"/>
                  </a:cxn>
                  <a:cxn ang="0">
                    <a:pos x="76" y="44"/>
                  </a:cxn>
                  <a:cxn ang="0">
                    <a:pos x="75" y="49"/>
                  </a:cxn>
                  <a:cxn ang="0">
                    <a:pos x="72" y="55"/>
                  </a:cxn>
                  <a:cxn ang="0">
                    <a:pos x="69" y="64"/>
                  </a:cxn>
                  <a:cxn ang="0">
                    <a:pos x="58" y="68"/>
                  </a:cxn>
                  <a:cxn ang="0">
                    <a:pos x="52" y="73"/>
                  </a:cxn>
                  <a:cxn ang="0">
                    <a:pos x="46" y="77"/>
                  </a:cxn>
                  <a:cxn ang="0">
                    <a:pos x="42" y="80"/>
                  </a:cxn>
                  <a:cxn ang="0">
                    <a:pos x="37" y="83"/>
                  </a:cxn>
                  <a:cxn ang="0">
                    <a:pos x="32" y="87"/>
                  </a:cxn>
                  <a:cxn ang="0">
                    <a:pos x="26" y="92"/>
                  </a:cxn>
                  <a:cxn ang="0">
                    <a:pos x="21" y="101"/>
                  </a:cxn>
                  <a:cxn ang="0">
                    <a:pos x="14" y="106"/>
                  </a:cxn>
                  <a:cxn ang="0">
                    <a:pos x="7" y="108"/>
                  </a:cxn>
                  <a:cxn ang="0">
                    <a:pos x="3" y="107"/>
                  </a:cxn>
                  <a:cxn ang="0">
                    <a:pos x="1" y="105"/>
                  </a:cxn>
                  <a:cxn ang="0">
                    <a:pos x="0" y="101"/>
                  </a:cxn>
                  <a:cxn ang="0">
                    <a:pos x="1" y="96"/>
                  </a:cxn>
                  <a:cxn ang="0">
                    <a:pos x="7" y="83"/>
                  </a:cxn>
                  <a:cxn ang="0">
                    <a:pos x="14" y="73"/>
                  </a:cxn>
                  <a:cxn ang="0">
                    <a:pos x="20" y="65"/>
                  </a:cxn>
                  <a:cxn ang="0">
                    <a:pos x="27" y="58"/>
                  </a:cxn>
                  <a:cxn ang="0">
                    <a:pos x="32" y="48"/>
                  </a:cxn>
                  <a:cxn ang="0">
                    <a:pos x="39" y="39"/>
                  </a:cxn>
                  <a:cxn ang="0">
                    <a:pos x="42" y="27"/>
                  </a:cxn>
                  <a:cxn ang="0">
                    <a:pos x="45" y="12"/>
                  </a:cxn>
                  <a:cxn ang="0">
                    <a:pos x="45" y="4"/>
                  </a:cxn>
                  <a:cxn ang="0">
                    <a:pos x="48" y="1"/>
                  </a:cxn>
                  <a:cxn ang="0">
                    <a:pos x="52" y="0"/>
                  </a:cxn>
                  <a:cxn ang="0">
                    <a:pos x="58" y="3"/>
                  </a:cxn>
                  <a:cxn ang="0">
                    <a:pos x="63" y="5"/>
                  </a:cxn>
                  <a:cxn ang="0">
                    <a:pos x="70" y="10"/>
                  </a:cxn>
                  <a:cxn ang="0">
                    <a:pos x="75" y="13"/>
                  </a:cxn>
                  <a:cxn ang="0">
                    <a:pos x="80" y="16"/>
                  </a:cxn>
                </a:cxnLst>
                <a:rect l="0" t="0" r="r" b="b"/>
                <a:pathLst>
                  <a:path w="80" h="108">
                    <a:moveTo>
                      <a:pt x="80" y="16"/>
                    </a:moveTo>
                    <a:lnTo>
                      <a:pt x="79" y="24"/>
                    </a:lnTo>
                    <a:lnTo>
                      <a:pt x="79" y="31"/>
                    </a:lnTo>
                    <a:lnTo>
                      <a:pt x="78" y="35"/>
                    </a:lnTo>
                    <a:lnTo>
                      <a:pt x="78" y="40"/>
                    </a:lnTo>
                    <a:lnTo>
                      <a:pt x="76" y="44"/>
                    </a:lnTo>
                    <a:lnTo>
                      <a:pt x="75" y="49"/>
                    </a:lnTo>
                    <a:lnTo>
                      <a:pt x="72" y="55"/>
                    </a:lnTo>
                    <a:lnTo>
                      <a:pt x="69" y="64"/>
                    </a:lnTo>
                    <a:lnTo>
                      <a:pt x="58" y="68"/>
                    </a:lnTo>
                    <a:lnTo>
                      <a:pt x="52" y="73"/>
                    </a:lnTo>
                    <a:lnTo>
                      <a:pt x="46" y="77"/>
                    </a:lnTo>
                    <a:lnTo>
                      <a:pt x="42" y="80"/>
                    </a:lnTo>
                    <a:lnTo>
                      <a:pt x="37" y="83"/>
                    </a:lnTo>
                    <a:lnTo>
                      <a:pt x="32" y="87"/>
                    </a:lnTo>
                    <a:lnTo>
                      <a:pt x="26" y="92"/>
                    </a:lnTo>
                    <a:lnTo>
                      <a:pt x="21" y="101"/>
                    </a:lnTo>
                    <a:lnTo>
                      <a:pt x="14" y="106"/>
                    </a:lnTo>
                    <a:lnTo>
                      <a:pt x="7" y="108"/>
                    </a:lnTo>
                    <a:lnTo>
                      <a:pt x="3" y="107"/>
                    </a:lnTo>
                    <a:lnTo>
                      <a:pt x="1" y="105"/>
                    </a:lnTo>
                    <a:lnTo>
                      <a:pt x="0" y="101"/>
                    </a:lnTo>
                    <a:lnTo>
                      <a:pt x="1" y="96"/>
                    </a:lnTo>
                    <a:lnTo>
                      <a:pt x="7" y="83"/>
                    </a:lnTo>
                    <a:lnTo>
                      <a:pt x="14" y="73"/>
                    </a:lnTo>
                    <a:lnTo>
                      <a:pt x="20" y="65"/>
                    </a:lnTo>
                    <a:lnTo>
                      <a:pt x="27" y="58"/>
                    </a:lnTo>
                    <a:lnTo>
                      <a:pt x="32" y="48"/>
                    </a:lnTo>
                    <a:lnTo>
                      <a:pt x="39" y="39"/>
                    </a:lnTo>
                    <a:lnTo>
                      <a:pt x="42" y="27"/>
                    </a:lnTo>
                    <a:lnTo>
                      <a:pt x="45" y="12"/>
                    </a:lnTo>
                    <a:lnTo>
                      <a:pt x="45" y="4"/>
                    </a:lnTo>
                    <a:lnTo>
                      <a:pt x="48" y="1"/>
                    </a:lnTo>
                    <a:lnTo>
                      <a:pt x="52" y="0"/>
                    </a:lnTo>
                    <a:lnTo>
                      <a:pt x="58" y="3"/>
                    </a:lnTo>
                    <a:lnTo>
                      <a:pt x="63" y="5"/>
                    </a:lnTo>
                    <a:lnTo>
                      <a:pt x="70" y="10"/>
                    </a:lnTo>
                    <a:lnTo>
                      <a:pt x="75" y="13"/>
                    </a:lnTo>
                    <a:lnTo>
                      <a:pt x="80" y="16"/>
                    </a:lnTo>
                    <a:close/>
                  </a:path>
                </a:pathLst>
              </a:custGeom>
              <a:solidFill>
                <a:srgbClr val="DEB8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7" name="Freeform 279"/>
              <p:cNvSpPr>
                <a:spLocks/>
              </p:cNvSpPr>
              <p:nvPr/>
            </p:nvSpPr>
            <p:spPr bwMode="auto">
              <a:xfrm>
                <a:off x="5592763" y="3563938"/>
                <a:ext cx="12700" cy="17463"/>
              </a:xfrm>
              <a:custGeom>
                <a:avLst/>
                <a:gdLst/>
                <a:ahLst/>
                <a:cxnLst>
                  <a:cxn ang="0">
                    <a:pos x="73" y="12"/>
                  </a:cxn>
                  <a:cxn ang="0">
                    <a:pos x="72" y="20"/>
                  </a:cxn>
                  <a:cxn ang="0">
                    <a:pos x="72" y="27"/>
                  </a:cxn>
                  <a:cxn ang="0">
                    <a:pos x="71" y="31"/>
                  </a:cxn>
                  <a:cxn ang="0">
                    <a:pos x="71" y="36"/>
                  </a:cxn>
                  <a:cxn ang="0">
                    <a:pos x="69" y="40"/>
                  </a:cxn>
                  <a:cxn ang="0">
                    <a:pos x="67" y="45"/>
                  </a:cxn>
                  <a:cxn ang="0">
                    <a:pos x="64" y="50"/>
                  </a:cxn>
                  <a:cxn ang="0">
                    <a:pos x="62" y="59"/>
                  </a:cxn>
                  <a:cxn ang="0">
                    <a:pos x="51" y="64"/>
                  </a:cxn>
                  <a:cxn ang="0">
                    <a:pos x="45" y="68"/>
                  </a:cxn>
                  <a:cxn ang="0">
                    <a:pos x="39" y="70"/>
                  </a:cxn>
                  <a:cxn ang="0">
                    <a:pos x="35" y="74"/>
                  </a:cxn>
                  <a:cxn ang="0">
                    <a:pos x="30" y="77"/>
                  </a:cxn>
                  <a:cxn ang="0">
                    <a:pos x="25" y="81"/>
                  </a:cxn>
                  <a:cxn ang="0">
                    <a:pos x="19" y="86"/>
                  </a:cxn>
                  <a:cxn ang="0">
                    <a:pos x="14" y="94"/>
                  </a:cxn>
                  <a:cxn ang="0">
                    <a:pos x="9" y="95"/>
                  </a:cxn>
                  <a:cxn ang="0">
                    <a:pos x="4" y="96"/>
                  </a:cxn>
                  <a:cxn ang="0">
                    <a:pos x="0" y="94"/>
                  </a:cxn>
                  <a:cxn ang="0">
                    <a:pos x="0" y="89"/>
                  </a:cxn>
                  <a:cxn ang="0">
                    <a:pos x="6" y="78"/>
                  </a:cxn>
                  <a:cxn ang="0">
                    <a:pos x="13" y="69"/>
                  </a:cxn>
                  <a:cxn ang="0">
                    <a:pos x="20" y="62"/>
                  </a:cxn>
                  <a:cxn ang="0">
                    <a:pos x="29" y="56"/>
                  </a:cxn>
                  <a:cxn ang="0">
                    <a:pos x="35" y="48"/>
                  </a:cxn>
                  <a:cxn ang="0">
                    <a:pos x="41" y="39"/>
                  </a:cxn>
                  <a:cxn ang="0">
                    <a:pos x="45" y="27"/>
                  </a:cxn>
                  <a:cxn ang="0">
                    <a:pos x="48" y="13"/>
                  </a:cxn>
                  <a:cxn ang="0">
                    <a:pos x="48" y="6"/>
                  </a:cxn>
                  <a:cxn ang="0">
                    <a:pos x="50" y="2"/>
                  </a:cxn>
                  <a:cxn ang="0">
                    <a:pos x="53" y="0"/>
                  </a:cxn>
                  <a:cxn ang="0">
                    <a:pos x="57" y="2"/>
                  </a:cxn>
                  <a:cxn ang="0">
                    <a:pos x="65" y="7"/>
                  </a:cxn>
                  <a:cxn ang="0">
                    <a:pos x="73" y="12"/>
                  </a:cxn>
                </a:cxnLst>
                <a:rect l="0" t="0" r="r" b="b"/>
                <a:pathLst>
                  <a:path w="73" h="96">
                    <a:moveTo>
                      <a:pt x="73" y="12"/>
                    </a:moveTo>
                    <a:lnTo>
                      <a:pt x="72" y="20"/>
                    </a:lnTo>
                    <a:lnTo>
                      <a:pt x="72" y="27"/>
                    </a:lnTo>
                    <a:lnTo>
                      <a:pt x="71" y="31"/>
                    </a:lnTo>
                    <a:lnTo>
                      <a:pt x="71" y="36"/>
                    </a:lnTo>
                    <a:lnTo>
                      <a:pt x="69" y="40"/>
                    </a:lnTo>
                    <a:lnTo>
                      <a:pt x="67" y="45"/>
                    </a:lnTo>
                    <a:lnTo>
                      <a:pt x="64" y="50"/>
                    </a:lnTo>
                    <a:lnTo>
                      <a:pt x="62" y="59"/>
                    </a:lnTo>
                    <a:lnTo>
                      <a:pt x="51" y="64"/>
                    </a:lnTo>
                    <a:lnTo>
                      <a:pt x="45" y="68"/>
                    </a:lnTo>
                    <a:lnTo>
                      <a:pt x="39" y="70"/>
                    </a:lnTo>
                    <a:lnTo>
                      <a:pt x="35" y="74"/>
                    </a:lnTo>
                    <a:lnTo>
                      <a:pt x="30" y="77"/>
                    </a:lnTo>
                    <a:lnTo>
                      <a:pt x="25" y="81"/>
                    </a:lnTo>
                    <a:lnTo>
                      <a:pt x="19" y="86"/>
                    </a:lnTo>
                    <a:lnTo>
                      <a:pt x="14" y="94"/>
                    </a:lnTo>
                    <a:lnTo>
                      <a:pt x="9" y="95"/>
                    </a:lnTo>
                    <a:lnTo>
                      <a:pt x="4" y="96"/>
                    </a:lnTo>
                    <a:lnTo>
                      <a:pt x="0" y="94"/>
                    </a:lnTo>
                    <a:lnTo>
                      <a:pt x="0" y="89"/>
                    </a:lnTo>
                    <a:lnTo>
                      <a:pt x="6" y="78"/>
                    </a:lnTo>
                    <a:lnTo>
                      <a:pt x="13" y="69"/>
                    </a:lnTo>
                    <a:lnTo>
                      <a:pt x="20" y="62"/>
                    </a:lnTo>
                    <a:lnTo>
                      <a:pt x="29" y="56"/>
                    </a:lnTo>
                    <a:lnTo>
                      <a:pt x="35" y="48"/>
                    </a:lnTo>
                    <a:lnTo>
                      <a:pt x="41" y="39"/>
                    </a:lnTo>
                    <a:lnTo>
                      <a:pt x="45" y="27"/>
                    </a:lnTo>
                    <a:lnTo>
                      <a:pt x="48" y="13"/>
                    </a:lnTo>
                    <a:lnTo>
                      <a:pt x="48" y="6"/>
                    </a:lnTo>
                    <a:lnTo>
                      <a:pt x="50" y="2"/>
                    </a:lnTo>
                    <a:lnTo>
                      <a:pt x="53" y="0"/>
                    </a:lnTo>
                    <a:lnTo>
                      <a:pt x="57" y="2"/>
                    </a:lnTo>
                    <a:lnTo>
                      <a:pt x="65" y="7"/>
                    </a:lnTo>
                    <a:lnTo>
                      <a:pt x="73" y="12"/>
                    </a:lnTo>
                    <a:close/>
                  </a:path>
                </a:pathLst>
              </a:custGeom>
              <a:solidFill>
                <a:srgbClr val="D9B3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8" name="Freeform 280"/>
              <p:cNvSpPr>
                <a:spLocks/>
              </p:cNvSpPr>
              <p:nvPr/>
            </p:nvSpPr>
            <p:spPr bwMode="auto">
              <a:xfrm>
                <a:off x="5594350" y="3565526"/>
                <a:ext cx="11113" cy="14288"/>
              </a:xfrm>
              <a:custGeom>
                <a:avLst/>
                <a:gdLst/>
                <a:ahLst/>
                <a:cxnLst>
                  <a:cxn ang="0">
                    <a:pos x="68" y="7"/>
                  </a:cxn>
                  <a:cxn ang="0">
                    <a:pos x="67" y="14"/>
                  </a:cxn>
                  <a:cxn ang="0">
                    <a:pos x="66" y="20"/>
                  </a:cxn>
                  <a:cxn ang="0">
                    <a:pos x="65" y="25"/>
                  </a:cxn>
                  <a:cxn ang="0">
                    <a:pos x="65" y="30"/>
                  </a:cxn>
                  <a:cxn ang="0">
                    <a:pos x="63" y="33"/>
                  </a:cxn>
                  <a:cxn ang="0">
                    <a:pos x="61" y="38"/>
                  </a:cxn>
                  <a:cxn ang="0">
                    <a:pos x="58" y="44"/>
                  </a:cxn>
                  <a:cxn ang="0">
                    <a:pos x="55" y="53"/>
                  </a:cxn>
                  <a:cxn ang="0">
                    <a:pos x="45" y="57"/>
                  </a:cxn>
                  <a:cxn ang="0">
                    <a:pos x="39" y="60"/>
                  </a:cxn>
                  <a:cxn ang="0">
                    <a:pos x="34" y="62"/>
                  </a:cxn>
                  <a:cxn ang="0">
                    <a:pos x="30" y="66"/>
                  </a:cxn>
                  <a:cxn ang="0">
                    <a:pos x="26" y="67"/>
                  </a:cxn>
                  <a:cxn ang="0">
                    <a:pos x="21" y="71"/>
                  </a:cxn>
                  <a:cxn ang="0">
                    <a:pos x="16" y="76"/>
                  </a:cxn>
                  <a:cxn ang="0">
                    <a:pos x="11" y="85"/>
                  </a:cxn>
                  <a:cxn ang="0">
                    <a:pos x="7" y="83"/>
                  </a:cxn>
                  <a:cxn ang="0">
                    <a:pos x="4" y="82"/>
                  </a:cxn>
                  <a:cxn ang="0">
                    <a:pos x="0" y="81"/>
                  </a:cxn>
                  <a:cxn ang="0">
                    <a:pos x="1" y="80"/>
                  </a:cxn>
                  <a:cxn ang="0">
                    <a:pos x="7" y="70"/>
                  </a:cxn>
                  <a:cxn ang="0">
                    <a:pos x="14" y="63"/>
                  </a:cxn>
                  <a:cxn ang="0">
                    <a:pos x="22" y="57"/>
                  </a:cxn>
                  <a:cxn ang="0">
                    <a:pos x="31" y="52"/>
                  </a:cxn>
                  <a:cxn ang="0">
                    <a:pos x="37" y="45"/>
                  </a:cxn>
                  <a:cxn ang="0">
                    <a:pos x="44" y="38"/>
                  </a:cxn>
                  <a:cxn ang="0">
                    <a:pos x="48" y="26"/>
                  </a:cxn>
                  <a:cxn ang="0">
                    <a:pos x="51" y="12"/>
                  </a:cxn>
                  <a:cxn ang="0">
                    <a:pos x="51" y="5"/>
                  </a:cxn>
                  <a:cxn ang="0">
                    <a:pos x="54" y="2"/>
                  </a:cxn>
                  <a:cxn ang="0">
                    <a:pos x="55" y="0"/>
                  </a:cxn>
                  <a:cxn ang="0">
                    <a:pos x="58" y="0"/>
                  </a:cxn>
                  <a:cxn ang="0">
                    <a:pos x="63" y="2"/>
                  </a:cxn>
                  <a:cxn ang="0">
                    <a:pos x="68" y="7"/>
                  </a:cxn>
                </a:cxnLst>
                <a:rect l="0" t="0" r="r" b="b"/>
                <a:pathLst>
                  <a:path w="68" h="85">
                    <a:moveTo>
                      <a:pt x="68" y="7"/>
                    </a:moveTo>
                    <a:lnTo>
                      <a:pt x="67" y="14"/>
                    </a:lnTo>
                    <a:lnTo>
                      <a:pt x="66" y="20"/>
                    </a:lnTo>
                    <a:lnTo>
                      <a:pt x="65" y="25"/>
                    </a:lnTo>
                    <a:lnTo>
                      <a:pt x="65" y="30"/>
                    </a:lnTo>
                    <a:lnTo>
                      <a:pt x="63" y="33"/>
                    </a:lnTo>
                    <a:lnTo>
                      <a:pt x="61" y="38"/>
                    </a:lnTo>
                    <a:lnTo>
                      <a:pt x="58" y="44"/>
                    </a:lnTo>
                    <a:lnTo>
                      <a:pt x="55" y="53"/>
                    </a:lnTo>
                    <a:lnTo>
                      <a:pt x="45" y="57"/>
                    </a:lnTo>
                    <a:lnTo>
                      <a:pt x="39" y="60"/>
                    </a:lnTo>
                    <a:lnTo>
                      <a:pt x="34" y="62"/>
                    </a:lnTo>
                    <a:lnTo>
                      <a:pt x="30" y="66"/>
                    </a:lnTo>
                    <a:lnTo>
                      <a:pt x="26" y="67"/>
                    </a:lnTo>
                    <a:lnTo>
                      <a:pt x="21" y="71"/>
                    </a:lnTo>
                    <a:lnTo>
                      <a:pt x="16" y="76"/>
                    </a:lnTo>
                    <a:lnTo>
                      <a:pt x="11" y="85"/>
                    </a:lnTo>
                    <a:lnTo>
                      <a:pt x="7" y="83"/>
                    </a:lnTo>
                    <a:lnTo>
                      <a:pt x="4" y="82"/>
                    </a:lnTo>
                    <a:lnTo>
                      <a:pt x="0" y="81"/>
                    </a:lnTo>
                    <a:lnTo>
                      <a:pt x="1" y="80"/>
                    </a:lnTo>
                    <a:lnTo>
                      <a:pt x="7" y="70"/>
                    </a:lnTo>
                    <a:lnTo>
                      <a:pt x="14" y="63"/>
                    </a:lnTo>
                    <a:lnTo>
                      <a:pt x="22" y="57"/>
                    </a:lnTo>
                    <a:lnTo>
                      <a:pt x="31" y="52"/>
                    </a:lnTo>
                    <a:lnTo>
                      <a:pt x="37" y="45"/>
                    </a:lnTo>
                    <a:lnTo>
                      <a:pt x="44" y="38"/>
                    </a:lnTo>
                    <a:lnTo>
                      <a:pt x="48" y="26"/>
                    </a:lnTo>
                    <a:lnTo>
                      <a:pt x="51" y="12"/>
                    </a:lnTo>
                    <a:lnTo>
                      <a:pt x="51" y="5"/>
                    </a:lnTo>
                    <a:lnTo>
                      <a:pt x="54" y="2"/>
                    </a:lnTo>
                    <a:lnTo>
                      <a:pt x="55" y="0"/>
                    </a:lnTo>
                    <a:lnTo>
                      <a:pt x="58" y="0"/>
                    </a:lnTo>
                    <a:lnTo>
                      <a:pt x="63" y="2"/>
                    </a:lnTo>
                    <a:lnTo>
                      <a:pt x="68" y="7"/>
                    </a:lnTo>
                    <a:close/>
                  </a:path>
                </a:pathLst>
              </a:custGeom>
              <a:solidFill>
                <a:srgbClr val="D6B0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9" name="Freeform 281"/>
              <p:cNvSpPr>
                <a:spLocks/>
              </p:cNvSpPr>
              <p:nvPr/>
            </p:nvSpPr>
            <p:spPr bwMode="auto">
              <a:xfrm>
                <a:off x="5551488" y="3557588"/>
                <a:ext cx="6350" cy="22225"/>
              </a:xfrm>
              <a:custGeom>
                <a:avLst/>
                <a:gdLst/>
                <a:ahLst/>
                <a:cxnLst>
                  <a:cxn ang="0">
                    <a:pos x="38" y="22"/>
                  </a:cxn>
                  <a:cxn ang="0">
                    <a:pos x="34" y="13"/>
                  </a:cxn>
                  <a:cxn ang="0">
                    <a:pos x="32" y="7"/>
                  </a:cxn>
                  <a:cxn ang="0">
                    <a:pos x="30" y="3"/>
                  </a:cxn>
                  <a:cxn ang="0">
                    <a:pos x="28" y="1"/>
                  </a:cxn>
                  <a:cxn ang="0">
                    <a:pos x="23" y="0"/>
                  </a:cxn>
                  <a:cxn ang="0">
                    <a:pos x="19" y="1"/>
                  </a:cxn>
                  <a:cxn ang="0">
                    <a:pos x="13" y="2"/>
                  </a:cxn>
                  <a:cxn ang="0">
                    <a:pos x="5" y="5"/>
                  </a:cxn>
                  <a:cxn ang="0">
                    <a:pos x="3" y="14"/>
                  </a:cxn>
                  <a:cxn ang="0">
                    <a:pos x="2" y="24"/>
                  </a:cxn>
                  <a:cxn ang="0">
                    <a:pos x="1" y="33"/>
                  </a:cxn>
                  <a:cxn ang="0">
                    <a:pos x="0" y="44"/>
                  </a:cxn>
                  <a:cxn ang="0">
                    <a:pos x="0" y="50"/>
                  </a:cxn>
                  <a:cxn ang="0">
                    <a:pos x="2" y="56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6" y="74"/>
                  </a:cxn>
                  <a:cxn ang="0">
                    <a:pos x="8" y="80"/>
                  </a:cxn>
                  <a:cxn ang="0">
                    <a:pos x="9" y="87"/>
                  </a:cxn>
                  <a:cxn ang="0">
                    <a:pos x="11" y="94"/>
                  </a:cxn>
                  <a:cxn ang="0">
                    <a:pos x="11" y="101"/>
                  </a:cxn>
                  <a:cxn ang="0">
                    <a:pos x="11" y="108"/>
                  </a:cxn>
                  <a:cxn ang="0">
                    <a:pos x="10" y="112"/>
                  </a:cxn>
                  <a:cxn ang="0">
                    <a:pos x="11" y="116"/>
                  </a:cxn>
                  <a:cxn ang="0">
                    <a:pos x="11" y="117"/>
                  </a:cxn>
                  <a:cxn ang="0">
                    <a:pos x="15" y="119"/>
                  </a:cxn>
                  <a:cxn ang="0">
                    <a:pos x="20" y="120"/>
                  </a:cxn>
                  <a:cxn ang="0">
                    <a:pos x="29" y="123"/>
                  </a:cxn>
                  <a:cxn ang="0">
                    <a:pos x="33" y="120"/>
                  </a:cxn>
                  <a:cxn ang="0">
                    <a:pos x="35" y="119"/>
                  </a:cxn>
                  <a:cxn ang="0">
                    <a:pos x="34" y="117"/>
                  </a:cxn>
                  <a:cxn ang="0">
                    <a:pos x="32" y="113"/>
                  </a:cxn>
                  <a:cxn ang="0">
                    <a:pos x="25" y="110"/>
                  </a:cxn>
                  <a:cxn ang="0">
                    <a:pos x="21" y="107"/>
                  </a:cxn>
                  <a:cxn ang="0">
                    <a:pos x="17" y="101"/>
                  </a:cxn>
                  <a:cxn ang="0">
                    <a:pos x="17" y="96"/>
                  </a:cxn>
                  <a:cxn ang="0">
                    <a:pos x="16" y="89"/>
                  </a:cxn>
                  <a:cxn ang="0">
                    <a:pos x="16" y="83"/>
                  </a:cxn>
                  <a:cxn ang="0">
                    <a:pos x="16" y="76"/>
                  </a:cxn>
                  <a:cxn ang="0">
                    <a:pos x="16" y="70"/>
                  </a:cxn>
                  <a:cxn ang="0">
                    <a:pos x="14" y="62"/>
                  </a:cxn>
                  <a:cxn ang="0">
                    <a:pos x="12" y="56"/>
                  </a:cxn>
                  <a:cxn ang="0">
                    <a:pos x="11" y="50"/>
                  </a:cxn>
                  <a:cxn ang="0">
                    <a:pos x="11" y="46"/>
                  </a:cxn>
                  <a:cxn ang="0">
                    <a:pos x="11" y="40"/>
                  </a:cxn>
                  <a:cxn ang="0">
                    <a:pos x="13" y="35"/>
                  </a:cxn>
                  <a:cxn ang="0">
                    <a:pos x="15" y="31"/>
                  </a:cxn>
                  <a:cxn ang="0">
                    <a:pos x="21" y="28"/>
                  </a:cxn>
                  <a:cxn ang="0">
                    <a:pos x="22" y="33"/>
                  </a:cxn>
                  <a:cxn ang="0">
                    <a:pos x="25" y="42"/>
                  </a:cxn>
                  <a:cxn ang="0">
                    <a:pos x="25" y="50"/>
                  </a:cxn>
                  <a:cxn ang="0">
                    <a:pos x="29" y="55"/>
                  </a:cxn>
                  <a:cxn ang="0">
                    <a:pos x="33" y="56"/>
                  </a:cxn>
                  <a:cxn ang="0">
                    <a:pos x="38" y="58"/>
                  </a:cxn>
                  <a:cxn ang="0">
                    <a:pos x="38" y="49"/>
                  </a:cxn>
                  <a:cxn ang="0">
                    <a:pos x="38" y="40"/>
                  </a:cxn>
                  <a:cxn ang="0">
                    <a:pos x="38" y="30"/>
                  </a:cxn>
                  <a:cxn ang="0">
                    <a:pos x="38" y="22"/>
                  </a:cxn>
                </a:cxnLst>
                <a:rect l="0" t="0" r="r" b="b"/>
                <a:pathLst>
                  <a:path w="38" h="123">
                    <a:moveTo>
                      <a:pt x="38" y="22"/>
                    </a:moveTo>
                    <a:lnTo>
                      <a:pt x="34" y="13"/>
                    </a:lnTo>
                    <a:lnTo>
                      <a:pt x="32" y="7"/>
                    </a:lnTo>
                    <a:lnTo>
                      <a:pt x="30" y="3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19" y="1"/>
                    </a:lnTo>
                    <a:lnTo>
                      <a:pt x="13" y="2"/>
                    </a:lnTo>
                    <a:lnTo>
                      <a:pt x="5" y="5"/>
                    </a:lnTo>
                    <a:lnTo>
                      <a:pt x="3" y="14"/>
                    </a:lnTo>
                    <a:lnTo>
                      <a:pt x="2" y="24"/>
                    </a:lnTo>
                    <a:lnTo>
                      <a:pt x="1" y="33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6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6" y="74"/>
                    </a:lnTo>
                    <a:lnTo>
                      <a:pt x="8" y="80"/>
                    </a:lnTo>
                    <a:lnTo>
                      <a:pt x="9" y="87"/>
                    </a:lnTo>
                    <a:lnTo>
                      <a:pt x="11" y="94"/>
                    </a:lnTo>
                    <a:lnTo>
                      <a:pt x="11" y="101"/>
                    </a:lnTo>
                    <a:lnTo>
                      <a:pt x="11" y="108"/>
                    </a:lnTo>
                    <a:lnTo>
                      <a:pt x="10" y="112"/>
                    </a:lnTo>
                    <a:lnTo>
                      <a:pt x="11" y="116"/>
                    </a:lnTo>
                    <a:lnTo>
                      <a:pt x="11" y="117"/>
                    </a:lnTo>
                    <a:lnTo>
                      <a:pt x="15" y="119"/>
                    </a:lnTo>
                    <a:lnTo>
                      <a:pt x="20" y="120"/>
                    </a:lnTo>
                    <a:lnTo>
                      <a:pt x="29" y="123"/>
                    </a:lnTo>
                    <a:lnTo>
                      <a:pt x="33" y="120"/>
                    </a:lnTo>
                    <a:lnTo>
                      <a:pt x="35" y="119"/>
                    </a:lnTo>
                    <a:lnTo>
                      <a:pt x="34" y="117"/>
                    </a:lnTo>
                    <a:lnTo>
                      <a:pt x="32" y="113"/>
                    </a:lnTo>
                    <a:lnTo>
                      <a:pt x="25" y="110"/>
                    </a:lnTo>
                    <a:lnTo>
                      <a:pt x="21" y="107"/>
                    </a:lnTo>
                    <a:lnTo>
                      <a:pt x="17" y="101"/>
                    </a:lnTo>
                    <a:lnTo>
                      <a:pt x="17" y="96"/>
                    </a:lnTo>
                    <a:lnTo>
                      <a:pt x="16" y="89"/>
                    </a:lnTo>
                    <a:lnTo>
                      <a:pt x="16" y="83"/>
                    </a:lnTo>
                    <a:lnTo>
                      <a:pt x="16" y="76"/>
                    </a:lnTo>
                    <a:lnTo>
                      <a:pt x="16" y="70"/>
                    </a:lnTo>
                    <a:lnTo>
                      <a:pt x="14" y="62"/>
                    </a:lnTo>
                    <a:lnTo>
                      <a:pt x="12" y="56"/>
                    </a:lnTo>
                    <a:lnTo>
                      <a:pt x="11" y="50"/>
                    </a:lnTo>
                    <a:lnTo>
                      <a:pt x="11" y="46"/>
                    </a:lnTo>
                    <a:lnTo>
                      <a:pt x="11" y="40"/>
                    </a:lnTo>
                    <a:lnTo>
                      <a:pt x="13" y="35"/>
                    </a:lnTo>
                    <a:lnTo>
                      <a:pt x="15" y="31"/>
                    </a:lnTo>
                    <a:lnTo>
                      <a:pt x="21" y="28"/>
                    </a:lnTo>
                    <a:lnTo>
                      <a:pt x="22" y="33"/>
                    </a:lnTo>
                    <a:lnTo>
                      <a:pt x="25" y="42"/>
                    </a:lnTo>
                    <a:lnTo>
                      <a:pt x="25" y="50"/>
                    </a:lnTo>
                    <a:lnTo>
                      <a:pt x="29" y="55"/>
                    </a:lnTo>
                    <a:lnTo>
                      <a:pt x="33" y="56"/>
                    </a:lnTo>
                    <a:lnTo>
                      <a:pt x="38" y="58"/>
                    </a:lnTo>
                    <a:lnTo>
                      <a:pt x="38" y="49"/>
                    </a:lnTo>
                    <a:lnTo>
                      <a:pt x="38" y="40"/>
                    </a:lnTo>
                    <a:lnTo>
                      <a:pt x="38" y="30"/>
                    </a:lnTo>
                    <a:lnTo>
                      <a:pt x="38" y="22"/>
                    </a:lnTo>
                    <a:close/>
                  </a:path>
                </a:pathLst>
              </a:custGeom>
              <a:solidFill>
                <a:srgbClr val="AB80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0" name="Freeform 282"/>
              <p:cNvSpPr>
                <a:spLocks/>
              </p:cNvSpPr>
              <p:nvPr/>
            </p:nvSpPr>
            <p:spPr bwMode="auto">
              <a:xfrm>
                <a:off x="5586413" y="3579813"/>
                <a:ext cx="19050" cy="19050"/>
              </a:xfrm>
              <a:custGeom>
                <a:avLst/>
                <a:gdLst/>
                <a:ahLst/>
                <a:cxnLst>
                  <a:cxn ang="0">
                    <a:pos x="120" y="0"/>
                  </a:cxn>
                  <a:cxn ang="0">
                    <a:pos x="110" y="9"/>
                  </a:cxn>
                  <a:cxn ang="0">
                    <a:pos x="100" y="19"/>
                  </a:cxn>
                  <a:cxn ang="0">
                    <a:pos x="88" y="29"/>
                  </a:cxn>
                  <a:cxn ang="0">
                    <a:pos x="78" y="39"/>
                  </a:cxn>
                  <a:cxn ang="0">
                    <a:pos x="72" y="42"/>
                  </a:cxn>
                  <a:cxn ang="0">
                    <a:pos x="66" y="48"/>
                  </a:cxn>
                  <a:cxn ang="0">
                    <a:pos x="61" y="52"/>
                  </a:cxn>
                  <a:cxn ang="0">
                    <a:pos x="57" y="57"/>
                  </a:cxn>
                  <a:cxn ang="0">
                    <a:pos x="52" y="60"/>
                  </a:cxn>
                  <a:cxn ang="0">
                    <a:pos x="48" y="65"/>
                  </a:cxn>
                  <a:cxn ang="0">
                    <a:pos x="43" y="69"/>
                  </a:cxn>
                  <a:cxn ang="0">
                    <a:pos x="37" y="74"/>
                  </a:cxn>
                  <a:cxn ang="0">
                    <a:pos x="13" y="98"/>
                  </a:cxn>
                  <a:cxn ang="0">
                    <a:pos x="2" y="107"/>
                  </a:cxn>
                  <a:cxn ang="0">
                    <a:pos x="0" y="104"/>
                  </a:cxn>
                  <a:cxn ang="0">
                    <a:pos x="7" y="92"/>
                  </a:cxn>
                  <a:cxn ang="0">
                    <a:pos x="18" y="73"/>
                  </a:cxn>
                  <a:cxn ang="0">
                    <a:pos x="32" y="54"/>
                  </a:cxn>
                  <a:cxn ang="0">
                    <a:pos x="46" y="35"/>
                  </a:cxn>
                  <a:cxn ang="0">
                    <a:pos x="56" y="23"/>
                  </a:cxn>
                  <a:cxn ang="0">
                    <a:pos x="63" y="17"/>
                  </a:cxn>
                  <a:cxn ang="0">
                    <a:pos x="72" y="13"/>
                  </a:cxn>
                  <a:cxn ang="0">
                    <a:pos x="79" y="9"/>
                  </a:cxn>
                  <a:cxn ang="0">
                    <a:pos x="87" y="6"/>
                  </a:cxn>
                  <a:cxn ang="0">
                    <a:pos x="93" y="3"/>
                  </a:cxn>
                  <a:cxn ang="0">
                    <a:pos x="102" y="1"/>
                  </a:cxn>
                  <a:cxn ang="0">
                    <a:pos x="110" y="0"/>
                  </a:cxn>
                  <a:cxn ang="0">
                    <a:pos x="120" y="0"/>
                  </a:cxn>
                </a:cxnLst>
                <a:rect l="0" t="0" r="r" b="b"/>
                <a:pathLst>
                  <a:path w="120" h="107">
                    <a:moveTo>
                      <a:pt x="120" y="0"/>
                    </a:moveTo>
                    <a:lnTo>
                      <a:pt x="110" y="9"/>
                    </a:lnTo>
                    <a:lnTo>
                      <a:pt x="100" y="19"/>
                    </a:lnTo>
                    <a:lnTo>
                      <a:pt x="88" y="29"/>
                    </a:lnTo>
                    <a:lnTo>
                      <a:pt x="78" y="39"/>
                    </a:lnTo>
                    <a:lnTo>
                      <a:pt x="72" y="42"/>
                    </a:lnTo>
                    <a:lnTo>
                      <a:pt x="66" y="48"/>
                    </a:lnTo>
                    <a:lnTo>
                      <a:pt x="61" y="52"/>
                    </a:lnTo>
                    <a:lnTo>
                      <a:pt x="57" y="57"/>
                    </a:lnTo>
                    <a:lnTo>
                      <a:pt x="52" y="60"/>
                    </a:lnTo>
                    <a:lnTo>
                      <a:pt x="48" y="65"/>
                    </a:lnTo>
                    <a:lnTo>
                      <a:pt x="43" y="69"/>
                    </a:lnTo>
                    <a:lnTo>
                      <a:pt x="37" y="74"/>
                    </a:lnTo>
                    <a:lnTo>
                      <a:pt x="13" y="98"/>
                    </a:lnTo>
                    <a:lnTo>
                      <a:pt x="2" y="107"/>
                    </a:lnTo>
                    <a:lnTo>
                      <a:pt x="0" y="104"/>
                    </a:lnTo>
                    <a:lnTo>
                      <a:pt x="7" y="92"/>
                    </a:lnTo>
                    <a:lnTo>
                      <a:pt x="18" y="73"/>
                    </a:lnTo>
                    <a:lnTo>
                      <a:pt x="32" y="54"/>
                    </a:lnTo>
                    <a:lnTo>
                      <a:pt x="46" y="35"/>
                    </a:lnTo>
                    <a:lnTo>
                      <a:pt x="56" y="23"/>
                    </a:lnTo>
                    <a:lnTo>
                      <a:pt x="63" y="17"/>
                    </a:lnTo>
                    <a:lnTo>
                      <a:pt x="72" y="13"/>
                    </a:lnTo>
                    <a:lnTo>
                      <a:pt x="79" y="9"/>
                    </a:lnTo>
                    <a:lnTo>
                      <a:pt x="87" y="6"/>
                    </a:lnTo>
                    <a:lnTo>
                      <a:pt x="93" y="3"/>
                    </a:lnTo>
                    <a:lnTo>
                      <a:pt x="102" y="1"/>
                    </a:lnTo>
                    <a:lnTo>
                      <a:pt x="110" y="0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1" name="Freeform 283"/>
              <p:cNvSpPr>
                <a:spLocks/>
              </p:cNvSpPr>
              <p:nvPr/>
            </p:nvSpPr>
            <p:spPr bwMode="auto">
              <a:xfrm>
                <a:off x="5588000" y="3579813"/>
                <a:ext cx="17463" cy="17463"/>
              </a:xfrm>
              <a:custGeom>
                <a:avLst/>
                <a:gdLst/>
                <a:ahLst/>
                <a:cxnLst>
                  <a:cxn ang="0">
                    <a:pos x="111" y="0"/>
                  </a:cxn>
                  <a:cxn ang="0">
                    <a:pos x="101" y="8"/>
                  </a:cxn>
                  <a:cxn ang="0">
                    <a:pos x="92" y="17"/>
                  </a:cxn>
                  <a:cxn ang="0">
                    <a:pos x="81" y="26"/>
                  </a:cxn>
                  <a:cxn ang="0">
                    <a:pos x="72" y="36"/>
                  </a:cxn>
                  <a:cxn ang="0">
                    <a:pos x="62" y="44"/>
                  </a:cxn>
                  <a:cxn ang="0">
                    <a:pos x="53" y="53"/>
                  </a:cxn>
                  <a:cxn ang="0">
                    <a:pos x="48" y="56"/>
                  </a:cxn>
                  <a:cxn ang="0">
                    <a:pos x="44" y="60"/>
                  </a:cxn>
                  <a:cxn ang="0">
                    <a:pos x="39" y="64"/>
                  </a:cxn>
                  <a:cxn ang="0">
                    <a:pos x="34" y="69"/>
                  </a:cxn>
                  <a:cxn ang="0">
                    <a:pos x="11" y="91"/>
                  </a:cxn>
                  <a:cxn ang="0">
                    <a:pos x="2" y="99"/>
                  </a:cxn>
                  <a:cxn ang="0">
                    <a:pos x="0" y="95"/>
                  </a:cxn>
                  <a:cxn ang="0">
                    <a:pos x="7" y="85"/>
                  </a:cxn>
                  <a:cxn ang="0">
                    <a:pos x="17" y="68"/>
                  </a:cxn>
                  <a:cxn ang="0">
                    <a:pos x="31" y="50"/>
                  </a:cxn>
                  <a:cxn ang="0">
                    <a:pos x="42" y="33"/>
                  </a:cxn>
                  <a:cxn ang="0">
                    <a:pos x="52" y="21"/>
                  </a:cxn>
                  <a:cxn ang="0">
                    <a:pos x="60" y="16"/>
                  </a:cxn>
                  <a:cxn ang="0">
                    <a:pos x="67" y="12"/>
                  </a:cxn>
                  <a:cxn ang="0">
                    <a:pos x="73" y="9"/>
                  </a:cxn>
                  <a:cxn ang="0">
                    <a:pos x="80" y="6"/>
                  </a:cxn>
                  <a:cxn ang="0">
                    <a:pos x="86" y="3"/>
                  </a:cxn>
                  <a:cxn ang="0">
                    <a:pos x="94" y="1"/>
                  </a:cxn>
                  <a:cxn ang="0">
                    <a:pos x="102" y="0"/>
                  </a:cxn>
                  <a:cxn ang="0">
                    <a:pos x="111" y="0"/>
                  </a:cxn>
                </a:cxnLst>
                <a:rect l="0" t="0" r="r" b="b"/>
                <a:pathLst>
                  <a:path w="111" h="99">
                    <a:moveTo>
                      <a:pt x="111" y="0"/>
                    </a:moveTo>
                    <a:lnTo>
                      <a:pt x="101" y="8"/>
                    </a:lnTo>
                    <a:lnTo>
                      <a:pt x="92" y="17"/>
                    </a:lnTo>
                    <a:lnTo>
                      <a:pt x="81" y="26"/>
                    </a:lnTo>
                    <a:lnTo>
                      <a:pt x="72" y="36"/>
                    </a:lnTo>
                    <a:lnTo>
                      <a:pt x="62" y="44"/>
                    </a:lnTo>
                    <a:lnTo>
                      <a:pt x="53" y="53"/>
                    </a:lnTo>
                    <a:lnTo>
                      <a:pt x="48" y="56"/>
                    </a:lnTo>
                    <a:lnTo>
                      <a:pt x="44" y="60"/>
                    </a:lnTo>
                    <a:lnTo>
                      <a:pt x="39" y="64"/>
                    </a:lnTo>
                    <a:lnTo>
                      <a:pt x="34" y="69"/>
                    </a:lnTo>
                    <a:lnTo>
                      <a:pt x="11" y="91"/>
                    </a:lnTo>
                    <a:lnTo>
                      <a:pt x="2" y="99"/>
                    </a:lnTo>
                    <a:lnTo>
                      <a:pt x="0" y="95"/>
                    </a:lnTo>
                    <a:lnTo>
                      <a:pt x="7" y="85"/>
                    </a:lnTo>
                    <a:lnTo>
                      <a:pt x="17" y="68"/>
                    </a:lnTo>
                    <a:lnTo>
                      <a:pt x="31" y="50"/>
                    </a:lnTo>
                    <a:lnTo>
                      <a:pt x="42" y="33"/>
                    </a:lnTo>
                    <a:lnTo>
                      <a:pt x="52" y="21"/>
                    </a:lnTo>
                    <a:lnTo>
                      <a:pt x="60" y="16"/>
                    </a:lnTo>
                    <a:lnTo>
                      <a:pt x="67" y="12"/>
                    </a:lnTo>
                    <a:lnTo>
                      <a:pt x="73" y="9"/>
                    </a:lnTo>
                    <a:lnTo>
                      <a:pt x="80" y="6"/>
                    </a:lnTo>
                    <a:lnTo>
                      <a:pt x="86" y="3"/>
                    </a:lnTo>
                    <a:lnTo>
                      <a:pt x="94" y="1"/>
                    </a:lnTo>
                    <a:lnTo>
                      <a:pt x="102" y="0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E8C4B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2" name="Freeform 284"/>
              <p:cNvSpPr>
                <a:spLocks/>
              </p:cNvSpPr>
              <p:nvPr/>
            </p:nvSpPr>
            <p:spPr bwMode="auto">
              <a:xfrm>
                <a:off x="5589588" y="3579813"/>
                <a:ext cx="15875" cy="17463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92" y="8"/>
                  </a:cxn>
                  <a:cxn ang="0">
                    <a:pos x="83" y="17"/>
                  </a:cxn>
                  <a:cxn ang="0">
                    <a:pos x="73" y="25"/>
                  </a:cxn>
                  <a:cxn ang="0">
                    <a:pos x="65" y="34"/>
                  </a:cxn>
                  <a:cxn ang="0">
                    <a:pos x="55" y="41"/>
                  </a:cxn>
                  <a:cxn ang="0">
                    <a:pos x="47" y="49"/>
                  </a:cxn>
                  <a:cxn ang="0">
                    <a:pos x="39" y="55"/>
                  </a:cxn>
                  <a:cxn ang="0">
                    <a:pos x="31" y="63"/>
                  </a:cxn>
                  <a:cxn ang="0">
                    <a:pos x="10" y="84"/>
                  </a:cxn>
                  <a:cxn ang="0">
                    <a:pos x="1" y="92"/>
                  </a:cxn>
                  <a:cxn ang="0">
                    <a:pos x="0" y="89"/>
                  </a:cxn>
                  <a:cxn ang="0">
                    <a:pos x="6" y="80"/>
                  </a:cxn>
                  <a:cxn ang="0">
                    <a:pos x="15" y="64"/>
                  </a:cxn>
                  <a:cxn ang="0">
                    <a:pos x="28" y="48"/>
                  </a:cxn>
                  <a:cxn ang="0">
                    <a:pos x="39" y="31"/>
                  </a:cxn>
                  <a:cxn ang="0">
                    <a:pos x="48" y="21"/>
                  </a:cxn>
                  <a:cxn ang="0">
                    <a:pos x="55" y="16"/>
                  </a:cxn>
                  <a:cxn ang="0">
                    <a:pos x="61" y="12"/>
                  </a:cxn>
                  <a:cxn ang="0">
                    <a:pos x="67" y="9"/>
                  </a:cxn>
                  <a:cxn ang="0">
                    <a:pos x="73" y="7"/>
                  </a:cxn>
                  <a:cxn ang="0">
                    <a:pos x="79" y="4"/>
                  </a:cxn>
                  <a:cxn ang="0">
                    <a:pos x="87" y="2"/>
                  </a:cxn>
                  <a:cxn ang="0">
                    <a:pos x="93" y="0"/>
                  </a:cxn>
                  <a:cxn ang="0">
                    <a:pos x="102" y="0"/>
                  </a:cxn>
                </a:cxnLst>
                <a:rect l="0" t="0" r="r" b="b"/>
                <a:pathLst>
                  <a:path w="102" h="92">
                    <a:moveTo>
                      <a:pt x="102" y="0"/>
                    </a:moveTo>
                    <a:lnTo>
                      <a:pt x="92" y="8"/>
                    </a:lnTo>
                    <a:lnTo>
                      <a:pt x="83" y="17"/>
                    </a:lnTo>
                    <a:lnTo>
                      <a:pt x="73" y="25"/>
                    </a:lnTo>
                    <a:lnTo>
                      <a:pt x="65" y="34"/>
                    </a:lnTo>
                    <a:lnTo>
                      <a:pt x="55" y="41"/>
                    </a:lnTo>
                    <a:lnTo>
                      <a:pt x="47" y="49"/>
                    </a:lnTo>
                    <a:lnTo>
                      <a:pt x="39" y="55"/>
                    </a:lnTo>
                    <a:lnTo>
                      <a:pt x="31" y="63"/>
                    </a:lnTo>
                    <a:lnTo>
                      <a:pt x="10" y="84"/>
                    </a:lnTo>
                    <a:lnTo>
                      <a:pt x="1" y="92"/>
                    </a:lnTo>
                    <a:lnTo>
                      <a:pt x="0" y="89"/>
                    </a:lnTo>
                    <a:lnTo>
                      <a:pt x="6" y="80"/>
                    </a:lnTo>
                    <a:lnTo>
                      <a:pt x="15" y="64"/>
                    </a:lnTo>
                    <a:lnTo>
                      <a:pt x="28" y="48"/>
                    </a:lnTo>
                    <a:lnTo>
                      <a:pt x="39" y="31"/>
                    </a:lnTo>
                    <a:lnTo>
                      <a:pt x="48" y="21"/>
                    </a:lnTo>
                    <a:lnTo>
                      <a:pt x="55" y="16"/>
                    </a:lnTo>
                    <a:lnTo>
                      <a:pt x="61" y="12"/>
                    </a:lnTo>
                    <a:lnTo>
                      <a:pt x="67" y="9"/>
                    </a:lnTo>
                    <a:lnTo>
                      <a:pt x="73" y="7"/>
                    </a:lnTo>
                    <a:lnTo>
                      <a:pt x="79" y="4"/>
                    </a:lnTo>
                    <a:lnTo>
                      <a:pt x="87" y="2"/>
                    </a:lnTo>
                    <a:lnTo>
                      <a:pt x="93" y="0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E6C2A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3" name="Freeform 285"/>
              <p:cNvSpPr>
                <a:spLocks/>
              </p:cNvSpPr>
              <p:nvPr/>
            </p:nvSpPr>
            <p:spPr bwMode="auto">
              <a:xfrm>
                <a:off x="5591175" y="3579813"/>
                <a:ext cx="14288" cy="15875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84" y="7"/>
                  </a:cxn>
                  <a:cxn ang="0">
                    <a:pos x="76" y="14"/>
                  </a:cxn>
                  <a:cxn ang="0">
                    <a:pos x="67" y="22"/>
                  </a:cxn>
                  <a:cxn ang="0">
                    <a:pos x="60" y="31"/>
                  </a:cxn>
                  <a:cxn ang="0">
                    <a:pos x="51" y="37"/>
                  </a:cxn>
                  <a:cxn ang="0">
                    <a:pos x="44" y="45"/>
                  </a:cxn>
                  <a:cxn ang="0">
                    <a:pos x="36" y="51"/>
                  </a:cxn>
                  <a:cxn ang="0">
                    <a:pos x="28" y="58"/>
                  </a:cxn>
                  <a:cxn ang="0">
                    <a:pos x="8" y="77"/>
                  </a:cxn>
                  <a:cxn ang="0">
                    <a:pos x="1" y="84"/>
                  </a:cxn>
                  <a:cxn ang="0">
                    <a:pos x="0" y="82"/>
                  </a:cxn>
                  <a:cxn ang="0">
                    <a:pos x="6" y="73"/>
                  </a:cxn>
                  <a:cxn ang="0">
                    <a:pos x="15" y="59"/>
                  </a:cxn>
                  <a:cxn ang="0">
                    <a:pos x="26" y="45"/>
                  </a:cxn>
                  <a:cxn ang="0">
                    <a:pos x="36" y="31"/>
                  </a:cxn>
                  <a:cxn ang="0">
                    <a:pos x="46" y="21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61" y="10"/>
                  </a:cxn>
                  <a:cxn ang="0">
                    <a:pos x="67" y="7"/>
                  </a:cxn>
                  <a:cxn ang="0">
                    <a:pos x="73" y="4"/>
                  </a:cxn>
                  <a:cxn ang="0">
                    <a:pos x="79" y="2"/>
                  </a:cxn>
                  <a:cxn ang="0">
                    <a:pos x="85" y="0"/>
                  </a:cxn>
                  <a:cxn ang="0">
                    <a:pos x="92" y="0"/>
                  </a:cxn>
                </a:cxnLst>
                <a:rect l="0" t="0" r="r" b="b"/>
                <a:pathLst>
                  <a:path w="92" h="84">
                    <a:moveTo>
                      <a:pt x="92" y="0"/>
                    </a:moveTo>
                    <a:lnTo>
                      <a:pt x="84" y="7"/>
                    </a:lnTo>
                    <a:lnTo>
                      <a:pt x="76" y="14"/>
                    </a:lnTo>
                    <a:lnTo>
                      <a:pt x="67" y="22"/>
                    </a:lnTo>
                    <a:lnTo>
                      <a:pt x="60" y="31"/>
                    </a:lnTo>
                    <a:lnTo>
                      <a:pt x="51" y="37"/>
                    </a:lnTo>
                    <a:lnTo>
                      <a:pt x="44" y="45"/>
                    </a:lnTo>
                    <a:lnTo>
                      <a:pt x="36" y="51"/>
                    </a:lnTo>
                    <a:lnTo>
                      <a:pt x="28" y="58"/>
                    </a:lnTo>
                    <a:lnTo>
                      <a:pt x="8" y="77"/>
                    </a:lnTo>
                    <a:lnTo>
                      <a:pt x="1" y="84"/>
                    </a:lnTo>
                    <a:lnTo>
                      <a:pt x="0" y="82"/>
                    </a:lnTo>
                    <a:lnTo>
                      <a:pt x="6" y="73"/>
                    </a:lnTo>
                    <a:lnTo>
                      <a:pt x="15" y="59"/>
                    </a:lnTo>
                    <a:lnTo>
                      <a:pt x="26" y="45"/>
                    </a:lnTo>
                    <a:lnTo>
                      <a:pt x="36" y="31"/>
                    </a:lnTo>
                    <a:lnTo>
                      <a:pt x="46" y="21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61" y="10"/>
                    </a:lnTo>
                    <a:lnTo>
                      <a:pt x="67" y="7"/>
                    </a:lnTo>
                    <a:lnTo>
                      <a:pt x="73" y="4"/>
                    </a:lnTo>
                    <a:lnTo>
                      <a:pt x="79" y="2"/>
                    </a:lnTo>
                    <a:lnTo>
                      <a:pt x="85" y="0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E3BFA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4" name="Freeform 286"/>
              <p:cNvSpPr>
                <a:spLocks/>
              </p:cNvSpPr>
              <p:nvPr/>
            </p:nvSpPr>
            <p:spPr bwMode="auto">
              <a:xfrm>
                <a:off x="5592763" y="3579813"/>
                <a:ext cx="12700" cy="14288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76" y="7"/>
                  </a:cxn>
                  <a:cxn ang="0">
                    <a:pos x="69" y="14"/>
                  </a:cxn>
                  <a:cxn ang="0">
                    <a:pos x="61" y="20"/>
                  </a:cxn>
                  <a:cxn ang="0">
                    <a:pos x="54" y="28"/>
                  </a:cxn>
                  <a:cxn ang="0">
                    <a:pos x="46" y="34"/>
                  </a:cxn>
                  <a:cxn ang="0">
                    <a:pos x="40" y="40"/>
                  </a:cxn>
                  <a:cxn ang="0">
                    <a:pos x="32" y="47"/>
                  </a:cxn>
                  <a:cxn ang="0">
                    <a:pos x="25" y="53"/>
                  </a:cxn>
                  <a:cxn ang="0">
                    <a:pos x="9" y="69"/>
                  </a:cxn>
                  <a:cxn ang="0">
                    <a:pos x="1" y="76"/>
                  </a:cxn>
                  <a:cxn ang="0">
                    <a:pos x="0" y="74"/>
                  </a:cxn>
                  <a:cxn ang="0">
                    <a:pos x="7" y="67"/>
                  </a:cxn>
                  <a:cxn ang="0">
                    <a:pos x="14" y="55"/>
                  </a:cxn>
                  <a:cxn ang="0">
                    <a:pos x="24" y="42"/>
                  </a:cxn>
                  <a:cxn ang="0">
                    <a:pos x="33" y="29"/>
                  </a:cxn>
                  <a:cxn ang="0">
                    <a:pos x="42" y="21"/>
                  </a:cxn>
                  <a:cxn ang="0">
                    <a:pos x="52" y="13"/>
                  </a:cxn>
                  <a:cxn ang="0">
                    <a:pos x="62" y="7"/>
                  </a:cxn>
                  <a:cxn ang="0">
                    <a:pos x="67" y="4"/>
                  </a:cxn>
                  <a:cxn ang="0">
                    <a:pos x="72" y="2"/>
                  </a:cxn>
                  <a:cxn ang="0">
                    <a:pos x="78" y="0"/>
                  </a:cxn>
                  <a:cxn ang="0">
                    <a:pos x="84" y="0"/>
                  </a:cxn>
                </a:cxnLst>
                <a:rect l="0" t="0" r="r" b="b"/>
                <a:pathLst>
                  <a:path w="84" h="76">
                    <a:moveTo>
                      <a:pt x="84" y="0"/>
                    </a:moveTo>
                    <a:lnTo>
                      <a:pt x="76" y="7"/>
                    </a:lnTo>
                    <a:lnTo>
                      <a:pt x="69" y="14"/>
                    </a:lnTo>
                    <a:lnTo>
                      <a:pt x="61" y="20"/>
                    </a:lnTo>
                    <a:lnTo>
                      <a:pt x="54" y="28"/>
                    </a:lnTo>
                    <a:lnTo>
                      <a:pt x="46" y="34"/>
                    </a:lnTo>
                    <a:lnTo>
                      <a:pt x="40" y="40"/>
                    </a:lnTo>
                    <a:lnTo>
                      <a:pt x="32" y="47"/>
                    </a:lnTo>
                    <a:lnTo>
                      <a:pt x="25" y="53"/>
                    </a:lnTo>
                    <a:lnTo>
                      <a:pt x="9" y="69"/>
                    </a:lnTo>
                    <a:lnTo>
                      <a:pt x="1" y="76"/>
                    </a:lnTo>
                    <a:lnTo>
                      <a:pt x="0" y="74"/>
                    </a:lnTo>
                    <a:lnTo>
                      <a:pt x="7" y="67"/>
                    </a:lnTo>
                    <a:lnTo>
                      <a:pt x="14" y="55"/>
                    </a:lnTo>
                    <a:lnTo>
                      <a:pt x="24" y="42"/>
                    </a:lnTo>
                    <a:lnTo>
                      <a:pt x="33" y="29"/>
                    </a:lnTo>
                    <a:lnTo>
                      <a:pt x="42" y="21"/>
                    </a:lnTo>
                    <a:lnTo>
                      <a:pt x="52" y="13"/>
                    </a:lnTo>
                    <a:lnTo>
                      <a:pt x="62" y="7"/>
                    </a:lnTo>
                    <a:lnTo>
                      <a:pt x="67" y="4"/>
                    </a:lnTo>
                    <a:lnTo>
                      <a:pt x="72" y="2"/>
                    </a:lnTo>
                    <a:lnTo>
                      <a:pt x="78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E0BD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5" name="Freeform 287"/>
              <p:cNvSpPr>
                <a:spLocks/>
              </p:cNvSpPr>
              <p:nvPr/>
            </p:nvSpPr>
            <p:spPr bwMode="auto">
              <a:xfrm>
                <a:off x="5594350" y="3579813"/>
                <a:ext cx="11113" cy="12700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67" y="6"/>
                  </a:cxn>
                  <a:cxn ang="0">
                    <a:pos x="61" y="12"/>
                  </a:cxn>
                  <a:cxn ang="0">
                    <a:pos x="54" y="18"/>
                  </a:cxn>
                  <a:cxn ang="0">
                    <a:pos x="48" y="24"/>
                  </a:cxn>
                  <a:cxn ang="0">
                    <a:pos x="41" y="29"/>
                  </a:cxn>
                  <a:cxn ang="0">
                    <a:pos x="35" y="35"/>
                  </a:cxn>
                  <a:cxn ang="0">
                    <a:pos x="29" y="40"/>
                  </a:cxn>
                  <a:cxn ang="0">
                    <a:pos x="23" y="46"/>
                  </a:cxn>
                  <a:cxn ang="0">
                    <a:pos x="7" y="61"/>
                  </a:cxn>
                  <a:cxn ang="0">
                    <a:pos x="1" y="68"/>
                  </a:cxn>
                  <a:cxn ang="0">
                    <a:pos x="0" y="66"/>
                  </a:cxn>
                  <a:cxn ang="0">
                    <a:pos x="6" y="61"/>
                  </a:cxn>
                  <a:cxn ang="0">
                    <a:pos x="13" y="50"/>
                  </a:cxn>
                  <a:cxn ang="0">
                    <a:pos x="21" y="38"/>
                  </a:cxn>
                  <a:cxn ang="0">
                    <a:pos x="30" y="27"/>
                  </a:cxn>
                  <a:cxn ang="0">
                    <a:pos x="38" y="19"/>
                  </a:cxn>
                  <a:cxn ang="0">
                    <a:pos x="46" y="13"/>
                  </a:cxn>
                  <a:cxn ang="0">
                    <a:pos x="56" y="8"/>
                  </a:cxn>
                  <a:cxn ang="0">
                    <a:pos x="63" y="2"/>
                  </a:cxn>
                  <a:cxn ang="0">
                    <a:pos x="73" y="0"/>
                  </a:cxn>
                </a:cxnLst>
                <a:rect l="0" t="0" r="r" b="b"/>
                <a:pathLst>
                  <a:path w="73" h="68">
                    <a:moveTo>
                      <a:pt x="73" y="0"/>
                    </a:moveTo>
                    <a:lnTo>
                      <a:pt x="67" y="6"/>
                    </a:lnTo>
                    <a:lnTo>
                      <a:pt x="61" y="12"/>
                    </a:lnTo>
                    <a:lnTo>
                      <a:pt x="54" y="18"/>
                    </a:lnTo>
                    <a:lnTo>
                      <a:pt x="48" y="24"/>
                    </a:lnTo>
                    <a:lnTo>
                      <a:pt x="41" y="29"/>
                    </a:lnTo>
                    <a:lnTo>
                      <a:pt x="35" y="35"/>
                    </a:lnTo>
                    <a:lnTo>
                      <a:pt x="29" y="40"/>
                    </a:lnTo>
                    <a:lnTo>
                      <a:pt x="23" y="46"/>
                    </a:lnTo>
                    <a:lnTo>
                      <a:pt x="7" y="61"/>
                    </a:lnTo>
                    <a:lnTo>
                      <a:pt x="1" y="68"/>
                    </a:lnTo>
                    <a:lnTo>
                      <a:pt x="0" y="66"/>
                    </a:lnTo>
                    <a:lnTo>
                      <a:pt x="6" y="61"/>
                    </a:lnTo>
                    <a:lnTo>
                      <a:pt x="13" y="50"/>
                    </a:lnTo>
                    <a:lnTo>
                      <a:pt x="21" y="38"/>
                    </a:lnTo>
                    <a:lnTo>
                      <a:pt x="30" y="27"/>
                    </a:lnTo>
                    <a:lnTo>
                      <a:pt x="38" y="19"/>
                    </a:lnTo>
                    <a:lnTo>
                      <a:pt x="46" y="13"/>
                    </a:lnTo>
                    <a:lnTo>
                      <a:pt x="56" y="8"/>
                    </a:lnTo>
                    <a:lnTo>
                      <a:pt x="63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EB8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6" name="Freeform 288"/>
              <p:cNvSpPr>
                <a:spLocks/>
              </p:cNvSpPr>
              <p:nvPr/>
            </p:nvSpPr>
            <p:spPr bwMode="auto">
              <a:xfrm>
                <a:off x="5595938" y="3579813"/>
                <a:ext cx="9525" cy="11113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58" y="4"/>
                  </a:cxn>
                  <a:cxn ang="0">
                    <a:pos x="53" y="10"/>
                  </a:cxn>
                  <a:cxn ang="0">
                    <a:pos x="47" y="16"/>
                  </a:cxn>
                  <a:cxn ang="0">
                    <a:pos x="41" y="23"/>
                  </a:cxn>
                  <a:cxn ang="0">
                    <a:pos x="35" y="27"/>
                  </a:cxn>
                  <a:cxn ang="0">
                    <a:pos x="30" y="31"/>
                  </a:cxn>
                  <a:cxn ang="0">
                    <a:pos x="25" y="35"/>
                  </a:cxn>
                  <a:cxn ang="0">
                    <a:pos x="20" y="41"/>
                  </a:cxn>
                  <a:cxn ang="0">
                    <a:pos x="6" y="55"/>
                  </a:cxn>
                  <a:cxn ang="0">
                    <a:pos x="0" y="61"/>
                  </a:cxn>
                  <a:cxn ang="0">
                    <a:pos x="0" y="60"/>
                  </a:cxn>
                  <a:cxn ang="0">
                    <a:pos x="5" y="55"/>
                  </a:cxn>
                  <a:cxn ang="0">
                    <a:pos x="11" y="46"/>
                  </a:cxn>
                  <a:cxn ang="0">
                    <a:pos x="20" y="35"/>
                  </a:cxn>
                  <a:cxn ang="0">
                    <a:pos x="27" y="25"/>
                  </a:cxn>
                  <a:cxn ang="0">
                    <a:pos x="33" y="19"/>
                  </a:cxn>
                  <a:cxn ang="0">
                    <a:pos x="41" y="14"/>
                  </a:cxn>
                  <a:cxn ang="0">
                    <a:pos x="49" y="9"/>
                  </a:cxn>
                  <a:cxn ang="0">
                    <a:pos x="56" y="3"/>
                  </a:cxn>
                  <a:cxn ang="0">
                    <a:pos x="64" y="0"/>
                  </a:cxn>
                </a:cxnLst>
                <a:rect l="0" t="0" r="r" b="b"/>
                <a:pathLst>
                  <a:path w="64" h="61">
                    <a:moveTo>
                      <a:pt x="64" y="0"/>
                    </a:moveTo>
                    <a:lnTo>
                      <a:pt x="58" y="4"/>
                    </a:lnTo>
                    <a:lnTo>
                      <a:pt x="53" y="10"/>
                    </a:lnTo>
                    <a:lnTo>
                      <a:pt x="47" y="16"/>
                    </a:lnTo>
                    <a:lnTo>
                      <a:pt x="41" y="23"/>
                    </a:lnTo>
                    <a:lnTo>
                      <a:pt x="35" y="27"/>
                    </a:lnTo>
                    <a:lnTo>
                      <a:pt x="30" y="31"/>
                    </a:lnTo>
                    <a:lnTo>
                      <a:pt x="25" y="35"/>
                    </a:lnTo>
                    <a:lnTo>
                      <a:pt x="20" y="41"/>
                    </a:lnTo>
                    <a:lnTo>
                      <a:pt x="6" y="55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20" y="35"/>
                    </a:lnTo>
                    <a:lnTo>
                      <a:pt x="27" y="25"/>
                    </a:lnTo>
                    <a:lnTo>
                      <a:pt x="33" y="19"/>
                    </a:lnTo>
                    <a:lnTo>
                      <a:pt x="41" y="14"/>
                    </a:lnTo>
                    <a:lnTo>
                      <a:pt x="49" y="9"/>
                    </a:lnTo>
                    <a:lnTo>
                      <a:pt x="56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D9B3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7" name="Freeform 289"/>
              <p:cNvSpPr>
                <a:spLocks/>
              </p:cNvSpPr>
              <p:nvPr/>
            </p:nvSpPr>
            <p:spPr bwMode="auto">
              <a:xfrm>
                <a:off x="5595938" y="3579813"/>
                <a:ext cx="9525" cy="952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47" y="9"/>
                  </a:cxn>
                  <a:cxn ang="0">
                    <a:pos x="37" y="19"/>
                  </a:cxn>
                  <a:cxn ang="0">
                    <a:pos x="31" y="22"/>
                  </a:cxn>
                  <a:cxn ang="0">
                    <a:pos x="27" y="26"/>
                  </a:cxn>
                  <a:cxn ang="0">
                    <a:pos x="22" y="30"/>
                  </a:cxn>
                  <a:cxn ang="0">
                    <a:pos x="17" y="36"/>
                  </a:cxn>
                  <a:cxn ang="0">
                    <a:pos x="5" y="48"/>
                  </a:cxn>
                  <a:cxn ang="0">
                    <a:pos x="0" y="53"/>
                  </a:cxn>
                  <a:cxn ang="0">
                    <a:pos x="5" y="49"/>
                  </a:cxn>
                  <a:cxn ang="0">
                    <a:pos x="11" y="40"/>
                  </a:cxn>
                  <a:cxn ang="0">
                    <a:pos x="18" y="32"/>
                  </a:cxn>
                  <a:cxn ang="0">
                    <a:pos x="24" y="24"/>
                  </a:cxn>
                  <a:cxn ang="0">
                    <a:pos x="30" y="19"/>
                  </a:cxn>
                  <a:cxn ang="0">
                    <a:pos x="37" y="14"/>
                  </a:cxn>
                  <a:cxn ang="0">
                    <a:pos x="45" y="9"/>
                  </a:cxn>
                  <a:cxn ang="0">
                    <a:pos x="50" y="4"/>
                  </a:cxn>
                  <a:cxn ang="0">
                    <a:pos x="57" y="0"/>
                  </a:cxn>
                </a:cxnLst>
                <a:rect l="0" t="0" r="r" b="b"/>
                <a:pathLst>
                  <a:path w="57" h="53">
                    <a:moveTo>
                      <a:pt x="57" y="0"/>
                    </a:moveTo>
                    <a:lnTo>
                      <a:pt x="47" y="9"/>
                    </a:lnTo>
                    <a:lnTo>
                      <a:pt x="37" y="19"/>
                    </a:lnTo>
                    <a:lnTo>
                      <a:pt x="31" y="22"/>
                    </a:lnTo>
                    <a:lnTo>
                      <a:pt x="27" y="26"/>
                    </a:lnTo>
                    <a:lnTo>
                      <a:pt x="22" y="30"/>
                    </a:lnTo>
                    <a:lnTo>
                      <a:pt x="17" y="36"/>
                    </a:lnTo>
                    <a:lnTo>
                      <a:pt x="5" y="48"/>
                    </a:lnTo>
                    <a:lnTo>
                      <a:pt x="0" y="53"/>
                    </a:lnTo>
                    <a:lnTo>
                      <a:pt x="5" y="49"/>
                    </a:lnTo>
                    <a:lnTo>
                      <a:pt x="11" y="40"/>
                    </a:lnTo>
                    <a:lnTo>
                      <a:pt x="18" y="32"/>
                    </a:lnTo>
                    <a:lnTo>
                      <a:pt x="24" y="24"/>
                    </a:lnTo>
                    <a:lnTo>
                      <a:pt x="30" y="19"/>
                    </a:lnTo>
                    <a:lnTo>
                      <a:pt x="37" y="14"/>
                    </a:lnTo>
                    <a:lnTo>
                      <a:pt x="45" y="9"/>
                    </a:lnTo>
                    <a:lnTo>
                      <a:pt x="50" y="4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6B0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8" name="Freeform 290"/>
              <p:cNvSpPr>
                <a:spLocks/>
              </p:cNvSpPr>
              <p:nvPr/>
            </p:nvSpPr>
            <p:spPr bwMode="auto">
              <a:xfrm>
                <a:off x="5605463" y="3560763"/>
                <a:ext cx="3175" cy="317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6" y="8"/>
                  </a:cxn>
                  <a:cxn ang="0">
                    <a:pos x="13" y="18"/>
                  </a:cxn>
                  <a:cxn ang="0">
                    <a:pos x="6" y="22"/>
                  </a:cxn>
                  <a:cxn ang="0">
                    <a:pos x="2" y="19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9" y="0"/>
                  </a:cxn>
                  <a:cxn ang="0">
                    <a:pos x="13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6" y="8"/>
                    </a:lnTo>
                    <a:lnTo>
                      <a:pt x="13" y="18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4F4F4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9" name="Freeform 291"/>
              <p:cNvSpPr>
                <a:spLocks/>
              </p:cNvSpPr>
              <p:nvPr/>
            </p:nvSpPr>
            <p:spPr bwMode="auto">
              <a:xfrm>
                <a:off x="5589588" y="3716338"/>
                <a:ext cx="17463" cy="41275"/>
              </a:xfrm>
              <a:custGeom>
                <a:avLst/>
                <a:gdLst/>
                <a:ahLst/>
                <a:cxnLst>
                  <a:cxn ang="0">
                    <a:pos x="108" y="139"/>
                  </a:cxn>
                  <a:cxn ang="0">
                    <a:pos x="0" y="237"/>
                  </a:cxn>
                  <a:cxn ang="0">
                    <a:pos x="0" y="112"/>
                  </a:cxn>
                  <a:cxn ang="0">
                    <a:pos x="94" y="0"/>
                  </a:cxn>
                  <a:cxn ang="0">
                    <a:pos x="94" y="6"/>
                  </a:cxn>
                  <a:cxn ang="0">
                    <a:pos x="96" y="22"/>
                  </a:cxn>
                  <a:cxn ang="0">
                    <a:pos x="98" y="45"/>
                  </a:cxn>
                  <a:cxn ang="0">
                    <a:pos x="101" y="73"/>
                  </a:cxn>
                  <a:cxn ang="0">
                    <a:pos x="103" y="98"/>
                  </a:cxn>
                  <a:cxn ang="0">
                    <a:pos x="105" y="120"/>
                  </a:cxn>
                  <a:cxn ang="0">
                    <a:pos x="107" y="135"/>
                  </a:cxn>
                  <a:cxn ang="0">
                    <a:pos x="108" y="139"/>
                  </a:cxn>
                </a:cxnLst>
                <a:rect l="0" t="0" r="r" b="b"/>
                <a:pathLst>
                  <a:path w="108" h="237">
                    <a:moveTo>
                      <a:pt x="108" y="139"/>
                    </a:moveTo>
                    <a:lnTo>
                      <a:pt x="0" y="237"/>
                    </a:lnTo>
                    <a:lnTo>
                      <a:pt x="0" y="112"/>
                    </a:lnTo>
                    <a:lnTo>
                      <a:pt x="94" y="0"/>
                    </a:lnTo>
                    <a:lnTo>
                      <a:pt x="94" y="6"/>
                    </a:lnTo>
                    <a:lnTo>
                      <a:pt x="96" y="22"/>
                    </a:lnTo>
                    <a:lnTo>
                      <a:pt x="98" y="45"/>
                    </a:lnTo>
                    <a:lnTo>
                      <a:pt x="101" y="73"/>
                    </a:lnTo>
                    <a:lnTo>
                      <a:pt x="103" y="98"/>
                    </a:lnTo>
                    <a:lnTo>
                      <a:pt x="105" y="120"/>
                    </a:lnTo>
                    <a:lnTo>
                      <a:pt x="107" y="135"/>
                    </a:lnTo>
                    <a:lnTo>
                      <a:pt x="108" y="139"/>
                    </a:lnTo>
                    <a:close/>
                  </a:path>
                </a:pathLst>
              </a:custGeom>
              <a:solidFill>
                <a:srgbClr val="26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0" name="Freeform 292"/>
              <p:cNvSpPr>
                <a:spLocks/>
              </p:cNvSpPr>
              <p:nvPr/>
            </p:nvSpPr>
            <p:spPr bwMode="auto">
              <a:xfrm>
                <a:off x="5588000" y="3695701"/>
                <a:ext cx="17463" cy="31750"/>
              </a:xfrm>
              <a:custGeom>
                <a:avLst/>
                <a:gdLst/>
                <a:ahLst/>
                <a:cxnLst>
                  <a:cxn ang="0">
                    <a:pos x="114" y="91"/>
                  </a:cxn>
                  <a:cxn ang="0">
                    <a:pos x="27" y="180"/>
                  </a:cxn>
                  <a:cxn ang="0">
                    <a:pos x="0" y="97"/>
                  </a:cxn>
                  <a:cxn ang="0">
                    <a:pos x="106" y="0"/>
                  </a:cxn>
                  <a:cxn ang="0">
                    <a:pos x="106" y="4"/>
                  </a:cxn>
                  <a:cxn ang="0">
                    <a:pos x="107" y="15"/>
                  </a:cxn>
                  <a:cxn ang="0">
                    <a:pos x="109" y="30"/>
                  </a:cxn>
                  <a:cxn ang="0">
                    <a:pos x="111" y="49"/>
                  </a:cxn>
                  <a:cxn ang="0">
                    <a:pos x="112" y="66"/>
                  </a:cxn>
                  <a:cxn ang="0">
                    <a:pos x="114" y="80"/>
                  </a:cxn>
                  <a:cxn ang="0">
                    <a:pos x="114" y="89"/>
                  </a:cxn>
                  <a:cxn ang="0">
                    <a:pos x="114" y="91"/>
                  </a:cxn>
                </a:cxnLst>
                <a:rect l="0" t="0" r="r" b="b"/>
                <a:pathLst>
                  <a:path w="114" h="180">
                    <a:moveTo>
                      <a:pt x="114" y="91"/>
                    </a:moveTo>
                    <a:lnTo>
                      <a:pt x="27" y="180"/>
                    </a:lnTo>
                    <a:lnTo>
                      <a:pt x="0" y="97"/>
                    </a:lnTo>
                    <a:lnTo>
                      <a:pt x="106" y="0"/>
                    </a:lnTo>
                    <a:lnTo>
                      <a:pt x="106" y="4"/>
                    </a:lnTo>
                    <a:lnTo>
                      <a:pt x="107" y="15"/>
                    </a:lnTo>
                    <a:lnTo>
                      <a:pt x="109" y="30"/>
                    </a:lnTo>
                    <a:lnTo>
                      <a:pt x="111" y="49"/>
                    </a:lnTo>
                    <a:lnTo>
                      <a:pt x="112" y="66"/>
                    </a:lnTo>
                    <a:lnTo>
                      <a:pt x="114" y="80"/>
                    </a:lnTo>
                    <a:lnTo>
                      <a:pt x="114" y="89"/>
                    </a:lnTo>
                    <a:lnTo>
                      <a:pt x="114" y="91"/>
                    </a:lnTo>
                    <a:close/>
                  </a:path>
                </a:pathLst>
              </a:custGeom>
              <a:solidFill>
                <a:srgbClr val="26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1" name="Freeform 293"/>
              <p:cNvSpPr>
                <a:spLocks/>
              </p:cNvSpPr>
              <p:nvPr/>
            </p:nvSpPr>
            <p:spPr bwMode="auto">
              <a:xfrm>
                <a:off x="5588000" y="3698876"/>
                <a:ext cx="17463" cy="30163"/>
              </a:xfrm>
              <a:custGeom>
                <a:avLst/>
                <a:gdLst/>
                <a:ahLst/>
                <a:cxnLst>
                  <a:cxn ang="0">
                    <a:pos x="113" y="82"/>
                  </a:cxn>
                  <a:cxn ang="0">
                    <a:pos x="101" y="92"/>
                  </a:cxn>
                  <a:cxn ang="0">
                    <a:pos x="90" y="104"/>
                  </a:cxn>
                  <a:cxn ang="0">
                    <a:pos x="79" y="114"/>
                  </a:cxn>
                  <a:cxn ang="0">
                    <a:pos x="69" y="126"/>
                  </a:cxn>
                  <a:cxn ang="0">
                    <a:pos x="56" y="136"/>
                  </a:cxn>
                  <a:cxn ang="0">
                    <a:pos x="46" y="147"/>
                  </a:cxn>
                  <a:cxn ang="0">
                    <a:pos x="35" y="157"/>
                  </a:cxn>
                  <a:cxn ang="0">
                    <a:pos x="24" y="170"/>
                  </a:cxn>
                  <a:cxn ang="0">
                    <a:pos x="21" y="159"/>
                  </a:cxn>
                  <a:cxn ang="0">
                    <a:pos x="18" y="150"/>
                  </a:cxn>
                  <a:cxn ang="0">
                    <a:pos x="15" y="141"/>
                  </a:cxn>
                  <a:cxn ang="0">
                    <a:pos x="12" y="132"/>
                  </a:cxn>
                  <a:cxn ang="0">
                    <a:pos x="9" y="123"/>
                  </a:cxn>
                  <a:cxn ang="0">
                    <a:pos x="6" y="114"/>
                  </a:cxn>
                  <a:cxn ang="0">
                    <a:pos x="2" y="105"/>
                  </a:cxn>
                  <a:cxn ang="0">
                    <a:pos x="0" y="95"/>
                  </a:cxn>
                  <a:cxn ang="0">
                    <a:pos x="13" y="83"/>
                  </a:cxn>
                  <a:cxn ang="0">
                    <a:pos x="25" y="71"/>
                  </a:cxn>
                  <a:cxn ang="0">
                    <a:pos x="39" y="59"/>
                  </a:cxn>
                  <a:cxn ang="0">
                    <a:pos x="52" y="48"/>
                  </a:cxn>
                  <a:cxn ang="0">
                    <a:pos x="65" y="36"/>
                  </a:cxn>
                  <a:cxn ang="0">
                    <a:pos x="78" y="23"/>
                  </a:cxn>
                  <a:cxn ang="0">
                    <a:pos x="91" y="11"/>
                  </a:cxn>
                  <a:cxn ang="0">
                    <a:pos x="105" y="0"/>
                  </a:cxn>
                  <a:cxn ang="0">
                    <a:pos x="105" y="3"/>
                  </a:cxn>
                  <a:cxn ang="0">
                    <a:pos x="106" y="13"/>
                  </a:cxn>
                  <a:cxn ang="0">
                    <a:pos x="107" y="27"/>
                  </a:cxn>
                  <a:cxn ang="0">
                    <a:pos x="110" y="45"/>
                  </a:cxn>
                  <a:cxn ang="0">
                    <a:pos x="111" y="60"/>
                  </a:cxn>
                  <a:cxn ang="0">
                    <a:pos x="112" y="73"/>
                  </a:cxn>
                  <a:cxn ang="0">
                    <a:pos x="112" y="80"/>
                  </a:cxn>
                  <a:cxn ang="0">
                    <a:pos x="113" y="82"/>
                  </a:cxn>
                </a:cxnLst>
                <a:rect l="0" t="0" r="r" b="b"/>
                <a:pathLst>
                  <a:path w="113" h="170">
                    <a:moveTo>
                      <a:pt x="113" y="82"/>
                    </a:moveTo>
                    <a:lnTo>
                      <a:pt x="101" y="92"/>
                    </a:lnTo>
                    <a:lnTo>
                      <a:pt x="90" y="104"/>
                    </a:lnTo>
                    <a:lnTo>
                      <a:pt x="79" y="114"/>
                    </a:lnTo>
                    <a:lnTo>
                      <a:pt x="69" y="126"/>
                    </a:lnTo>
                    <a:lnTo>
                      <a:pt x="56" y="136"/>
                    </a:lnTo>
                    <a:lnTo>
                      <a:pt x="46" y="147"/>
                    </a:lnTo>
                    <a:lnTo>
                      <a:pt x="35" y="157"/>
                    </a:lnTo>
                    <a:lnTo>
                      <a:pt x="24" y="170"/>
                    </a:lnTo>
                    <a:lnTo>
                      <a:pt x="21" y="159"/>
                    </a:lnTo>
                    <a:lnTo>
                      <a:pt x="18" y="150"/>
                    </a:lnTo>
                    <a:lnTo>
                      <a:pt x="15" y="141"/>
                    </a:lnTo>
                    <a:lnTo>
                      <a:pt x="12" y="132"/>
                    </a:lnTo>
                    <a:lnTo>
                      <a:pt x="9" y="123"/>
                    </a:lnTo>
                    <a:lnTo>
                      <a:pt x="6" y="114"/>
                    </a:lnTo>
                    <a:lnTo>
                      <a:pt x="2" y="105"/>
                    </a:lnTo>
                    <a:lnTo>
                      <a:pt x="0" y="95"/>
                    </a:lnTo>
                    <a:lnTo>
                      <a:pt x="13" y="83"/>
                    </a:lnTo>
                    <a:lnTo>
                      <a:pt x="25" y="71"/>
                    </a:lnTo>
                    <a:lnTo>
                      <a:pt x="39" y="59"/>
                    </a:lnTo>
                    <a:lnTo>
                      <a:pt x="52" y="48"/>
                    </a:lnTo>
                    <a:lnTo>
                      <a:pt x="65" y="36"/>
                    </a:lnTo>
                    <a:lnTo>
                      <a:pt x="78" y="23"/>
                    </a:lnTo>
                    <a:lnTo>
                      <a:pt x="91" y="11"/>
                    </a:lnTo>
                    <a:lnTo>
                      <a:pt x="105" y="0"/>
                    </a:lnTo>
                    <a:lnTo>
                      <a:pt x="105" y="3"/>
                    </a:lnTo>
                    <a:lnTo>
                      <a:pt x="106" y="13"/>
                    </a:lnTo>
                    <a:lnTo>
                      <a:pt x="107" y="27"/>
                    </a:lnTo>
                    <a:lnTo>
                      <a:pt x="110" y="45"/>
                    </a:lnTo>
                    <a:lnTo>
                      <a:pt x="111" y="60"/>
                    </a:lnTo>
                    <a:lnTo>
                      <a:pt x="112" y="73"/>
                    </a:lnTo>
                    <a:lnTo>
                      <a:pt x="112" y="80"/>
                    </a:lnTo>
                    <a:lnTo>
                      <a:pt x="113" y="82"/>
                    </a:lnTo>
                    <a:close/>
                  </a:path>
                </a:pathLst>
              </a:custGeom>
              <a:solidFill>
                <a:srgbClr val="2E52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2" name="Freeform 294"/>
              <p:cNvSpPr>
                <a:spLocks/>
              </p:cNvSpPr>
              <p:nvPr/>
            </p:nvSpPr>
            <p:spPr bwMode="auto">
              <a:xfrm>
                <a:off x="5588000" y="3700463"/>
                <a:ext cx="17463" cy="28575"/>
              </a:xfrm>
              <a:custGeom>
                <a:avLst/>
                <a:gdLst/>
                <a:ahLst/>
                <a:cxnLst>
                  <a:cxn ang="0">
                    <a:pos x="109" y="73"/>
                  </a:cxn>
                  <a:cxn ang="0">
                    <a:pos x="98" y="83"/>
                  </a:cxn>
                  <a:cxn ang="0">
                    <a:pos x="86" y="95"/>
                  </a:cxn>
                  <a:cxn ang="0">
                    <a:pos x="75" y="106"/>
                  </a:cxn>
                  <a:cxn ang="0">
                    <a:pos x="65" y="117"/>
                  </a:cxn>
                  <a:cxn ang="0">
                    <a:pos x="53" y="127"/>
                  </a:cxn>
                  <a:cxn ang="0">
                    <a:pos x="43" y="138"/>
                  </a:cxn>
                  <a:cxn ang="0">
                    <a:pos x="32" y="149"/>
                  </a:cxn>
                  <a:cxn ang="0">
                    <a:pos x="22" y="161"/>
                  </a:cxn>
                  <a:cxn ang="0">
                    <a:pos x="19" y="151"/>
                  </a:cxn>
                  <a:cxn ang="0">
                    <a:pos x="16" y="143"/>
                  </a:cxn>
                  <a:cxn ang="0">
                    <a:pos x="13" y="135"/>
                  </a:cxn>
                  <a:cxn ang="0">
                    <a:pos x="11" y="128"/>
                  </a:cxn>
                  <a:cxn ang="0">
                    <a:pos x="8" y="119"/>
                  </a:cxn>
                  <a:cxn ang="0">
                    <a:pos x="5" y="111"/>
                  </a:cxn>
                  <a:cxn ang="0">
                    <a:pos x="2" y="103"/>
                  </a:cxn>
                  <a:cxn ang="0">
                    <a:pos x="0" y="96"/>
                  </a:cxn>
                  <a:cxn ang="0">
                    <a:pos x="12" y="83"/>
                  </a:cxn>
                  <a:cxn ang="0">
                    <a:pos x="24" y="71"/>
                  </a:cxn>
                  <a:cxn ang="0">
                    <a:pos x="38" y="59"/>
                  </a:cxn>
                  <a:cxn ang="0">
                    <a:pos x="51" y="48"/>
                  </a:cxn>
                  <a:cxn ang="0">
                    <a:pos x="64" y="36"/>
                  </a:cxn>
                  <a:cxn ang="0">
                    <a:pos x="76" y="24"/>
                  </a:cxn>
                  <a:cxn ang="0">
                    <a:pos x="90" y="11"/>
                  </a:cxn>
                  <a:cxn ang="0">
                    <a:pos x="103" y="0"/>
                  </a:cxn>
                  <a:cxn ang="0">
                    <a:pos x="103" y="3"/>
                  </a:cxn>
                  <a:cxn ang="0">
                    <a:pos x="104" y="12"/>
                  </a:cxn>
                  <a:cxn ang="0">
                    <a:pos x="105" y="25"/>
                  </a:cxn>
                  <a:cxn ang="0">
                    <a:pos x="107" y="40"/>
                  </a:cxn>
                  <a:cxn ang="0">
                    <a:pos x="108" y="53"/>
                  </a:cxn>
                  <a:cxn ang="0">
                    <a:pos x="109" y="65"/>
                  </a:cxn>
                  <a:cxn ang="0">
                    <a:pos x="109" y="72"/>
                  </a:cxn>
                  <a:cxn ang="0">
                    <a:pos x="109" y="73"/>
                  </a:cxn>
                </a:cxnLst>
                <a:rect l="0" t="0" r="r" b="b"/>
                <a:pathLst>
                  <a:path w="109" h="161">
                    <a:moveTo>
                      <a:pt x="109" y="73"/>
                    </a:moveTo>
                    <a:lnTo>
                      <a:pt x="98" y="83"/>
                    </a:lnTo>
                    <a:lnTo>
                      <a:pt x="86" y="95"/>
                    </a:lnTo>
                    <a:lnTo>
                      <a:pt x="75" y="106"/>
                    </a:lnTo>
                    <a:lnTo>
                      <a:pt x="65" y="117"/>
                    </a:lnTo>
                    <a:lnTo>
                      <a:pt x="53" y="127"/>
                    </a:lnTo>
                    <a:lnTo>
                      <a:pt x="43" y="138"/>
                    </a:lnTo>
                    <a:lnTo>
                      <a:pt x="32" y="149"/>
                    </a:lnTo>
                    <a:lnTo>
                      <a:pt x="22" y="161"/>
                    </a:lnTo>
                    <a:lnTo>
                      <a:pt x="19" y="151"/>
                    </a:lnTo>
                    <a:lnTo>
                      <a:pt x="16" y="143"/>
                    </a:lnTo>
                    <a:lnTo>
                      <a:pt x="13" y="135"/>
                    </a:lnTo>
                    <a:lnTo>
                      <a:pt x="11" y="128"/>
                    </a:lnTo>
                    <a:lnTo>
                      <a:pt x="8" y="119"/>
                    </a:lnTo>
                    <a:lnTo>
                      <a:pt x="5" y="111"/>
                    </a:lnTo>
                    <a:lnTo>
                      <a:pt x="2" y="103"/>
                    </a:lnTo>
                    <a:lnTo>
                      <a:pt x="0" y="96"/>
                    </a:lnTo>
                    <a:lnTo>
                      <a:pt x="12" y="83"/>
                    </a:lnTo>
                    <a:lnTo>
                      <a:pt x="24" y="71"/>
                    </a:lnTo>
                    <a:lnTo>
                      <a:pt x="38" y="59"/>
                    </a:lnTo>
                    <a:lnTo>
                      <a:pt x="51" y="48"/>
                    </a:lnTo>
                    <a:lnTo>
                      <a:pt x="64" y="36"/>
                    </a:lnTo>
                    <a:lnTo>
                      <a:pt x="76" y="24"/>
                    </a:lnTo>
                    <a:lnTo>
                      <a:pt x="90" y="11"/>
                    </a:lnTo>
                    <a:lnTo>
                      <a:pt x="103" y="0"/>
                    </a:lnTo>
                    <a:lnTo>
                      <a:pt x="103" y="3"/>
                    </a:lnTo>
                    <a:lnTo>
                      <a:pt x="104" y="12"/>
                    </a:lnTo>
                    <a:lnTo>
                      <a:pt x="105" y="25"/>
                    </a:lnTo>
                    <a:lnTo>
                      <a:pt x="107" y="40"/>
                    </a:lnTo>
                    <a:lnTo>
                      <a:pt x="108" y="53"/>
                    </a:lnTo>
                    <a:lnTo>
                      <a:pt x="109" y="65"/>
                    </a:lnTo>
                    <a:lnTo>
                      <a:pt x="109" y="72"/>
                    </a:lnTo>
                    <a:lnTo>
                      <a:pt x="109" y="73"/>
                    </a:lnTo>
                    <a:close/>
                  </a:path>
                </a:pathLst>
              </a:custGeom>
              <a:solidFill>
                <a:srgbClr val="3B5E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3" name="Freeform 295"/>
              <p:cNvSpPr>
                <a:spLocks/>
              </p:cNvSpPr>
              <p:nvPr/>
            </p:nvSpPr>
            <p:spPr bwMode="auto">
              <a:xfrm>
                <a:off x="5589588" y="3702051"/>
                <a:ext cx="15875" cy="26988"/>
              </a:xfrm>
              <a:custGeom>
                <a:avLst/>
                <a:gdLst/>
                <a:ahLst/>
                <a:cxnLst>
                  <a:cxn ang="0">
                    <a:pos x="105" y="61"/>
                  </a:cxn>
                  <a:cxn ang="0">
                    <a:pos x="94" y="71"/>
                  </a:cxn>
                  <a:cxn ang="0">
                    <a:pos x="83" y="83"/>
                  </a:cxn>
                  <a:cxn ang="0">
                    <a:pos x="72" y="94"/>
                  </a:cxn>
                  <a:cxn ang="0">
                    <a:pos x="62" y="106"/>
                  </a:cxn>
                  <a:cxn ang="0">
                    <a:pos x="50" y="116"/>
                  </a:cxn>
                  <a:cxn ang="0">
                    <a:pos x="40" y="127"/>
                  </a:cxn>
                  <a:cxn ang="0">
                    <a:pos x="29" y="138"/>
                  </a:cxn>
                  <a:cxn ang="0">
                    <a:pos x="18" y="151"/>
                  </a:cxn>
                  <a:cxn ang="0">
                    <a:pos x="15" y="143"/>
                  </a:cxn>
                  <a:cxn ang="0">
                    <a:pos x="13" y="135"/>
                  </a:cxn>
                  <a:cxn ang="0">
                    <a:pos x="11" y="127"/>
                  </a:cxn>
                  <a:cxn ang="0">
                    <a:pos x="9" y="121"/>
                  </a:cxn>
                  <a:cxn ang="0">
                    <a:pos x="6" y="114"/>
                  </a:cxn>
                  <a:cxn ang="0">
                    <a:pos x="4" y="107"/>
                  </a:cxn>
                  <a:cxn ang="0">
                    <a:pos x="2" y="100"/>
                  </a:cxn>
                  <a:cxn ang="0">
                    <a:pos x="0" y="93"/>
                  </a:cxn>
                  <a:cxn ang="0">
                    <a:pos x="12" y="81"/>
                  </a:cxn>
                  <a:cxn ang="0">
                    <a:pos x="24" y="69"/>
                  </a:cxn>
                  <a:cxn ang="0">
                    <a:pos x="37" y="58"/>
                  </a:cxn>
                  <a:cxn ang="0">
                    <a:pos x="49" y="47"/>
                  </a:cxn>
                  <a:cxn ang="0">
                    <a:pos x="62" y="35"/>
                  </a:cxn>
                  <a:cxn ang="0">
                    <a:pos x="74" y="24"/>
                  </a:cxn>
                  <a:cxn ang="0">
                    <a:pos x="87" y="12"/>
                  </a:cxn>
                  <a:cxn ang="0">
                    <a:pos x="100" y="0"/>
                  </a:cxn>
                  <a:cxn ang="0">
                    <a:pos x="100" y="2"/>
                  </a:cxn>
                  <a:cxn ang="0">
                    <a:pos x="101" y="12"/>
                  </a:cxn>
                  <a:cxn ang="0">
                    <a:pos x="102" y="22"/>
                  </a:cxn>
                  <a:cxn ang="0">
                    <a:pos x="104" y="35"/>
                  </a:cxn>
                  <a:cxn ang="0">
                    <a:pos x="105" y="46"/>
                  </a:cxn>
                  <a:cxn ang="0">
                    <a:pos x="106" y="56"/>
                  </a:cxn>
                  <a:cxn ang="0">
                    <a:pos x="105" y="61"/>
                  </a:cxn>
                </a:cxnLst>
                <a:rect l="0" t="0" r="r" b="b"/>
                <a:pathLst>
                  <a:path w="106" h="151">
                    <a:moveTo>
                      <a:pt x="105" y="61"/>
                    </a:moveTo>
                    <a:lnTo>
                      <a:pt x="94" y="71"/>
                    </a:lnTo>
                    <a:lnTo>
                      <a:pt x="83" y="83"/>
                    </a:lnTo>
                    <a:lnTo>
                      <a:pt x="72" y="94"/>
                    </a:lnTo>
                    <a:lnTo>
                      <a:pt x="62" y="106"/>
                    </a:lnTo>
                    <a:lnTo>
                      <a:pt x="50" y="116"/>
                    </a:lnTo>
                    <a:lnTo>
                      <a:pt x="40" y="127"/>
                    </a:lnTo>
                    <a:lnTo>
                      <a:pt x="29" y="138"/>
                    </a:lnTo>
                    <a:lnTo>
                      <a:pt x="18" y="151"/>
                    </a:lnTo>
                    <a:lnTo>
                      <a:pt x="15" y="143"/>
                    </a:lnTo>
                    <a:lnTo>
                      <a:pt x="13" y="135"/>
                    </a:lnTo>
                    <a:lnTo>
                      <a:pt x="11" y="127"/>
                    </a:lnTo>
                    <a:lnTo>
                      <a:pt x="9" y="121"/>
                    </a:lnTo>
                    <a:lnTo>
                      <a:pt x="6" y="114"/>
                    </a:lnTo>
                    <a:lnTo>
                      <a:pt x="4" y="107"/>
                    </a:lnTo>
                    <a:lnTo>
                      <a:pt x="2" y="100"/>
                    </a:lnTo>
                    <a:lnTo>
                      <a:pt x="0" y="93"/>
                    </a:lnTo>
                    <a:lnTo>
                      <a:pt x="12" y="81"/>
                    </a:lnTo>
                    <a:lnTo>
                      <a:pt x="24" y="69"/>
                    </a:lnTo>
                    <a:lnTo>
                      <a:pt x="37" y="58"/>
                    </a:lnTo>
                    <a:lnTo>
                      <a:pt x="49" y="47"/>
                    </a:lnTo>
                    <a:lnTo>
                      <a:pt x="62" y="35"/>
                    </a:lnTo>
                    <a:lnTo>
                      <a:pt x="74" y="24"/>
                    </a:lnTo>
                    <a:lnTo>
                      <a:pt x="87" y="12"/>
                    </a:lnTo>
                    <a:lnTo>
                      <a:pt x="100" y="0"/>
                    </a:lnTo>
                    <a:lnTo>
                      <a:pt x="100" y="2"/>
                    </a:lnTo>
                    <a:lnTo>
                      <a:pt x="101" y="12"/>
                    </a:lnTo>
                    <a:lnTo>
                      <a:pt x="102" y="22"/>
                    </a:lnTo>
                    <a:lnTo>
                      <a:pt x="104" y="35"/>
                    </a:lnTo>
                    <a:lnTo>
                      <a:pt x="105" y="46"/>
                    </a:lnTo>
                    <a:lnTo>
                      <a:pt x="106" y="56"/>
                    </a:lnTo>
                    <a:lnTo>
                      <a:pt x="105" y="61"/>
                    </a:lnTo>
                    <a:close/>
                  </a:path>
                </a:pathLst>
              </a:custGeom>
              <a:solidFill>
                <a:srgbClr val="476E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4" name="Freeform 296"/>
              <p:cNvSpPr>
                <a:spLocks/>
              </p:cNvSpPr>
              <p:nvPr/>
            </p:nvSpPr>
            <p:spPr bwMode="auto">
              <a:xfrm>
                <a:off x="5589588" y="3705226"/>
                <a:ext cx="15875" cy="23813"/>
              </a:xfrm>
              <a:custGeom>
                <a:avLst/>
                <a:gdLst/>
                <a:ahLst/>
                <a:cxnLst>
                  <a:cxn ang="0">
                    <a:pos x="102" y="52"/>
                  </a:cxn>
                  <a:cxn ang="0">
                    <a:pos x="91" y="62"/>
                  </a:cxn>
                  <a:cxn ang="0">
                    <a:pos x="79" y="74"/>
                  </a:cxn>
                  <a:cxn ang="0">
                    <a:pos x="68" y="84"/>
                  </a:cxn>
                  <a:cxn ang="0">
                    <a:pos x="58" y="95"/>
                  </a:cxn>
                  <a:cxn ang="0">
                    <a:pos x="46" y="106"/>
                  </a:cxn>
                  <a:cxn ang="0">
                    <a:pos x="36" y="117"/>
                  </a:cxn>
                  <a:cxn ang="0">
                    <a:pos x="25" y="128"/>
                  </a:cxn>
                  <a:cxn ang="0">
                    <a:pos x="14" y="141"/>
                  </a:cxn>
                  <a:cxn ang="0">
                    <a:pos x="11" y="134"/>
                  </a:cxn>
                  <a:cxn ang="0">
                    <a:pos x="10" y="127"/>
                  </a:cxn>
                  <a:cxn ang="0">
                    <a:pos x="7" y="121"/>
                  </a:cxn>
                  <a:cxn ang="0">
                    <a:pos x="6" y="115"/>
                  </a:cxn>
                  <a:cxn ang="0">
                    <a:pos x="4" y="109"/>
                  </a:cxn>
                  <a:cxn ang="0">
                    <a:pos x="3" y="103"/>
                  </a:cxn>
                  <a:cxn ang="0">
                    <a:pos x="1" y="97"/>
                  </a:cxn>
                  <a:cxn ang="0">
                    <a:pos x="0" y="92"/>
                  </a:cxn>
                  <a:cxn ang="0">
                    <a:pos x="11" y="80"/>
                  </a:cxn>
                  <a:cxn ang="0">
                    <a:pos x="23" y="69"/>
                  </a:cxn>
                  <a:cxn ang="0">
                    <a:pos x="34" y="56"/>
                  </a:cxn>
                  <a:cxn ang="0">
                    <a:pos x="46" y="45"/>
                  </a:cxn>
                  <a:cxn ang="0">
                    <a:pos x="58" y="33"/>
                  </a:cxn>
                  <a:cxn ang="0">
                    <a:pos x="70" y="22"/>
                  </a:cxn>
                  <a:cxn ang="0">
                    <a:pos x="83" y="11"/>
                  </a:cxn>
                  <a:cxn ang="0">
                    <a:pos x="95" y="0"/>
                  </a:cxn>
                  <a:cxn ang="0">
                    <a:pos x="95" y="2"/>
                  </a:cxn>
                  <a:cxn ang="0">
                    <a:pos x="96" y="9"/>
                  </a:cxn>
                  <a:cxn ang="0">
                    <a:pos x="97" y="18"/>
                  </a:cxn>
                  <a:cxn ang="0">
                    <a:pos x="99" y="29"/>
                  </a:cxn>
                  <a:cxn ang="0">
                    <a:pos x="100" y="39"/>
                  </a:cxn>
                  <a:cxn ang="0">
                    <a:pos x="101" y="48"/>
                  </a:cxn>
                  <a:cxn ang="0">
                    <a:pos x="101" y="52"/>
                  </a:cxn>
                  <a:cxn ang="0">
                    <a:pos x="102" y="52"/>
                  </a:cxn>
                </a:cxnLst>
                <a:rect l="0" t="0" r="r" b="b"/>
                <a:pathLst>
                  <a:path w="102" h="141">
                    <a:moveTo>
                      <a:pt x="102" y="52"/>
                    </a:moveTo>
                    <a:lnTo>
                      <a:pt x="91" y="62"/>
                    </a:lnTo>
                    <a:lnTo>
                      <a:pt x="79" y="74"/>
                    </a:lnTo>
                    <a:lnTo>
                      <a:pt x="68" y="84"/>
                    </a:lnTo>
                    <a:lnTo>
                      <a:pt x="58" y="95"/>
                    </a:lnTo>
                    <a:lnTo>
                      <a:pt x="46" y="106"/>
                    </a:lnTo>
                    <a:lnTo>
                      <a:pt x="36" y="117"/>
                    </a:lnTo>
                    <a:lnTo>
                      <a:pt x="25" y="128"/>
                    </a:lnTo>
                    <a:lnTo>
                      <a:pt x="14" y="141"/>
                    </a:lnTo>
                    <a:lnTo>
                      <a:pt x="11" y="134"/>
                    </a:lnTo>
                    <a:lnTo>
                      <a:pt x="10" y="127"/>
                    </a:lnTo>
                    <a:lnTo>
                      <a:pt x="7" y="121"/>
                    </a:lnTo>
                    <a:lnTo>
                      <a:pt x="6" y="115"/>
                    </a:lnTo>
                    <a:lnTo>
                      <a:pt x="4" y="109"/>
                    </a:lnTo>
                    <a:lnTo>
                      <a:pt x="3" y="103"/>
                    </a:lnTo>
                    <a:lnTo>
                      <a:pt x="1" y="97"/>
                    </a:lnTo>
                    <a:lnTo>
                      <a:pt x="0" y="92"/>
                    </a:lnTo>
                    <a:lnTo>
                      <a:pt x="11" y="80"/>
                    </a:lnTo>
                    <a:lnTo>
                      <a:pt x="23" y="69"/>
                    </a:lnTo>
                    <a:lnTo>
                      <a:pt x="34" y="56"/>
                    </a:lnTo>
                    <a:lnTo>
                      <a:pt x="46" y="45"/>
                    </a:lnTo>
                    <a:lnTo>
                      <a:pt x="58" y="33"/>
                    </a:lnTo>
                    <a:lnTo>
                      <a:pt x="70" y="22"/>
                    </a:lnTo>
                    <a:lnTo>
                      <a:pt x="83" y="11"/>
                    </a:lnTo>
                    <a:lnTo>
                      <a:pt x="95" y="0"/>
                    </a:lnTo>
                    <a:lnTo>
                      <a:pt x="95" y="2"/>
                    </a:lnTo>
                    <a:lnTo>
                      <a:pt x="96" y="9"/>
                    </a:lnTo>
                    <a:lnTo>
                      <a:pt x="97" y="18"/>
                    </a:lnTo>
                    <a:lnTo>
                      <a:pt x="99" y="29"/>
                    </a:lnTo>
                    <a:lnTo>
                      <a:pt x="100" y="39"/>
                    </a:lnTo>
                    <a:lnTo>
                      <a:pt x="101" y="48"/>
                    </a:lnTo>
                    <a:lnTo>
                      <a:pt x="101" y="52"/>
                    </a:lnTo>
                    <a:lnTo>
                      <a:pt x="102" y="52"/>
                    </a:lnTo>
                    <a:close/>
                  </a:path>
                </a:pathLst>
              </a:custGeom>
              <a:solidFill>
                <a:srgbClr val="547A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5" name="Freeform 297"/>
              <p:cNvSpPr>
                <a:spLocks/>
              </p:cNvSpPr>
              <p:nvPr/>
            </p:nvSpPr>
            <p:spPr bwMode="auto">
              <a:xfrm>
                <a:off x="5589588" y="3706813"/>
                <a:ext cx="15875" cy="23813"/>
              </a:xfrm>
              <a:custGeom>
                <a:avLst/>
                <a:gdLst/>
                <a:ahLst/>
                <a:cxnLst>
                  <a:cxn ang="0">
                    <a:pos x="99" y="42"/>
                  </a:cxn>
                  <a:cxn ang="0">
                    <a:pos x="88" y="53"/>
                  </a:cxn>
                  <a:cxn ang="0">
                    <a:pos x="78" y="64"/>
                  </a:cxn>
                  <a:cxn ang="0">
                    <a:pos x="66" y="74"/>
                  </a:cxn>
                  <a:cxn ang="0">
                    <a:pos x="56" y="86"/>
                  </a:cxn>
                  <a:cxn ang="0">
                    <a:pos x="44" y="96"/>
                  </a:cxn>
                  <a:cxn ang="0">
                    <a:pos x="34" y="107"/>
                  </a:cxn>
                  <a:cxn ang="0">
                    <a:pos x="23" y="117"/>
                  </a:cxn>
                  <a:cxn ang="0">
                    <a:pos x="13" y="130"/>
                  </a:cxn>
                  <a:cxn ang="0">
                    <a:pos x="9" y="120"/>
                  </a:cxn>
                  <a:cxn ang="0">
                    <a:pos x="5" y="109"/>
                  </a:cxn>
                  <a:cxn ang="0">
                    <a:pos x="2" y="99"/>
                  </a:cxn>
                  <a:cxn ang="0">
                    <a:pos x="0" y="90"/>
                  </a:cxn>
                  <a:cxn ang="0">
                    <a:pos x="11" y="78"/>
                  </a:cxn>
                  <a:cxn ang="0">
                    <a:pos x="24" y="68"/>
                  </a:cxn>
                  <a:cxn ang="0">
                    <a:pos x="35" y="56"/>
                  </a:cxn>
                  <a:cxn ang="0">
                    <a:pos x="48" y="45"/>
                  </a:cxn>
                  <a:cxn ang="0">
                    <a:pos x="59" y="33"/>
                  </a:cxn>
                  <a:cxn ang="0">
                    <a:pos x="71" y="22"/>
                  </a:cxn>
                  <a:cxn ang="0">
                    <a:pos x="83" y="11"/>
                  </a:cxn>
                  <a:cxn ang="0">
                    <a:pos x="95" y="0"/>
                  </a:cxn>
                  <a:cxn ang="0">
                    <a:pos x="95" y="2"/>
                  </a:cxn>
                  <a:cxn ang="0">
                    <a:pos x="95" y="7"/>
                  </a:cxn>
                  <a:cxn ang="0">
                    <a:pos x="96" y="15"/>
                  </a:cxn>
                  <a:cxn ang="0">
                    <a:pos x="98" y="24"/>
                  </a:cxn>
                  <a:cxn ang="0">
                    <a:pos x="98" y="32"/>
                  </a:cxn>
                  <a:cxn ang="0">
                    <a:pos x="99" y="39"/>
                  </a:cxn>
                  <a:cxn ang="0">
                    <a:pos x="99" y="42"/>
                  </a:cxn>
                </a:cxnLst>
                <a:rect l="0" t="0" r="r" b="b"/>
                <a:pathLst>
                  <a:path w="99" h="130">
                    <a:moveTo>
                      <a:pt x="99" y="42"/>
                    </a:moveTo>
                    <a:lnTo>
                      <a:pt x="88" y="53"/>
                    </a:lnTo>
                    <a:lnTo>
                      <a:pt x="78" y="64"/>
                    </a:lnTo>
                    <a:lnTo>
                      <a:pt x="66" y="74"/>
                    </a:lnTo>
                    <a:lnTo>
                      <a:pt x="56" y="86"/>
                    </a:lnTo>
                    <a:lnTo>
                      <a:pt x="44" y="96"/>
                    </a:lnTo>
                    <a:lnTo>
                      <a:pt x="34" y="107"/>
                    </a:lnTo>
                    <a:lnTo>
                      <a:pt x="23" y="117"/>
                    </a:lnTo>
                    <a:lnTo>
                      <a:pt x="13" y="130"/>
                    </a:lnTo>
                    <a:lnTo>
                      <a:pt x="9" y="120"/>
                    </a:lnTo>
                    <a:lnTo>
                      <a:pt x="5" y="109"/>
                    </a:lnTo>
                    <a:lnTo>
                      <a:pt x="2" y="99"/>
                    </a:lnTo>
                    <a:lnTo>
                      <a:pt x="0" y="90"/>
                    </a:lnTo>
                    <a:lnTo>
                      <a:pt x="11" y="78"/>
                    </a:lnTo>
                    <a:lnTo>
                      <a:pt x="24" y="68"/>
                    </a:lnTo>
                    <a:lnTo>
                      <a:pt x="35" y="56"/>
                    </a:lnTo>
                    <a:lnTo>
                      <a:pt x="48" y="45"/>
                    </a:lnTo>
                    <a:lnTo>
                      <a:pt x="59" y="33"/>
                    </a:lnTo>
                    <a:lnTo>
                      <a:pt x="71" y="22"/>
                    </a:lnTo>
                    <a:lnTo>
                      <a:pt x="83" y="11"/>
                    </a:lnTo>
                    <a:lnTo>
                      <a:pt x="95" y="0"/>
                    </a:lnTo>
                    <a:lnTo>
                      <a:pt x="95" y="2"/>
                    </a:lnTo>
                    <a:lnTo>
                      <a:pt x="95" y="7"/>
                    </a:lnTo>
                    <a:lnTo>
                      <a:pt x="96" y="15"/>
                    </a:lnTo>
                    <a:lnTo>
                      <a:pt x="98" y="24"/>
                    </a:lnTo>
                    <a:lnTo>
                      <a:pt x="98" y="32"/>
                    </a:lnTo>
                    <a:lnTo>
                      <a:pt x="99" y="39"/>
                    </a:lnTo>
                    <a:lnTo>
                      <a:pt x="99" y="42"/>
                    </a:lnTo>
                    <a:close/>
                  </a:path>
                </a:pathLst>
              </a:custGeom>
              <a:solidFill>
                <a:srgbClr val="618A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6" name="Freeform 298"/>
              <p:cNvSpPr>
                <a:spLocks/>
              </p:cNvSpPr>
              <p:nvPr/>
            </p:nvSpPr>
            <p:spPr bwMode="auto">
              <a:xfrm>
                <a:off x="5591175" y="3709988"/>
                <a:ext cx="14288" cy="20638"/>
              </a:xfrm>
              <a:custGeom>
                <a:avLst/>
                <a:gdLst/>
                <a:ahLst/>
                <a:cxnLst>
                  <a:cxn ang="0">
                    <a:pos x="96" y="31"/>
                  </a:cxn>
                  <a:cxn ang="0">
                    <a:pos x="85" y="42"/>
                  </a:cxn>
                  <a:cxn ang="0">
                    <a:pos x="75" y="53"/>
                  </a:cxn>
                  <a:cxn ang="0">
                    <a:pos x="63" y="63"/>
                  </a:cxn>
                  <a:cxn ang="0">
                    <a:pos x="53" y="75"/>
                  </a:cxn>
                  <a:cxn ang="0">
                    <a:pos x="41" y="85"/>
                  </a:cxn>
                  <a:cxn ang="0">
                    <a:pos x="31" y="96"/>
                  </a:cxn>
                  <a:cxn ang="0">
                    <a:pos x="20" y="107"/>
                  </a:cxn>
                  <a:cxn ang="0">
                    <a:pos x="10" y="119"/>
                  </a:cxn>
                  <a:cxn ang="0">
                    <a:pos x="7" y="111"/>
                  </a:cxn>
                  <a:cxn ang="0">
                    <a:pos x="5" y="103"/>
                  </a:cxn>
                  <a:cxn ang="0">
                    <a:pos x="2" y="95"/>
                  </a:cxn>
                  <a:cxn ang="0">
                    <a:pos x="0" y="89"/>
                  </a:cxn>
                  <a:cxn ang="0">
                    <a:pos x="11" y="77"/>
                  </a:cxn>
                  <a:cxn ang="0">
                    <a:pos x="23" y="66"/>
                  </a:cxn>
                  <a:cxn ang="0">
                    <a:pos x="34" y="55"/>
                  </a:cxn>
                  <a:cxn ang="0">
                    <a:pos x="47" y="44"/>
                  </a:cxn>
                  <a:cxn ang="0">
                    <a:pos x="57" y="32"/>
                  </a:cxn>
                  <a:cxn ang="0">
                    <a:pos x="69" y="21"/>
                  </a:cxn>
                  <a:cxn ang="0">
                    <a:pos x="80" y="10"/>
                  </a:cxn>
                  <a:cxn ang="0">
                    <a:pos x="92" y="0"/>
                  </a:cxn>
                  <a:cxn ang="0">
                    <a:pos x="92" y="1"/>
                  </a:cxn>
                  <a:cxn ang="0">
                    <a:pos x="92" y="6"/>
                  </a:cxn>
                  <a:cxn ang="0">
                    <a:pos x="93" y="11"/>
                  </a:cxn>
                  <a:cxn ang="0">
                    <a:pos x="95" y="19"/>
                  </a:cxn>
                  <a:cxn ang="0">
                    <a:pos x="95" y="24"/>
                  </a:cxn>
                  <a:cxn ang="0">
                    <a:pos x="96" y="30"/>
                  </a:cxn>
                  <a:cxn ang="0">
                    <a:pos x="96" y="32"/>
                  </a:cxn>
                  <a:cxn ang="0">
                    <a:pos x="96" y="31"/>
                  </a:cxn>
                </a:cxnLst>
                <a:rect l="0" t="0" r="r" b="b"/>
                <a:pathLst>
                  <a:path w="96" h="119">
                    <a:moveTo>
                      <a:pt x="96" y="31"/>
                    </a:moveTo>
                    <a:lnTo>
                      <a:pt x="85" y="42"/>
                    </a:lnTo>
                    <a:lnTo>
                      <a:pt x="75" y="53"/>
                    </a:lnTo>
                    <a:lnTo>
                      <a:pt x="63" y="63"/>
                    </a:lnTo>
                    <a:lnTo>
                      <a:pt x="53" y="75"/>
                    </a:lnTo>
                    <a:lnTo>
                      <a:pt x="41" y="85"/>
                    </a:lnTo>
                    <a:lnTo>
                      <a:pt x="31" y="96"/>
                    </a:lnTo>
                    <a:lnTo>
                      <a:pt x="20" y="107"/>
                    </a:lnTo>
                    <a:lnTo>
                      <a:pt x="10" y="119"/>
                    </a:lnTo>
                    <a:lnTo>
                      <a:pt x="7" y="111"/>
                    </a:lnTo>
                    <a:lnTo>
                      <a:pt x="5" y="103"/>
                    </a:lnTo>
                    <a:lnTo>
                      <a:pt x="2" y="95"/>
                    </a:lnTo>
                    <a:lnTo>
                      <a:pt x="0" y="89"/>
                    </a:lnTo>
                    <a:lnTo>
                      <a:pt x="11" y="77"/>
                    </a:lnTo>
                    <a:lnTo>
                      <a:pt x="23" y="66"/>
                    </a:lnTo>
                    <a:lnTo>
                      <a:pt x="34" y="55"/>
                    </a:lnTo>
                    <a:lnTo>
                      <a:pt x="47" y="44"/>
                    </a:lnTo>
                    <a:lnTo>
                      <a:pt x="57" y="32"/>
                    </a:lnTo>
                    <a:lnTo>
                      <a:pt x="69" y="21"/>
                    </a:lnTo>
                    <a:lnTo>
                      <a:pt x="80" y="10"/>
                    </a:lnTo>
                    <a:lnTo>
                      <a:pt x="92" y="0"/>
                    </a:lnTo>
                    <a:lnTo>
                      <a:pt x="92" y="1"/>
                    </a:lnTo>
                    <a:lnTo>
                      <a:pt x="92" y="6"/>
                    </a:lnTo>
                    <a:lnTo>
                      <a:pt x="93" y="11"/>
                    </a:lnTo>
                    <a:lnTo>
                      <a:pt x="95" y="19"/>
                    </a:lnTo>
                    <a:lnTo>
                      <a:pt x="95" y="24"/>
                    </a:lnTo>
                    <a:lnTo>
                      <a:pt x="96" y="30"/>
                    </a:lnTo>
                    <a:lnTo>
                      <a:pt x="96" y="32"/>
                    </a:lnTo>
                    <a:lnTo>
                      <a:pt x="96" y="31"/>
                    </a:lnTo>
                    <a:close/>
                  </a:path>
                </a:pathLst>
              </a:custGeom>
              <a:solidFill>
                <a:srgbClr val="6E96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7" name="Freeform 299"/>
              <p:cNvSpPr>
                <a:spLocks/>
              </p:cNvSpPr>
              <p:nvPr/>
            </p:nvSpPr>
            <p:spPr bwMode="auto">
              <a:xfrm>
                <a:off x="5591175" y="3711576"/>
                <a:ext cx="14288" cy="19050"/>
              </a:xfrm>
              <a:custGeom>
                <a:avLst/>
                <a:gdLst/>
                <a:ahLst/>
                <a:cxnLst>
                  <a:cxn ang="0">
                    <a:pos x="93" y="23"/>
                  </a:cxn>
                  <a:cxn ang="0">
                    <a:pos x="8" y="109"/>
                  </a:cxn>
                  <a:cxn ang="0">
                    <a:pos x="0" y="87"/>
                  </a:cxn>
                  <a:cxn ang="0">
                    <a:pos x="91" y="0"/>
                  </a:cxn>
                  <a:cxn ang="0">
                    <a:pos x="91" y="1"/>
                  </a:cxn>
                  <a:cxn ang="0">
                    <a:pos x="91" y="4"/>
                  </a:cxn>
                  <a:cxn ang="0">
                    <a:pos x="92" y="9"/>
                  </a:cxn>
                  <a:cxn ang="0">
                    <a:pos x="93" y="15"/>
                  </a:cxn>
                  <a:cxn ang="0">
                    <a:pos x="93" y="23"/>
                  </a:cxn>
                </a:cxnLst>
                <a:rect l="0" t="0" r="r" b="b"/>
                <a:pathLst>
                  <a:path w="93" h="109">
                    <a:moveTo>
                      <a:pt x="93" y="23"/>
                    </a:moveTo>
                    <a:lnTo>
                      <a:pt x="8" y="109"/>
                    </a:lnTo>
                    <a:lnTo>
                      <a:pt x="0" y="87"/>
                    </a:lnTo>
                    <a:lnTo>
                      <a:pt x="91" y="0"/>
                    </a:lnTo>
                    <a:lnTo>
                      <a:pt x="91" y="1"/>
                    </a:lnTo>
                    <a:lnTo>
                      <a:pt x="91" y="4"/>
                    </a:lnTo>
                    <a:lnTo>
                      <a:pt x="92" y="9"/>
                    </a:lnTo>
                    <a:lnTo>
                      <a:pt x="93" y="15"/>
                    </a:lnTo>
                    <a:lnTo>
                      <a:pt x="93" y="23"/>
                    </a:lnTo>
                    <a:close/>
                  </a:path>
                </a:pathLst>
              </a:custGeom>
              <a:solidFill>
                <a:srgbClr val="7AA6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8" name="Freeform 300"/>
              <p:cNvSpPr>
                <a:spLocks/>
              </p:cNvSpPr>
              <p:nvPr/>
            </p:nvSpPr>
            <p:spPr bwMode="auto">
              <a:xfrm>
                <a:off x="5588000" y="3673476"/>
                <a:ext cx="15875" cy="36513"/>
              </a:xfrm>
              <a:custGeom>
                <a:avLst/>
                <a:gdLst/>
                <a:ahLst/>
                <a:cxnLst>
                  <a:cxn ang="0">
                    <a:pos x="100" y="114"/>
                  </a:cxn>
                  <a:cxn ang="0">
                    <a:pos x="0" y="207"/>
                  </a:cxn>
                  <a:cxn ang="0">
                    <a:pos x="5" y="77"/>
                  </a:cxn>
                  <a:cxn ang="0">
                    <a:pos x="74" y="0"/>
                  </a:cxn>
                  <a:cxn ang="0">
                    <a:pos x="74" y="4"/>
                  </a:cxn>
                  <a:cxn ang="0">
                    <a:pos x="78" y="18"/>
                  </a:cxn>
                  <a:cxn ang="0">
                    <a:pos x="82" y="37"/>
                  </a:cxn>
                  <a:cxn ang="0">
                    <a:pos x="87" y="60"/>
                  </a:cxn>
                  <a:cxn ang="0">
                    <a:pos x="91" y="80"/>
                  </a:cxn>
                  <a:cxn ang="0">
                    <a:pos x="97" y="98"/>
                  </a:cxn>
                  <a:cxn ang="0">
                    <a:pos x="99" y="111"/>
                  </a:cxn>
                  <a:cxn ang="0">
                    <a:pos x="100" y="114"/>
                  </a:cxn>
                </a:cxnLst>
                <a:rect l="0" t="0" r="r" b="b"/>
                <a:pathLst>
                  <a:path w="100" h="207">
                    <a:moveTo>
                      <a:pt x="100" y="114"/>
                    </a:moveTo>
                    <a:lnTo>
                      <a:pt x="0" y="207"/>
                    </a:lnTo>
                    <a:lnTo>
                      <a:pt x="5" y="77"/>
                    </a:lnTo>
                    <a:lnTo>
                      <a:pt x="74" y="0"/>
                    </a:lnTo>
                    <a:lnTo>
                      <a:pt x="74" y="4"/>
                    </a:lnTo>
                    <a:lnTo>
                      <a:pt x="78" y="18"/>
                    </a:lnTo>
                    <a:lnTo>
                      <a:pt x="82" y="37"/>
                    </a:lnTo>
                    <a:lnTo>
                      <a:pt x="87" y="60"/>
                    </a:lnTo>
                    <a:lnTo>
                      <a:pt x="91" y="80"/>
                    </a:lnTo>
                    <a:lnTo>
                      <a:pt x="97" y="98"/>
                    </a:lnTo>
                    <a:lnTo>
                      <a:pt x="99" y="111"/>
                    </a:lnTo>
                    <a:lnTo>
                      <a:pt x="100" y="114"/>
                    </a:lnTo>
                    <a:close/>
                  </a:path>
                </a:pathLst>
              </a:custGeom>
              <a:solidFill>
                <a:srgbClr val="26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9" name="Freeform 301"/>
              <p:cNvSpPr>
                <a:spLocks/>
              </p:cNvSpPr>
              <p:nvPr/>
            </p:nvSpPr>
            <p:spPr bwMode="auto">
              <a:xfrm>
                <a:off x="5588000" y="3676651"/>
                <a:ext cx="15875" cy="33338"/>
              </a:xfrm>
              <a:custGeom>
                <a:avLst/>
                <a:gdLst/>
                <a:ahLst/>
                <a:cxnLst>
                  <a:cxn ang="0">
                    <a:pos x="100" y="101"/>
                  </a:cxn>
                  <a:cxn ang="0">
                    <a:pos x="86" y="112"/>
                  </a:cxn>
                  <a:cxn ang="0">
                    <a:pos x="74" y="123"/>
                  </a:cxn>
                  <a:cxn ang="0">
                    <a:pos x="61" y="135"/>
                  </a:cxn>
                  <a:cxn ang="0">
                    <a:pos x="49" y="147"/>
                  </a:cxn>
                  <a:cxn ang="0">
                    <a:pos x="37" y="158"/>
                  </a:cxn>
                  <a:cxn ang="0">
                    <a:pos x="24" y="170"/>
                  </a:cxn>
                  <a:cxn ang="0">
                    <a:pos x="12" y="182"/>
                  </a:cxn>
                  <a:cxn ang="0">
                    <a:pos x="0" y="194"/>
                  </a:cxn>
                  <a:cxn ang="0">
                    <a:pos x="0" y="179"/>
                  </a:cxn>
                  <a:cxn ang="0">
                    <a:pos x="0" y="164"/>
                  </a:cxn>
                  <a:cxn ang="0">
                    <a:pos x="0" y="149"/>
                  </a:cxn>
                  <a:cxn ang="0">
                    <a:pos x="1" y="135"/>
                  </a:cxn>
                  <a:cxn ang="0">
                    <a:pos x="1" y="121"/>
                  </a:cxn>
                  <a:cxn ang="0">
                    <a:pos x="1" y="108"/>
                  </a:cxn>
                  <a:cxn ang="0">
                    <a:pos x="2" y="93"/>
                  </a:cxn>
                  <a:cxn ang="0">
                    <a:pos x="3" y="80"/>
                  </a:cxn>
                  <a:cxn ang="0">
                    <a:pos x="13" y="69"/>
                  </a:cxn>
                  <a:cxn ang="0">
                    <a:pos x="22" y="60"/>
                  </a:cxn>
                  <a:cxn ang="0">
                    <a:pos x="31" y="49"/>
                  </a:cxn>
                  <a:cxn ang="0">
                    <a:pos x="41" y="40"/>
                  </a:cxn>
                  <a:cxn ang="0">
                    <a:pos x="50" y="30"/>
                  </a:cxn>
                  <a:cxn ang="0">
                    <a:pos x="59" y="19"/>
                  </a:cxn>
                  <a:cxn ang="0">
                    <a:pos x="69" y="9"/>
                  </a:cxn>
                  <a:cxn ang="0">
                    <a:pos x="78" y="0"/>
                  </a:cxn>
                  <a:cxn ang="0">
                    <a:pos x="78" y="4"/>
                  </a:cxn>
                  <a:cxn ang="0">
                    <a:pos x="81" y="16"/>
                  </a:cxn>
                  <a:cxn ang="0">
                    <a:pos x="84" y="33"/>
                  </a:cxn>
                  <a:cxn ang="0">
                    <a:pos x="89" y="53"/>
                  </a:cxn>
                  <a:cxn ang="0">
                    <a:pos x="92" y="71"/>
                  </a:cxn>
                  <a:cxn ang="0">
                    <a:pos x="97" y="87"/>
                  </a:cxn>
                  <a:cxn ang="0">
                    <a:pos x="99" y="98"/>
                  </a:cxn>
                  <a:cxn ang="0">
                    <a:pos x="100" y="101"/>
                  </a:cxn>
                </a:cxnLst>
                <a:rect l="0" t="0" r="r" b="b"/>
                <a:pathLst>
                  <a:path w="100" h="194">
                    <a:moveTo>
                      <a:pt x="100" y="101"/>
                    </a:moveTo>
                    <a:lnTo>
                      <a:pt x="86" y="112"/>
                    </a:lnTo>
                    <a:lnTo>
                      <a:pt x="74" y="123"/>
                    </a:lnTo>
                    <a:lnTo>
                      <a:pt x="61" y="135"/>
                    </a:lnTo>
                    <a:lnTo>
                      <a:pt x="49" y="147"/>
                    </a:lnTo>
                    <a:lnTo>
                      <a:pt x="37" y="158"/>
                    </a:lnTo>
                    <a:lnTo>
                      <a:pt x="24" y="170"/>
                    </a:lnTo>
                    <a:lnTo>
                      <a:pt x="12" y="182"/>
                    </a:lnTo>
                    <a:lnTo>
                      <a:pt x="0" y="194"/>
                    </a:lnTo>
                    <a:lnTo>
                      <a:pt x="0" y="179"/>
                    </a:lnTo>
                    <a:lnTo>
                      <a:pt x="0" y="164"/>
                    </a:lnTo>
                    <a:lnTo>
                      <a:pt x="0" y="149"/>
                    </a:lnTo>
                    <a:lnTo>
                      <a:pt x="1" y="135"/>
                    </a:lnTo>
                    <a:lnTo>
                      <a:pt x="1" y="121"/>
                    </a:lnTo>
                    <a:lnTo>
                      <a:pt x="1" y="108"/>
                    </a:lnTo>
                    <a:lnTo>
                      <a:pt x="2" y="93"/>
                    </a:lnTo>
                    <a:lnTo>
                      <a:pt x="3" y="80"/>
                    </a:lnTo>
                    <a:lnTo>
                      <a:pt x="13" y="69"/>
                    </a:lnTo>
                    <a:lnTo>
                      <a:pt x="22" y="60"/>
                    </a:lnTo>
                    <a:lnTo>
                      <a:pt x="31" y="49"/>
                    </a:lnTo>
                    <a:lnTo>
                      <a:pt x="41" y="40"/>
                    </a:lnTo>
                    <a:lnTo>
                      <a:pt x="50" y="30"/>
                    </a:lnTo>
                    <a:lnTo>
                      <a:pt x="59" y="19"/>
                    </a:lnTo>
                    <a:lnTo>
                      <a:pt x="69" y="9"/>
                    </a:lnTo>
                    <a:lnTo>
                      <a:pt x="78" y="0"/>
                    </a:lnTo>
                    <a:lnTo>
                      <a:pt x="78" y="4"/>
                    </a:lnTo>
                    <a:lnTo>
                      <a:pt x="81" y="16"/>
                    </a:lnTo>
                    <a:lnTo>
                      <a:pt x="84" y="33"/>
                    </a:lnTo>
                    <a:lnTo>
                      <a:pt x="89" y="53"/>
                    </a:lnTo>
                    <a:lnTo>
                      <a:pt x="92" y="71"/>
                    </a:lnTo>
                    <a:lnTo>
                      <a:pt x="97" y="87"/>
                    </a:lnTo>
                    <a:lnTo>
                      <a:pt x="99" y="98"/>
                    </a:lnTo>
                    <a:lnTo>
                      <a:pt x="100" y="101"/>
                    </a:lnTo>
                    <a:close/>
                  </a:path>
                </a:pathLst>
              </a:custGeom>
              <a:solidFill>
                <a:srgbClr val="2E52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0" name="Freeform 302"/>
              <p:cNvSpPr>
                <a:spLocks/>
              </p:cNvSpPr>
              <p:nvPr/>
            </p:nvSpPr>
            <p:spPr bwMode="auto">
              <a:xfrm>
                <a:off x="5588000" y="3678238"/>
                <a:ext cx="15875" cy="31750"/>
              </a:xfrm>
              <a:custGeom>
                <a:avLst/>
                <a:gdLst/>
                <a:ahLst/>
                <a:cxnLst>
                  <a:cxn ang="0">
                    <a:pos x="100" y="87"/>
                  </a:cxn>
                  <a:cxn ang="0">
                    <a:pos x="86" y="98"/>
                  </a:cxn>
                  <a:cxn ang="0">
                    <a:pos x="74" y="109"/>
                  </a:cxn>
                  <a:cxn ang="0">
                    <a:pos x="61" y="121"/>
                  </a:cxn>
                  <a:cxn ang="0">
                    <a:pos x="49" y="133"/>
                  </a:cxn>
                  <a:cxn ang="0">
                    <a:pos x="37" y="144"/>
                  </a:cxn>
                  <a:cxn ang="0">
                    <a:pos x="24" y="156"/>
                  </a:cxn>
                  <a:cxn ang="0">
                    <a:pos x="12" y="168"/>
                  </a:cxn>
                  <a:cxn ang="0">
                    <a:pos x="0" y="180"/>
                  </a:cxn>
                  <a:cxn ang="0">
                    <a:pos x="0" y="167"/>
                  </a:cxn>
                  <a:cxn ang="0">
                    <a:pos x="0" y="155"/>
                  </a:cxn>
                  <a:cxn ang="0">
                    <a:pos x="0" y="142"/>
                  </a:cxn>
                  <a:cxn ang="0">
                    <a:pos x="1" y="130"/>
                  </a:cxn>
                  <a:cxn ang="0">
                    <a:pos x="1" y="118"/>
                  </a:cxn>
                  <a:cxn ang="0">
                    <a:pos x="1" y="106"/>
                  </a:cxn>
                  <a:cxn ang="0">
                    <a:pos x="2" y="94"/>
                  </a:cxn>
                  <a:cxn ang="0">
                    <a:pos x="3" y="82"/>
                  </a:cxn>
                  <a:cxn ang="0">
                    <a:pos x="13" y="70"/>
                  </a:cxn>
                  <a:cxn ang="0">
                    <a:pos x="22" y="60"/>
                  </a:cxn>
                  <a:cxn ang="0">
                    <a:pos x="31" y="49"/>
                  </a:cxn>
                  <a:cxn ang="0">
                    <a:pos x="42" y="40"/>
                  </a:cxn>
                  <a:cxn ang="0">
                    <a:pos x="51" y="30"/>
                  </a:cxn>
                  <a:cxn ang="0">
                    <a:pos x="61" y="20"/>
                  </a:cxn>
                  <a:cxn ang="0">
                    <a:pos x="71" y="9"/>
                  </a:cxn>
                  <a:cxn ang="0">
                    <a:pos x="81" y="0"/>
                  </a:cxn>
                  <a:cxn ang="0">
                    <a:pos x="81" y="3"/>
                  </a:cxn>
                  <a:cxn ang="0">
                    <a:pos x="84" y="14"/>
                  </a:cxn>
                  <a:cxn ang="0">
                    <a:pos x="87" y="29"/>
                  </a:cxn>
                  <a:cxn ang="0">
                    <a:pos x="91" y="46"/>
                  </a:cxn>
                  <a:cxn ang="0">
                    <a:pos x="94" y="62"/>
                  </a:cxn>
                  <a:cxn ang="0">
                    <a:pos x="98" y="76"/>
                  </a:cxn>
                  <a:cxn ang="0">
                    <a:pos x="99" y="85"/>
                  </a:cxn>
                  <a:cxn ang="0">
                    <a:pos x="100" y="87"/>
                  </a:cxn>
                </a:cxnLst>
                <a:rect l="0" t="0" r="r" b="b"/>
                <a:pathLst>
                  <a:path w="100" h="180">
                    <a:moveTo>
                      <a:pt x="100" y="87"/>
                    </a:moveTo>
                    <a:lnTo>
                      <a:pt x="86" y="98"/>
                    </a:lnTo>
                    <a:lnTo>
                      <a:pt x="74" y="109"/>
                    </a:lnTo>
                    <a:lnTo>
                      <a:pt x="61" y="121"/>
                    </a:lnTo>
                    <a:lnTo>
                      <a:pt x="49" y="133"/>
                    </a:lnTo>
                    <a:lnTo>
                      <a:pt x="37" y="144"/>
                    </a:lnTo>
                    <a:lnTo>
                      <a:pt x="24" y="156"/>
                    </a:lnTo>
                    <a:lnTo>
                      <a:pt x="12" y="168"/>
                    </a:lnTo>
                    <a:lnTo>
                      <a:pt x="0" y="180"/>
                    </a:lnTo>
                    <a:lnTo>
                      <a:pt x="0" y="167"/>
                    </a:lnTo>
                    <a:lnTo>
                      <a:pt x="0" y="155"/>
                    </a:lnTo>
                    <a:lnTo>
                      <a:pt x="0" y="142"/>
                    </a:lnTo>
                    <a:lnTo>
                      <a:pt x="1" y="130"/>
                    </a:lnTo>
                    <a:lnTo>
                      <a:pt x="1" y="118"/>
                    </a:lnTo>
                    <a:lnTo>
                      <a:pt x="1" y="106"/>
                    </a:lnTo>
                    <a:lnTo>
                      <a:pt x="2" y="94"/>
                    </a:lnTo>
                    <a:lnTo>
                      <a:pt x="3" y="82"/>
                    </a:lnTo>
                    <a:lnTo>
                      <a:pt x="13" y="70"/>
                    </a:lnTo>
                    <a:lnTo>
                      <a:pt x="22" y="60"/>
                    </a:lnTo>
                    <a:lnTo>
                      <a:pt x="31" y="49"/>
                    </a:lnTo>
                    <a:lnTo>
                      <a:pt x="42" y="40"/>
                    </a:lnTo>
                    <a:lnTo>
                      <a:pt x="51" y="30"/>
                    </a:lnTo>
                    <a:lnTo>
                      <a:pt x="61" y="20"/>
                    </a:lnTo>
                    <a:lnTo>
                      <a:pt x="71" y="9"/>
                    </a:lnTo>
                    <a:lnTo>
                      <a:pt x="81" y="0"/>
                    </a:lnTo>
                    <a:lnTo>
                      <a:pt x="81" y="3"/>
                    </a:lnTo>
                    <a:lnTo>
                      <a:pt x="84" y="14"/>
                    </a:lnTo>
                    <a:lnTo>
                      <a:pt x="87" y="29"/>
                    </a:lnTo>
                    <a:lnTo>
                      <a:pt x="91" y="46"/>
                    </a:lnTo>
                    <a:lnTo>
                      <a:pt x="94" y="62"/>
                    </a:lnTo>
                    <a:lnTo>
                      <a:pt x="98" y="76"/>
                    </a:lnTo>
                    <a:lnTo>
                      <a:pt x="99" y="85"/>
                    </a:lnTo>
                    <a:lnTo>
                      <a:pt x="100" y="87"/>
                    </a:lnTo>
                    <a:close/>
                  </a:path>
                </a:pathLst>
              </a:custGeom>
              <a:solidFill>
                <a:srgbClr val="3B5E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1" name="Freeform 303"/>
              <p:cNvSpPr>
                <a:spLocks/>
              </p:cNvSpPr>
              <p:nvPr/>
            </p:nvSpPr>
            <p:spPr bwMode="auto">
              <a:xfrm>
                <a:off x="5588000" y="3681413"/>
                <a:ext cx="15875" cy="28575"/>
              </a:xfrm>
              <a:custGeom>
                <a:avLst/>
                <a:gdLst/>
                <a:ahLst/>
                <a:cxnLst>
                  <a:cxn ang="0">
                    <a:pos x="100" y="74"/>
                  </a:cxn>
                  <a:cxn ang="0">
                    <a:pos x="86" y="85"/>
                  </a:cxn>
                  <a:cxn ang="0">
                    <a:pos x="74" y="96"/>
                  </a:cxn>
                  <a:cxn ang="0">
                    <a:pos x="61" y="108"/>
                  </a:cxn>
                  <a:cxn ang="0">
                    <a:pos x="49" y="120"/>
                  </a:cxn>
                  <a:cxn ang="0">
                    <a:pos x="37" y="131"/>
                  </a:cxn>
                  <a:cxn ang="0">
                    <a:pos x="24" y="143"/>
                  </a:cxn>
                  <a:cxn ang="0">
                    <a:pos x="12" y="155"/>
                  </a:cxn>
                  <a:cxn ang="0">
                    <a:pos x="0" y="167"/>
                  </a:cxn>
                  <a:cxn ang="0">
                    <a:pos x="0" y="156"/>
                  </a:cxn>
                  <a:cxn ang="0">
                    <a:pos x="0" y="146"/>
                  </a:cxn>
                  <a:cxn ang="0">
                    <a:pos x="0" y="135"/>
                  </a:cxn>
                  <a:cxn ang="0">
                    <a:pos x="1" y="124"/>
                  </a:cxn>
                  <a:cxn ang="0">
                    <a:pos x="1" y="113"/>
                  </a:cxn>
                  <a:cxn ang="0">
                    <a:pos x="1" y="103"/>
                  </a:cxn>
                  <a:cxn ang="0">
                    <a:pos x="2" y="93"/>
                  </a:cxn>
                  <a:cxn ang="0">
                    <a:pos x="3" y="83"/>
                  </a:cxn>
                  <a:cxn ang="0">
                    <a:pos x="13" y="72"/>
                  </a:cxn>
                  <a:cxn ang="0">
                    <a:pos x="23" y="62"/>
                  </a:cxn>
                  <a:cxn ang="0">
                    <a:pos x="33" y="51"/>
                  </a:cxn>
                  <a:cxn ang="0">
                    <a:pos x="44" y="42"/>
                  </a:cxn>
                  <a:cxn ang="0">
                    <a:pos x="53" y="31"/>
                  </a:cxn>
                  <a:cxn ang="0">
                    <a:pos x="63" y="21"/>
                  </a:cxn>
                  <a:cxn ang="0">
                    <a:pos x="74" y="11"/>
                  </a:cxn>
                  <a:cxn ang="0">
                    <a:pos x="84" y="0"/>
                  </a:cxn>
                  <a:cxn ang="0">
                    <a:pos x="84" y="4"/>
                  </a:cxn>
                  <a:cxn ang="0">
                    <a:pos x="86" y="13"/>
                  </a:cxn>
                  <a:cxn ang="0">
                    <a:pos x="89" y="25"/>
                  </a:cxn>
                  <a:cxn ang="0">
                    <a:pos x="92" y="40"/>
                  </a:cxn>
                  <a:cxn ang="0">
                    <a:pos x="94" y="53"/>
                  </a:cxn>
                  <a:cxn ang="0">
                    <a:pos x="98" y="65"/>
                  </a:cxn>
                  <a:cxn ang="0">
                    <a:pos x="99" y="73"/>
                  </a:cxn>
                  <a:cxn ang="0">
                    <a:pos x="100" y="74"/>
                  </a:cxn>
                </a:cxnLst>
                <a:rect l="0" t="0" r="r" b="b"/>
                <a:pathLst>
                  <a:path w="100" h="167">
                    <a:moveTo>
                      <a:pt x="100" y="74"/>
                    </a:moveTo>
                    <a:lnTo>
                      <a:pt x="86" y="85"/>
                    </a:lnTo>
                    <a:lnTo>
                      <a:pt x="74" y="96"/>
                    </a:lnTo>
                    <a:lnTo>
                      <a:pt x="61" y="108"/>
                    </a:lnTo>
                    <a:lnTo>
                      <a:pt x="49" y="120"/>
                    </a:lnTo>
                    <a:lnTo>
                      <a:pt x="37" y="131"/>
                    </a:lnTo>
                    <a:lnTo>
                      <a:pt x="24" y="143"/>
                    </a:lnTo>
                    <a:lnTo>
                      <a:pt x="12" y="155"/>
                    </a:lnTo>
                    <a:lnTo>
                      <a:pt x="0" y="167"/>
                    </a:lnTo>
                    <a:lnTo>
                      <a:pt x="0" y="156"/>
                    </a:lnTo>
                    <a:lnTo>
                      <a:pt x="0" y="146"/>
                    </a:lnTo>
                    <a:lnTo>
                      <a:pt x="0" y="135"/>
                    </a:lnTo>
                    <a:lnTo>
                      <a:pt x="1" y="124"/>
                    </a:lnTo>
                    <a:lnTo>
                      <a:pt x="1" y="113"/>
                    </a:lnTo>
                    <a:lnTo>
                      <a:pt x="1" y="103"/>
                    </a:lnTo>
                    <a:lnTo>
                      <a:pt x="2" y="93"/>
                    </a:lnTo>
                    <a:lnTo>
                      <a:pt x="3" y="83"/>
                    </a:lnTo>
                    <a:lnTo>
                      <a:pt x="13" y="72"/>
                    </a:lnTo>
                    <a:lnTo>
                      <a:pt x="23" y="62"/>
                    </a:lnTo>
                    <a:lnTo>
                      <a:pt x="33" y="51"/>
                    </a:lnTo>
                    <a:lnTo>
                      <a:pt x="44" y="42"/>
                    </a:lnTo>
                    <a:lnTo>
                      <a:pt x="53" y="31"/>
                    </a:lnTo>
                    <a:lnTo>
                      <a:pt x="63" y="21"/>
                    </a:lnTo>
                    <a:lnTo>
                      <a:pt x="74" y="11"/>
                    </a:lnTo>
                    <a:lnTo>
                      <a:pt x="84" y="0"/>
                    </a:lnTo>
                    <a:lnTo>
                      <a:pt x="84" y="4"/>
                    </a:lnTo>
                    <a:lnTo>
                      <a:pt x="86" y="13"/>
                    </a:lnTo>
                    <a:lnTo>
                      <a:pt x="89" y="25"/>
                    </a:lnTo>
                    <a:lnTo>
                      <a:pt x="92" y="40"/>
                    </a:lnTo>
                    <a:lnTo>
                      <a:pt x="94" y="53"/>
                    </a:lnTo>
                    <a:lnTo>
                      <a:pt x="98" y="65"/>
                    </a:lnTo>
                    <a:lnTo>
                      <a:pt x="99" y="73"/>
                    </a:lnTo>
                    <a:lnTo>
                      <a:pt x="100" y="74"/>
                    </a:lnTo>
                    <a:close/>
                  </a:path>
                </a:pathLst>
              </a:custGeom>
              <a:solidFill>
                <a:srgbClr val="476E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2" name="Freeform 304"/>
              <p:cNvSpPr>
                <a:spLocks/>
              </p:cNvSpPr>
              <p:nvPr/>
            </p:nvSpPr>
            <p:spPr bwMode="auto">
              <a:xfrm>
                <a:off x="5588000" y="3683001"/>
                <a:ext cx="15875" cy="26988"/>
              </a:xfrm>
              <a:custGeom>
                <a:avLst/>
                <a:gdLst/>
                <a:ahLst/>
                <a:cxnLst>
                  <a:cxn ang="0">
                    <a:pos x="100" y="58"/>
                  </a:cxn>
                  <a:cxn ang="0">
                    <a:pos x="86" y="69"/>
                  </a:cxn>
                  <a:cxn ang="0">
                    <a:pos x="74" y="80"/>
                  </a:cxn>
                  <a:cxn ang="0">
                    <a:pos x="61" y="92"/>
                  </a:cxn>
                  <a:cxn ang="0">
                    <a:pos x="49" y="104"/>
                  </a:cxn>
                  <a:cxn ang="0">
                    <a:pos x="37" y="115"/>
                  </a:cxn>
                  <a:cxn ang="0">
                    <a:pos x="24" y="127"/>
                  </a:cxn>
                  <a:cxn ang="0">
                    <a:pos x="12" y="139"/>
                  </a:cxn>
                  <a:cxn ang="0">
                    <a:pos x="0" y="151"/>
                  </a:cxn>
                  <a:cxn ang="0">
                    <a:pos x="0" y="142"/>
                  </a:cxn>
                  <a:cxn ang="0">
                    <a:pos x="0" y="134"/>
                  </a:cxn>
                  <a:cxn ang="0">
                    <a:pos x="0" y="125"/>
                  </a:cxn>
                  <a:cxn ang="0">
                    <a:pos x="1" y="116"/>
                  </a:cxn>
                  <a:cxn ang="0">
                    <a:pos x="1" y="107"/>
                  </a:cxn>
                  <a:cxn ang="0">
                    <a:pos x="1" y="99"/>
                  </a:cxn>
                  <a:cxn ang="0">
                    <a:pos x="1" y="91"/>
                  </a:cxn>
                  <a:cxn ang="0">
                    <a:pos x="2" y="84"/>
                  </a:cxn>
                  <a:cxn ang="0">
                    <a:pos x="12" y="73"/>
                  </a:cxn>
                  <a:cxn ang="0">
                    <a:pos x="23" y="63"/>
                  </a:cxn>
                  <a:cxn ang="0">
                    <a:pos x="33" y="51"/>
                  </a:cxn>
                  <a:cxn ang="0">
                    <a:pos x="45" y="41"/>
                  </a:cxn>
                  <a:cxn ang="0">
                    <a:pos x="55" y="30"/>
                  </a:cxn>
                  <a:cxn ang="0">
                    <a:pos x="67" y="20"/>
                  </a:cxn>
                  <a:cxn ang="0">
                    <a:pos x="78" y="9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90" y="9"/>
                  </a:cxn>
                  <a:cxn ang="0">
                    <a:pos x="92" y="19"/>
                  </a:cxn>
                  <a:cxn ang="0">
                    <a:pos x="95" y="31"/>
                  </a:cxn>
                  <a:cxn ang="0">
                    <a:pos x="97" y="42"/>
                  </a:cxn>
                  <a:cxn ang="0">
                    <a:pos x="99" y="51"/>
                  </a:cxn>
                  <a:cxn ang="0">
                    <a:pos x="99" y="57"/>
                  </a:cxn>
                  <a:cxn ang="0">
                    <a:pos x="100" y="58"/>
                  </a:cxn>
                </a:cxnLst>
                <a:rect l="0" t="0" r="r" b="b"/>
                <a:pathLst>
                  <a:path w="100" h="151">
                    <a:moveTo>
                      <a:pt x="100" y="58"/>
                    </a:moveTo>
                    <a:lnTo>
                      <a:pt x="86" y="69"/>
                    </a:lnTo>
                    <a:lnTo>
                      <a:pt x="74" y="80"/>
                    </a:lnTo>
                    <a:lnTo>
                      <a:pt x="61" y="92"/>
                    </a:lnTo>
                    <a:lnTo>
                      <a:pt x="49" y="104"/>
                    </a:lnTo>
                    <a:lnTo>
                      <a:pt x="37" y="115"/>
                    </a:lnTo>
                    <a:lnTo>
                      <a:pt x="24" y="127"/>
                    </a:lnTo>
                    <a:lnTo>
                      <a:pt x="12" y="139"/>
                    </a:lnTo>
                    <a:lnTo>
                      <a:pt x="0" y="151"/>
                    </a:lnTo>
                    <a:lnTo>
                      <a:pt x="0" y="142"/>
                    </a:lnTo>
                    <a:lnTo>
                      <a:pt x="0" y="134"/>
                    </a:lnTo>
                    <a:lnTo>
                      <a:pt x="0" y="125"/>
                    </a:lnTo>
                    <a:lnTo>
                      <a:pt x="1" y="116"/>
                    </a:lnTo>
                    <a:lnTo>
                      <a:pt x="1" y="107"/>
                    </a:lnTo>
                    <a:lnTo>
                      <a:pt x="1" y="99"/>
                    </a:lnTo>
                    <a:lnTo>
                      <a:pt x="1" y="91"/>
                    </a:lnTo>
                    <a:lnTo>
                      <a:pt x="2" y="84"/>
                    </a:lnTo>
                    <a:lnTo>
                      <a:pt x="12" y="73"/>
                    </a:lnTo>
                    <a:lnTo>
                      <a:pt x="23" y="63"/>
                    </a:lnTo>
                    <a:lnTo>
                      <a:pt x="33" y="51"/>
                    </a:lnTo>
                    <a:lnTo>
                      <a:pt x="45" y="41"/>
                    </a:lnTo>
                    <a:lnTo>
                      <a:pt x="55" y="30"/>
                    </a:lnTo>
                    <a:lnTo>
                      <a:pt x="67" y="20"/>
                    </a:lnTo>
                    <a:lnTo>
                      <a:pt x="78" y="9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90" y="9"/>
                    </a:lnTo>
                    <a:lnTo>
                      <a:pt x="92" y="19"/>
                    </a:lnTo>
                    <a:lnTo>
                      <a:pt x="95" y="31"/>
                    </a:lnTo>
                    <a:lnTo>
                      <a:pt x="97" y="42"/>
                    </a:lnTo>
                    <a:lnTo>
                      <a:pt x="99" y="51"/>
                    </a:lnTo>
                    <a:lnTo>
                      <a:pt x="99" y="57"/>
                    </a:lnTo>
                    <a:lnTo>
                      <a:pt x="100" y="58"/>
                    </a:lnTo>
                    <a:close/>
                  </a:path>
                </a:pathLst>
              </a:custGeom>
              <a:solidFill>
                <a:srgbClr val="547A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3" name="Freeform 305"/>
              <p:cNvSpPr>
                <a:spLocks/>
              </p:cNvSpPr>
              <p:nvPr/>
            </p:nvSpPr>
            <p:spPr bwMode="auto">
              <a:xfrm>
                <a:off x="5588000" y="3686176"/>
                <a:ext cx="15875" cy="23813"/>
              </a:xfrm>
              <a:custGeom>
                <a:avLst/>
                <a:gdLst/>
                <a:ahLst/>
                <a:cxnLst>
                  <a:cxn ang="0">
                    <a:pos x="100" y="45"/>
                  </a:cxn>
                  <a:cxn ang="0">
                    <a:pos x="86" y="56"/>
                  </a:cxn>
                  <a:cxn ang="0">
                    <a:pos x="74" y="67"/>
                  </a:cxn>
                  <a:cxn ang="0">
                    <a:pos x="61" y="79"/>
                  </a:cxn>
                  <a:cxn ang="0">
                    <a:pos x="49" y="91"/>
                  </a:cxn>
                  <a:cxn ang="0">
                    <a:pos x="37" y="102"/>
                  </a:cxn>
                  <a:cxn ang="0">
                    <a:pos x="24" y="114"/>
                  </a:cxn>
                  <a:cxn ang="0">
                    <a:pos x="12" y="126"/>
                  </a:cxn>
                  <a:cxn ang="0">
                    <a:pos x="0" y="138"/>
                  </a:cxn>
                  <a:cxn ang="0">
                    <a:pos x="0" y="131"/>
                  </a:cxn>
                  <a:cxn ang="0">
                    <a:pos x="0" y="124"/>
                  </a:cxn>
                  <a:cxn ang="0">
                    <a:pos x="0" y="117"/>
                  </a:cxn>
                  <a:cxn ang="0">
                    <a:pos x="0" y="111"/>
                  </a:cxn>
                  <a:cxn ang="0">
                    <a:pos x="0" y="103"/>
                  </a:cxn>
                  <a:cxn ang="0">
                    <a:pos x="0" y="97"/>
                  </a:cxn>
                  <a:cxn ang="0">
                    <a:pos x="1" y="91"/>
                  </a:cxn>
                  <a:cxn ang="0">
                    <a:pos x="2" y="85"/>
                  </a:cxn>
                  <a:cxn ang="0">
                    <a:pos x="13" y="74"/>
                  </a:cxn>
                  <a:cxn ang="0">
                    <a:pos x="24" y="64"/>
                  </a:cxn>
                  <a:cxn ang="0">
                    <a:pos x="35" y="53"/>
                  </a:cxn>
                  <a:cxn ang="0">
                    <a:pos x="47" y="43"/>
                  </a:cxn>
                  <a:cxn ang="0">
                    <a:pos x="57" y="30"/>
                  </a:cxn>
                  <a:cxn ang="0">
                    <a:pos x="70" y="20"/>
                  </a:cxn>
                  <a:cxn ang="0">
                    <a:pos x="80" y="9"/>
                  </a:cxn>
                  <a:cxn ang="0">
                    <a:pos x="92" y="0"/>
                  </a:cxn>
                  <a:cxn ang="0">
                    <a:pos x="92" y="2"/>
                  </a:cxn>
                  <a:cxn ang="0">
                    <a:pos x="93" y="8"/>
                  </a:cxn>
                  <a:cxn ang="0">
                    <a:pos x="94" y="15"/>
                  </a:cxn>
                  <a:cxn ang="0">
                    <a:pos x="97" y="25"/>
                  </a:cxn>
                  <a:cxn ang="0">
                    <a:pos x="98" y="33"/>
                  </a:cxn>
                  <a:cxn ang="0">
                    <a:pos x="99" y="41"/>
                  </a:cxn>
                  <a:cxn ang="0">
                    <a:pos x="99" y="45"/>
                  </a:cxn>
                  <a:cxn ang="0">
                    <a:pos x="100" y="45"/>
                  </a:cxn>
                </a:cxnLst>
                <a:rect l="0" t="0" r="r" b="b"/>
                <a:pathLst>
                  <a:path w="100" h="138">
                    <a:moveTo>
                      <a:pt x="100" y="45"/>
                    </a:moveTo>
                    <a:lnTo>
                      <a:pt x="86" y="56"/>
                    </a:lnTo>
                    <a:lnTo>
                      <a:pt x="74" y="67"/>
                    </a:lnTo>
                    <a:lnTo>
                      <a:pt x="61" y="79"/>
                    </a:lnTo>
                    <a:lnTo>
                      <a:pt x="49" y="91"/>
                    </a:lnTo>
                    <a:lnTo>
                      <a:pt x="37" y="102"/>
                    </a:lnTo>
                    <a:lnTo>
                      <a:pt x="24" y="114"/>
                    </a:lnTo>
                    <a:lnTo>
                      <a:pt x="12" y="126"/>
                    </a:lnTo>
                    <a:lnTo>
                      <a:pt x="0" y="138"/>
                    </a:lnTo>
                    <a:lnTo>
                      <a:pt x="0" y="131"/>
                    </a:lnTo>
                    <a:lnTo>
                      <a:pt x="0" y="124"/>
                    </a:lnTo>
                    <a:lnTo>
                      <a:pt x="0" y="117"/>
                    </a:lnTo>
                    <a:lnTo>
                      <a:pt x="0" y="111"/>
                    </a:lnTo>
                    <a:lnTo>
                      <a:pt x="0" y="103"/>
                    </a:lnTo>
                    <a:lnTo>
                      <a:pt x="0" y="97"/>
                    </a:lnTo>
                    <a:lnTo>
                      <a:pt x="1" y="91"/>
                    </a:lnTo>
                    <a:lnTo>
                      <a:pt x="2" y="85"/>
                    </a:lnTo>
                    <a:lnTo>
                      <a:pt x="13" y="74"/>
                    </a:lnTo>
                    <a:lnTo>
                      <a:pt x="24" y="64"/>
                    </a:lnTo>
                    <a:lnTo>
                      <a:pt x="35" y="53"/>
                    </a:lnTo>
                    <a:lnTo>
                      <a:pt x="47" y="43"/>
                    </a:lnTo>
                    <a:lnTo>
                      <a:pt x="57" y="30"/>
                    </a:lnTo>
                    <a:lnTo>
                      <a:pt x="70" y="20"/>
                    </a:lnTo>
                    <a:lnTo>
                      <a:pt x="80" y="9"/>
                    </a:lnTo>
                    <a:lnTo>
                      <a:pt x="92" y="0"/>
                    </a:lnTo>
                    <a:lnTo>
                      <a:pt x="92" y="2"/>
                    </a:lnTo>
                    <a:lnTo>
                      <a:pt x="93" y="8"/>
                    </a:lnTo>
                    <a:lnTo>
                      <a:pt x="94" y="15"/>
                    </a:lnTo>
                    <a:lnTo>
                      <a:pt x="97" y="25"/>
                    </a:lnTo>
                    <a:lnTo>
                      <a:pt x="98" y="33"/>
                    </a:lnTo>
                    <a:lnTo>
                      <a:pt x="99" y="41"/>
                    </a:lnTo>
                    <a:lnTo>
                      <a:pt x="99" y="45"/>
                    </a:lnTo>
                    <a:lnTo>
                      <a:pt x="100" y="45"/>
                    </a:lnTo>
                    <a:close/>
                  </a:path>
                </a:pathLst>
              </a:custGeom>
              <a:solidFill>
                <a:srgbClr val="618A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4" name="Freeform 306"/>
              <p:cNvSpPr>
                <a:spLocks/>
              </p:cNvSpPr>
              <p:nvPr/>
            </p:nvSpPr>
            <p:spPr bwMode="auto">
              <a:xfrm>
                <a:off x="5588000" y="3687763"/>
                <a:ext cx="15875" cy="22225"/>
              </a:xfrm>
              <a:custGeom>
                <a:avLst/>
                <a:gdLst/>
                <a:ahLst/>
                <a:cxnLst>
                  <a:cxn ang="0">
                    <a:pos x="100" y="32"/>
                  </a:cxn>
                  <a:cxn ang="0">
                    <a:pos x="86" y="43"/>
                  </a:cxn>
                  <a:cxn ang="0">
                    <a:pos x="74" y="54"/>
                  </a:cxn>
                  <a:cxn ang="0">
                    <a:pos x="61" y="66"/>
                  </a:cxn>
                  <a:cxn ang="0">
                    <a:pos x="49" y="78"/>
                  </a:cxn>
                  <a:cxn ang="0">
                    <a:pos x="37" y="89"/>
                  </a:cxn>
                  <a:cxn ang="0">
                    <a:pos x="24" y="101"/>
                  </a:cxn>
                  <a:cxn ang="0">
                    <a:pos x="12" y="113"/>
                  </a:cxn>
                  <a:cxn ang="0">
                    <a:pos x="0" y="125"/>
                  </a:cxn>
                  <a:cxn ang="0">
                    <a:pos x="0" y="115"/>
                  </a:cxn>
                  <a:cxn ang="0">
                    <a:pos x="0" y="106"/>
                  </a:cxn>
                  <a:cxn ang="0">
                    <a:pos x="0" y="97"/>
                  </a:cxn>
                  <a:cxn ang="0">
                    <a:pos x="2" y="87"/>
                  </a:cxn>
                  <a:cxn ang="0">
                    <a:pos x="13" y="76"/>
                  </a:cxn>
                  <a:cxn ang="0">
                    <a:pos x="24" y="65"/>
                  </a:cxn>
                  <a:cxn ang="0">
                    <a:pos x="35" y="54"/>
                  </a:cxn>
                  <a:cxn ang="0">
                    <a:pos x="48" y="44"/>
                  </a:cxn>
                  <a:cxn ang="0">
                    <a:pos x="59" y="33"/>
                  </a:cxn>
                  <a:cxn ang="0">
                    <a:pos x="72" y="21"/>
                  </a:cxn>
                  <a:cxn ang="0">
                    <a:pos x="84" y="10"/>
                  </a:cxn>
                  <a:cxn ang="0">
                    <a:pos x="97" y="0"/>
                  </a:cxn>
                  <a:cxn ang="0">
                    <a:pos x="97" y="1"/>
                  </a:cxn>
                  <a:cxn ang="0">
                    <a:pos x="97" y="6"/>
                  </a:cxn>
                  <a:cxn ang="0">
                    <a:pos x="98" y="11"/>
                  </a:cxn>
                  <a:cxn ang="0">
                    <a:pos x="99" y="18"/>
                  </a:cxn>
                  <a:cxn ang="0">
                    <a:pos x="99" y="23"/>
                  </a:cxn>
                  <a:cxn ang="0">
                    <a:pos x="100" y="30"/>
                  </a:cxn>
                  <a:cxn ang="0">
                    <a:pos x="100" y="32"/>
                  </a:cxn>
                </a:cxnLst>
                <a:rect l="0" t="0" r="r" b="b"/>
                <a:pathLst>
                  <a:path w="100" h="125">
                    <a:moveTo>
                      <a:pt x="100" y="32"/>
                    </a:moveTo>
                    <a:lnTo>
                      <a:pt x="86" y="43"/>
                    </a:lnTo>
                    <a:lnTo>
                      <a:pt x="74" y="54"/>
                    </a:lnTo>
                    <a:lnTo>
                      <a:pt x="61" y="66"/>
                    </a:lnTo>
                    <a:lnTo>
                      <a:pt x="49" y="78"/>
                    </a:lnTo>
                    <a:lnTo>
                      <a:pt x="37" y="89"/>
                    </a:lnTo>
                    <a:lnTo>
                      <a:pt x="24" y="101"/>
                    </a:lnTo>
                    <a:lnTo>
                      <a:pt x="12" y="113"/>
                    </a:lnTo>
                    <a:lnTo>
                      <a:pt x="0" y="125"/>
                    </a:lnTo>
                    <a:lnTo>
                      <a:pt x="0" y="115"/>
                    </a:lnTo>
                    <a:lnTo>
                      <a:pt x="0" y="106"/>
                    </a:lnTo>
                    <a:lnTo>
                      <a:pt x="0" y="97"/>
                    </a:lnTo>
                    <a:lnTo>
                      <a:pt x="2" y="87"/>
                    </a:lnTo>
                    <a:lnTo>
                      <a:pt x="13" y="76"/>
                    </a:lnTo>
                    <a:lnTo>
                      <a:pt x="24" y="65"/>
                    </a:lnTo>
                    <a:lnTo>
                      <a:pt x="35" y="54"/>
                    </a:lnTo>
                    <a:lnTo>
                      <a:pt x="48" y="44"/>
                    </a:lnTo>
                    <a:lnTo>
                      <a:pt x="59" y="33"/>
                    </a:lnTo>
                    <a:lnTo>
                      <a:pt x="72" y="21"/>
                    </a:lnTo>
                    <a:lnTo>
                      <a:pt x="84" y="10"/>
                    </a:lnTo>
                    <a:lnTo>
                      <a:pt x="97" y="0"/>
                    </a:lnTo>
                    <a:lnTo>
                      <a:pt x="97" y="1"/>
                    </a:lnTo>
                    <a:lnTo>
                      <a:pt x="97" y="6"/>
                    </a:lnTo>
                    <a:lnTo>
                      <a:pt x="98" y="11"/>
                    </a:lnTo>
                    <a:lnTo>
                      <a:pt x="99" y="18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2"/>
                    </a:lnTo>
                    <a:close/>
                  </a:path>
                </a:pathLst>
              </a:custGeom>
              <a:solidFill>
                <a:srgbClr val="6E96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5" name="Freeform 307"/>
              <p:cNvSpPr>
                <a:spLocks/>
              </p:cNvSpPr>
              <p:nvPr/>
            </p:nvSpPr>
            <p:spPr bwMode="auto">
              <a:xfrm>
                <a:off x="5588000" y="3690938"/>
                <a:ext cx="15875" cy="19050"/>
              </a:xfrm>
              <a:custGeom>
                <a:avLst/>
                <a:gdLst/>
                <a:ahLst/>
                <a:cxnLst>
                  <a:cxn ang="0">
                    <a:pos x="100" y="18"/>
                  </a:cxn>
                  <a:cxn ang="0">
                    <a:pos x="0" y="111"/>
                  </a:cxn>
                  <a:cxn ang="0">
                    <a:pos x="0" y="90"/>
                  </a:cxn>
                  <a:cxn ang="0">
                    <a:pos x="100" y="0"/>
                  </a:cxn>
                  <a:cxn ang="0">
                    <a:pos x="100" y="3"/>
                  </a:cxn>
                  <a:cxn ang="0">
                    <a:pos x="101" y="11"/>
                  </a:cxn>
                  <a:cxn ang="0">
                    <a:pos x="100" y="18"/>
                  </a:cxn>
                </a:cxnLst>
                <a:rect l="0" t="0" r="r" b="b"/>
                <a:pathLst>
                  <a:path w="101" h="111">
                    <a:moveTo>
                      <a:pt x="100" y="18"/>
                    </a:moveTo>
                    <a:lnTo>
                      <a:pt x="0" y="111"/>
                    </a:lnTo>
                    <a:lnTo>
                      <a:pt x="0" y="90"/>
                    </a:lnTo>
                    <a:lnTo>
                      <a:pt x="100" y="0"/>
                    </a:lnTo>
                    <a:lnTo>
                      <a:pt x="100" y="3"/>
                    </a:lnTo>
                    <a:lnTo>
                      <a:pt x="101" y="11"/>
                    </a:lnTo>
                    <a:lnTo>
                      <a:pt x="100" y="18"/>
                    </a:lnTo>
                    <a:close/>
                  </a:path>
                </a:pathLst>
              </a:custGeom>
              <a:solidFill>
                <a:srgbClr val="7AA6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6" name="Freeform 308"/>
              <p:cNvSpPr>
                <a:spLocks/>
              </p:cNvSpPr>
              <p:nvPr/>
            </p:nvSpPr>
            <p:spPr bwMode="auto">
              <a:xfrm>
                <a:off x="5588000" y="3652838"/>
                <a:ext cx="11113" cy="34925"/>
              </a:xfrm>
              <a:custGeom>
                <a:avLst/>
                <a:gdLst/>
                <a:ahLst/>
                <a:cxnLst>
                  <a:cxn ang="0">
                    <a:pos x="65" y="119"/>
                  </a:cxn>
                  <a:cxn ang="0">
                    <a:pos x="0" y="203"/>
                  </a:cxn>
                  <a:cxn ang="0">
                    <a:pos x="9" y="35"/>
                  </a:cxn>
                  <a:cxn ang="0">
                    <a:pos x="33" y="0"/>
                  </a:cxn>
                  <a:cxn ang="0">
                    <a:pos x="34" y="5"/>
                  </a:cxn>
                  <a:cxn ang="0">
                    <a:pos x="38" y="19"/>
                  </a:cxn>
                  <a:cxn ang="0">
                    <a:pos x="43" y="40"/>
                  </a:cxn>
                  <a:cxn ang="0">
                    <a:pos x="49" y="64"/>
                  </a:cxn>
                  <a:cxn ang="0">
                    <a:pos x="54" y="85"/>
                  </a:cxn>
                  <a:cxn ang="0">
                    <a:pos x="59" y="105"/>
                  </a:cxn>
                  <a:cxn ang="0">
                    <a:pos x="63" y="117"/>
                  </a:cxn>
                  <a:cxn ang="0">
                    <a:pos x="65" y="119"/>
                  </a:cxn>
                </a:cxnLst>
                <a:rect l="0" t="0" r="r" b="b"/>
                <a:pathLst>
                  <a:path w="65" h="203">
                    <a:moveTo>
                      <a:pt x="65" y="119"/>
                    </a:moveTo>
                    <a:lnTo>
                      <a:pt x="0" y="203"/>
                    </a:lnTo>
                    <a:lnTo>
                      <a:pt x="9" y="35"/>
                    </a:lnTo>
                    <a:lnTo>
                      <a:pt x="33" y="0"/>
                    </a:lnTo>
                    <a:lnTo>
                      <a:pt x="34" y="5"/>
                    </a:lnTo>
                    <a:lnTo>
                      <a:pt x="38" y="19"/>
                    </a:lnTo>
                    <a:lnTo>
                      <a:pt x="43" y="40"/>
                    </a:lnTo>
                    <a:lnTo>
                      <a:pt x="49" y="64"/>
                    </a:lnTo>
                    <a:lnTo>
                      <a:pt x="54" y="85"/>
                    </a:lnTo>
                    <a:lnTo>
                      <a:pt x="59" y="105"/>
                    </a:lnTo>
                    <a:lnTo>
                      <a:pt x="63" y="117"/>
                    </a:lnTo>
                    <a:lnTo>
                      <a:pt x="65" y="119"/>
                    </a:lnTo>
                    <a:close/>
                  </a:path>
                </a:pathLst>
              </a:custGeom>
              <a:solidFill>
                <a:srgbClr val="26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7" name="Freeform 309"/>
              <p:cNvSpPr>
                <a:spLocks/>
              </p:cNvSpPr>
              <p:nvPr/>
            </p:nvSpPr>
            <p:spPr bwMode="auto">
              <a:xfrm>
                <a:off x="5588000" y="3654426"/>
                <a:ext cx="11113" cy="33338"/>
              </a:xfrm>
              <a:custGeom>
                <a:avLst/>
                <a:gdLst/>
                <a:ahLst/>
                <a:cxnLst>
                  <a:cxn ang="0">
                    <a:pos x="65" y="104"/>
                  </a:cxn>
                  <a:cxn ang="0">
                    <a:pos x="55" y="114"/>
                  </a:cxn>
                  <a:cxn ang="0">
                    <a:pos x="47" y="124"/>
                  </a:cxn>
                  <a:cxn ang="0">
                    <a:pos x="39" y="134"/>
                  </a:cxn>
                  <a:cxn ang="0">
                    <a:pos x="32" y="145"/>
                  </a:cxn>
                  <a:cxn ang="0">
                    <a:pos x="23" y="156"/>
                  </a:cxn>
                  <a:cxn ang="0">
                    <a:pos x="16" y="167"/>
                  </a:cxn>
                  <a:cxn ang="0">
                    <a:pos x="8" y="177"/>
                  </a:cxn>
                  <a:cxn ang="0">
                    <a:pos x="0" y="188"/>
                  </a:cxn>
                  <a:cxn ang="0">
                    <a:pos x="0" y="169"/>
                  </a:cxn>
                  <a:cxn ang="0">
                    <a:pos x="2" y="149"/>
                  </a:cxn>
                  <a:cxn ang="0">
                    <a:pos x="3" y="130"/>
                  </a:cxn>
                  <a:cxn ang="0">
                    <a:pos x="5" y="112"/>
                  </a:cxn>
                  <a:cxn ang="0">
                    <a:pos x="5" y="93"/>
                  </a:cxn>
                  <a:cxn ang="0">
                    <a:pos x="6" y="74"/>
                  </a:cxn>
                  <a:cxn ang="0">
                    <a:pos x="7" y="56"/>
                  </a:cxn>
                  <a:cxn ang="0">
                    <a:pos x="9" y="38"/>
                  </a:cxn>
                  <a:cxn ang="0">
                    <a:pos x="15" y="29"/>
                  </a:cxn>
                  <a:cxn ang="0">
                    <a:pos x="22" y="20"/>
                  </a:cxn>
                  <a:cxn ang="0">
                    <a:pos x="28" y="9"/>
                  </a:cxn>
                  <a:cxn ang="0">
                    <a:pos x="36" y="0"/>
                  </a:cxn>
                  <a:cxn ang="0">
                    <a:pos x="36" y="4"/>
                  </a:cxn>
                  <a:cxn ang="0">
                    <a:pos x="40" y="17"/>
                  </a:cxn>
                  <a:cxn ang="0">
                    <a:pos x="45" y="35"/>
                  </a:cxn>
                  <a:cxn ang="0">
                    <a:pos x="51" y="56"/>
                  </a:cxn>
                  <a:cxn ang="0">
                    <a:pos x="55" y="75"/>
                  </a:cxn>
                  <a:cxn ang="0">
                    <a:pos x="60" y="92"/>
                  </a:cxn>
                  <a:cxn ang="0">
                    <a:pos x="64" y="102"/>
                  </a:cxn>
                  <a:cxn ang="0">
                    <a:pos x="65" y="104"/>
                  </a:cxn>
                </a:cxnLst>
                <a:rect l="0" t="0" r="r" b="b"/>
                <a:pathLst>
                  <a:path w="65" h="188">
                    <a:moveTo>
                      <a:pt x="65" y="104"/>
                    </a:moveTo>
                    <a:lnTo>
                      <a:pt x="55" y="114"/>
                    </a:lnTo>
                    <a:lnTo>
                      <a:pt x="47" y="124"/>
                    </a:lnTo>
                    <a:lnTo>
                      <a:pt x="39" y="134"/>
                    </a:lnTo>
                    <a:lnTo>
                      <a:pt x="32" y="145"/>
                    </a:lnTo>
                    <a:lnTo>
                      <a:pt x="23" y="156"/>
                    </a:lnTo>
                    <a:lnTo>
                      <a:pt x="16" y="167"/>
                    </a:lnTo>
                    <a:lnTo>
                      <a:pt x="8" y="177"/>
                    </a:lnTo>
                    <a:lnTo>
                      <a:pt x="0" y="188"/>
                    </a:lnTo>
                    <a:lnTo>
                      <a:pt x="0" y="169"/>
                    </a:lnTo>
                    <a:lnTo>
                      <a:pt x="2" y="149"/>
                    </a:lnTo>
                    <a:lnTo>
                      <a:pt x="3" y="130"/>
                    </a:lnTo>
                    <a:lnTo>
                      <a:pt x="5" y="112"/>
                    </a:lnTo>
                    <a:lnTo>
                      <a:pt x="5" y="93"/>
                    </a:lnTo>
                    <a:lnTo>
                      <a:pt x="6" y="74"/>
                    </a:lnTo>
                    <a:lnTo>
                      <a:pt x="7" y="56"/>
                    </a:lnTo>
                    <a:lnTo>
                      <a:pt x="9" y="38"/>
                    </a:lnTo>
                    <a:lnTo>
                      <a:pt x="15" y="29"/>
                    </a:lnTo>
                    <a:lnTo>
                      <a:pt x="22" y="20"/>
                    </a:lnTo>
                    <a:lnTo>
                      <a:pt x="28" y="9"/>
                    </a:lnTo>
                    <a:lnTo>
                      <a:pt x="36" y="0"/>
                    </a:lnTo>
                    <a:lnTo>
                      <a:pt x="36" y="4"/>
                    </a:lnTo>
                    <a:lnTo>
                      <a:pt x="40" y="17"/>
                    </a:lnTo>
                    <a:lnTo>
                      <a:pt x="45" y="35"/>
                    </a:lnTo>
                    <a:lnTo>
                      <a:pt x="51" y="56"/>
                    </a:lnTo>
                    <a:lnTo>
                      <a:pt x="55" y="75"/>
                    </a:lnTo>
                    <a:lnTo>
                      <a:pt x="60" y="92"/>
                    </a:lnTo>
                    <a:lnTo>
                      <a:pt x="64" y="102"/>
                    </a:lnTo>
                    <a:lnTo>
                      <a:pt x="65" y="104"/>
                    </a:lnTo>
                    <a:close/>
                  </a:path>
                </a:pathLst>
              </a:custGeom>
              <a:solidFill>
                <a:srgbClr val="2E52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8" name="Freeform 310"/>
              <p:cNvSpPr>
                <a:spLocks/>
              </p:cNvSpPr>
              <p:nvPr/>
            </p:nvSpPr>
            <p:spPr bwMode="auto">
              <a:xfrm>
                <a:off x="5588000" y="3657601"/>
                <a:ext cx="11113" cy="30163"/>
              </a:xfrm>
              <a:custGeom>
                <a:avLst/>
                <a:gdLst/>
                <a:ahLst/>
                <a:cxnLst>
                  <a:cxn ang="0">
                    <a:pos x="65" y="89"/>
                  </a:cxn>
                  <a:cxn ang="0">
                    <a:pos x="55" y="99"/>
                  </a:cxn>
                  <a:cxn ang="0">
                    <a:pos x="47" y="109"/>
                  </a:cxn>
                  <a:cxn ang="0">
                    <a:pos x="39" y="119"/>
                  </a:cxn>
                  <a:cxn ang="0">
                    <a:pos x="32" y="130"/>
                  </a:cxn>
                  <a:cxn ang="0">
                    <a:pos x="23" y="141"/>
                  </a:cxn>
                  <a:cxn ang="0">
                    <a:pos x="16" y="152"/>
                  </a:cxn>
                  <a:cxn ang="0">
                    <a:pos x="8" y="162"/>
                  </a:cxn>
                  <a:cxn ang="0">
                    <a:pos x="0" y="173"/>
                  </a:cxn>
                  <a:cxn ang="0">
                    <a:pos x="0" y="156"/>
                  </a:cxn>
                  <a:cxn ang="0">
                    <a:pos x="2" y="140"/>
                  </a:cxn>
                  <a:cxn ang="0">
                    <a:pos x="3" y="122"/>
                  </a:cxn>
                  <a:cxn ang="0">
                    <a:pos x="4" y="107"/>
                  </a:cxn>
                  <a:cxn ang="0">
                    <a:pos x="4" y="91"/>
                  </a:cxn>
                  <a:cxn ang="0">
                    <a:pos x="5" y="75"/>
                  </a:cxn>
                  <a:cxn ang="0">
                    <a:pos x="6" y="58"/>
                  </a:cxn>
                  <a:cxn ang="0">
                    <a:pos x="7" y="43"/>
                  </a:cxn>
                  <a:cxn ang="0">
                    <a:pos x="14" y="32"/>
                  </a:cxn>
                  <a:cxn ang="0">
                    <a:pos x="22" y="22"/>
                  </a:cxn>
                  <a:cxn ang="0">
                    <a:pos x="30" y="11"/>
                  </a:cxn>
                  <a:cxn ang="0">
                    <a:pos x="39" y="0"/>
                  </a:cxn>
                  <a:cxn ang="0">
                    <a:pos x="39" y="5"/>
                  </a:cxn>
                  <a:cxn ang="0">
                    <a:pos x="43" y="16"/>
                  </a:cxn>
                  <a:cxn ang="0">
                    <a:pos x="47" y="31"/>
                  </a:cxn>
                  <a:cxn ang="0">
                    <a:pos x="52" y="49"/>
                  </a:cxn>
                  <a:cxn ang="0">
                    <a:pos x="56" y="65"/>
                  </a:cxn>
                  <a:cxn ang="0">
                    <a:pos x="62" y="80"/>
                  </a:cxn>
                  <a:cxn ang="0">
                    <a:pos x="64" y="88"/>
                  </a:cxn>
                  <a:cxn ang="0">
                    <a:pos x="65" y="89"/>
                  </a:cxn>
                </a:cxnLst>
                <a:rect l="0" t="0" r="r" b="b"/>
                <a:pathLst>
                  <a:path w="65" h="173">
                    <a:moveTo>
                      <a:pt x="65" y="89"/>
                    </a:moveTo>
                    <a:lnTo>
                      <a:pt x="55" y="99"/>
                    </a:lnTo>
                    <a:lnTo>
                      <a:pt x="47" y="109"/>
                    </a:lnTo>
                    <a:lnTo>
                      <a:pt x="39" y="119"/>
                    </a:lnTo>
                    <a:lnTo>
                      <a:pt x="32" y="130"/>
                    </a:lnTo>
                    <a:lnTo>
                      <a:pt x="23" y="141"/>
                    </a:lnTo>
                    <a:lnTo>
                      <a:pt x="16" y="152"/>
                    </a:lnTo>
                    <a:lnTo>
                      <a:pt x="8" y="162"/>
                    </a:lnTo>
                    <a:lnTo>
                      <a:pt x="0" y="173"/>
                    </a:lnTo>
                    <a:lnTo>
                      <a:pt x="0" y="156"/>
                    </a:lnTo>
                    <a:lnTo>
                      <a:pt x="2" y="140"/>
                    </a:lnTo>
                    <a:lnTo>
                      <a:pt x="3" y="122"/>
                    </a:lnTo>
                    <a:lnTo>
                      <a:pt x="4" y="107"/>
                    </a:lnTo>
                    <a:lnTo>
                      <a:pt x="4" y="91"/>
                    </a:lnTo>
                    <a:lnTo>
                      <a:pt x="5" y="75"/>
                    </a:lnTo>
                    <a:lnTo>
                      <a:pt x="6" y="58"/>
                    </a:lnTo>
                    <a:lnTo>
                      <a:pt x="7" y="43"/>
                    </a:lnTo>
                    <a:lnTo>
                      <a:pt x="14" y="32"/>
                    </a:lnTo>
                    <a:lnTo>
                      <a:pt x="22" y="22"/>
                    </a:lnTo>
                    <a:lnTo>
                      <a:pt x="30" y="11"/>
                    </a:lnTo>
                    <a:lnTo>
                      <a:pt x="39" y="0"/>
                    </a:lnTo>
                    <a:lnTo>
                      <a:pt x="39" y="5"/>
                    </a:lnTo>
                    <a:lnTo>
                      <a:pt x="43" y="16"/>
                    </a:lnTo>
                    <a:lnTo>
                      <a:pt x="47" y="31"/>
                    </a:lnTo>
                    <a:lnTo>
                      <a:pt x="52" y="49"/>
                    </a:lnTo>
                    <a:lnTo>
                      <a:pt x="56" y="65"/>
                    </a:lnTo>
                    <a:lnTo>
                      <a:pt x="62" y="80"/>
                    </a:lnTo>
                    <a:lnTo>
                      <a:pt x="64" y="88"/>
                    </a:lnTo>
                    <a:lnTo>
                      <a:pt x="65" y="89"/>
                    </a:lnTo>
                    <a:close/>
                  </a:path>
                </a:pathLst>
              </a:custGeom>
              <a:solidFill>
                <a:srgbClr val="3B5E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9" name="Freeform 311"/>
              <p:cNvSpPr>
                <a:spLocks/>
              </p:cNvSpPr>
              <p:nvPr/>
            </p:nvSpPr>
            <p:spPr bwMode="auto">
              <a:xfrm>
                <a:off x="5588000" y="3660776"/>
                <a:ext cx="11113" cy="26988"/>
              </a:xfrm>
              <a:custGeom>
                <a:avLst/>
                <a:gdLst/>
                <a:ahLst/>
                <a:cxnLst>
                  <a:cxn ang="0">
                    <a:pos x="65" y="72"/>
                  </a:cxn>
                  <a:cxn ang="0">
                    <a:pos x="55" y="82"/>
                  </a:cxn>
                  <a:cxn ang="0">
                    <a:pos x="47" y="92"/>
                  </a:cxn>
                  <a:cxn ang="0">
                    <a:pos x="39" y="102"/>
                  </a:cxn>
                  <a:cxn ang="0">
                    <a:pos x="32" y="113"/>
                  </a:cxn>
                  <a:cxn ang="0">
                    <a:pos x="23" y="124"/>
                  </a:cxn>
                  <a:cxn ang="0">
                    <a:pos x="16" y="135"/>
                  </a:cxn>
                  <a:cxn ang="0">
                    <a:pos x="8" y="145"/>
                  </a:cxn>
                  <a:cxn ang="0">
                    <a:pos x="0" y="156"/>
                  </a:cxn>
                  <a:cxn ang="0">
                    <a:pos x="0" y="141"/>
                  </a:cxn>
                  <a:cxn ang="0">
                    <a:pos x="0" y="128"/>
                  </a:cxn>
                  <a:cxn ang="0">
                    <a:pos x="2" y="113"/>
                  </a:cxn>
                  <a:cxn ang="0">
                    <a:pos x="3" y="100"/>
                  </a:cxn>
                  <a:cxn ang="0">
                    <a:pos x="3" y="86"/>
                  </a:cxn>
                  <a:cxn ang="0">
                    <a:pos x="4" y="73"/>
                  </a:cxn>
                  <a:cxn ang="0">
                    <a:pos x="5" y="59"/>
                  </a:cxn>
                  <a:cxn ang="0">
                    <a:pos x="7" y="45"/>
                  </a:cxn>
                  <a:cxn ang="0">
                    <a:pos x="11" y="39"/>
                  </a:cxn>
                  <a:cxn ang="0">
                    <a:pos x="16" y="33"/>
                  </a:cxn>
                  <a:cxn ang="0">
                    <a:pos x="20" y="27"/>
                  </a:cxn>
                  <a:cxn ang="0">
                    <a:pos x="25" y="21"/>
                  </a:cxn>
                  <a:cxn ang="0">
                    <a:pos x="35" y="10"/>
                  </a:cxn>
                  <a:cxn ang="0">
                    <a:pos x="44" y="0"/>
                  </a:cxn>
                  <a:cxn ang="0">
                    <a:pos x="44" y="3"/>
                  </a:cxn>
                  <a:cxn ang="0">
                    <a:pos x="47" y="12"/>
                  </a:cxn>
                  <a:cxn ang="0">
                    <a:pos x="50" y="25"/>
                  </a:cxn>
                  <a:cxn ang="0">
                    <a:pos x="55" y="40"/>
                  </a:cxn>
                  <a:cxn ang="0">
                    <a:pos x="58" y="54"/>
                  </a:cxn>
                  <a:cxn ang="0">
                    <a:pos x="62" y="65"/>
                  </a:cxn>
                  <a:cxn ang="0">
                    <a:pos x="64" y="72"/>
                  </a:cxn>
                  <a:cxn ang="0">
                    <a:pos x="65" y="72"/>
                  </a:cxn>
                </a:cxnLst>
                <a:rect l="0" t="0" r="r" b="b"/>
                <a:pathLst>
                  <a:path w="65" h="156">
                    <a:moveTo>
                      <a:pt x="65" y="72"/>
                    </a:moveTo>
                    <a:lnTo>
                      <a:pt x="55" y="82"/>
                    </a:lnTo>
                    <a:lnTo>
                      <a:pt x="47" y="92"/>
                    </a:lnTo>
                    <a:lnTo>
                      <a:pt x="39" y="102"/>
                    </a:lnTo>
                    <a:lnTo>
                      <a:pt x="32" y="113"/>
                    </a:lnTo>
                    <a:lnTo>
                      <a:pt x="23" y="124"/>
                    </a:lnTo>
                    <a:lnTo>
                      <a:pt x="16" y="135"/>
                    </a:lnTo>
                    <a:lnTo>
                      <a:pt x="8" y="145"/>
                    </a:lnTo>
                    <a:lnTo>
                      <a:pt x="0" y="156"/>
                    </a:lnTo>
                    <a:lnTo>
                      <a:pt x="0" y="141"/>
                    </a:lnTo>
                    <a:lnTo>
                      <a:pt x="0" y="128"/>
                    </a:lnTo>
                    <a:lnTo>
                      <a:pt x="2" y="113"/>
                    </a:lnTo>
                    <a:lnTo>
                      <a:pt x="3" y="100"/>
                    </a:lnTo>
                    <a:lnTo>
                      <a:pt x="3" y="86"/>
                    </a:lnTo>
                    <a:lnTo>
                      <a:pt x="4" y="73"/>
                    </a:lnTo>
                    <a:lnTo>
                      <a:pt x="5" y="59"/>
                    </a:lnTo>
                    <a:lnTo>
                      <a:pt x="7" y="45"/>
                    </a:lnTo>
                    <a:lnTo>
                      <a:pt x="11" y="39"/>
                    </a:lnTo>
                    <a:lnTo>
                      <a:pt x="16" y="33"/>
                    </a:lnTo>
                    <a:lnTo>
                      <a:pt x="20" y="27"/>
                    </a:lnTo>
                    <a:lnTo>
                      <a:pt x="25" y="21"/>
                    </a:lnTo>
                    <a:lnTo>
                      <a:pt x="35" y="10"/>
                    </a:lnTo>
                    <a:lnTo>
                      <a:pt x="44" y="0"/>
                    </a:lnTo>
                    <a:lnTo>
                      <a:pt x="44" y="3"/>
                    </a:lnTo>
                    <a:lnTo>
                      <a:pt x="47" y="12"/>
                    </a:lnTo>
                    <a:lnTo>
                      <a:pt x="50" y="25"/>
                    </a:lnTo>
                    <a:lnTo>
                      <a:pt x="55" y="40"/>
                    </a:lnTo>
                    <a:lnTo>
                      <a:pt x="58" y="54"/>
                    </a:lnTo>
                    <a:lnTo>
                      <a:pt x="62" y="65"/>
                    </a:lnTo>
                    <a:lnTo>
                      <a:pt x="64" y="72"/>
                    </a:lnTo>
                    <a:lnTo>
                      <a:pt x="65" y="72"/>
                    </a:lnTo>
                    <a:close/>
                  </a:path>
                </a:pathLst>
              </a:custGeom>
              <a:solidFill>
                <a:srgbClr val="476E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0" name="Freeform 312"/>
              <p:cNvSpPr>
                <a:spLocks/>
              </p:cNvSpPr>
              <p:nvPr/>
            </p:nvSpPr>
            <p:spPr bwMode="auto">
              <a:xfrm>
                <a:off x="5588000" y="3662363"/>
                <a:ext cx="11113" cy="25400"/>
              </a:xfrm>
              <a:custGeom>
                <a:avLst/>
                <a:gdLst/>
                <a:ahLst/>
                <a:cxnLst>
                  <a:cxn ang="0">
                    <a:pos x="65" y="59"/>
                  </a:cxn>
                  <a:cxn ang="0">
                    <a:pos x="55" y="69"/>
                  </a:cxn>
                  <a:cxn ang="0">
                    <a:pos x="47" y="79"/>
                  </a:cxn>
                  <a:cxn ang="0">
                    <a:pos x="39" y="89"/>
                  </a:cxn>
                  <a:cxn ang="0">
                    <a:pos x="32" y="100"/>
                  </a:cxn>
                  <a:cxn ang="0">
                    <a:pos x="23" y="111"/>
                  </a:cxn>
                  <a:cxn ang="0">
                    <a:pos x="16" y="122"/>
                  </a:cxn>
                  <a:cxn ang="0">
                    <a:pos x="8" y="132"/>
                  </a:cxn>
                  <a:cxn ang="0">
                    <a:pos x="0" y="143"/>
                  </a:cxn>
                  <a:cxn ang="0">
                    <a:pos x="0" y="131"/>
                  </a:cxn>
                  <a:cxn ang="0">
                    <a:pos x="0" y="119"/>
                  </a:cxn>
                  <a:cxn ang="0">
                    <a:pos x="2" y="108"/>
                  </a:cxn>
                  <a:cxn ang="0">
                    <a:pos x="3" y="96"/>
                  </a:cxn>
                  <a:cxn ang="0">
                    <a:pos x="3" y="85"/>
                  </a:cxn>
                  <a:cxn ang="0">
                    <a:pos x="4" y="74"/>
                  </a:cxn>
                  <a:cxn ang="0">
                    <a:pos x="5" y="63"/>
                  </a:cxn>
                  <a:cxn ang="0">
                    <a:pos x="6" y="53"/>
                  </a:cxn>
                  <a:cxn ang="0">
                    <a:pos x="10" y="46"/>
                  </a:cxn>
                  <a:cxn ang="0">
                    <a:pos x="16" y="38"/>
                  </a:cxn>
                  <a:cxn ang="0">
                    <a:pos x="20" y="32"/>
                  </a:cxn>
                  <a:cxn ang="0">
                    <a:pos x="26" y="26"/>
                  </a:cxn>
                  <a:cxn ang="0">
                    <a:pos x="30" y="19"/>
                  </a:cxn>
                  <a:cxn ang="0">
                    <a:pos x="37" y="13"/>
                  </a:cxn>
                  <a:cxn ang="0">
                    <a:pos x="41" y="6"/>
                  </a:cxn>
                  <a:cxn ang="0">
                    <a:pos x="47" y="0"/>
                  </a:cxn>
                  <a:cxn ang="0">
                    <a:pos x="47" y="2"/>
                  </a:cxn>
                  <a:cxn ang="0">
                    <a:pos x="50" y="10"/>
                  </a:cxn>
                  <a:cxn ang="0">
                    <a:pos x="52" y="20"/>
                  </a:cxn>
                  <a:cxn ang="0">
                    <a:pos x="56" y="33"/>
                  </a:cxn>
                  <a:cxn ang="0">
                    <a:pos x="59" y="45"/>
                  </a:cxn>
                  <a:cxn ang="0">
                    <a:pos x="63" y="54"/>
                  </a:cxn>
                  <a:cxn ang="0">
                    <a:pos x="64" y="59"/>
                  </a:cxn>
                  <a:cxn ang="0">
                    <a:pos x="65" y="59"/>
                  </a:cxn>
                </a:cxnLst>
                <a:rect l="0" t="0" r="r" b="b"/>
                <a:pathLst>
                  <a:path w="65" h="143">
                    <a:moveTo>
                      <a:pt x="65" y="59"/>
                    </a:moveTo>
                    <a:lnTo>
                      <a:pt x="55" y="69"/>
                    </a:lnTo>
                    <a:lnTo>
                      <a:pt x="47" y="79"/>
                    </a:lnTo>
                    <a:lnTo>
                      <a:pt x="39" y="89"/>
                    </a:lnTo>
                    <a:lnTo>
                      <a:pt x="32" y="100"/>
                    </a:lnTo>
                    <a:lnTo>
                      <a:pt x="23" y="111"/>
                    </a:lnTo>
                    <a:lnTo>
                      <a:pt x="16" y="122"/>
                    </a:lnTo>
                    <a:lnTo>
                      <a:pt x="8" y="132"/>
                    </a:lnTo>
                    <a:lnTo>
                      <a:pt x="0" y="143"/>
                    </a:lnTo>
                    <a:lnTo>
                      <a:pt x="0" y="131"/>
                    </a:lnTo>
                    <a:lnTo>
                      <a:pt x="0" y="119"/>
                    </a:lnTo>
                    <a:lnTo>
                      <a:pt x="2" y="108"/>
                    </a:lnTo>
                    <a:lnTo>
                      <a:pt x="3" y="96"/>
                    </a:lnTo>
                    <a:lnTo>
                      <a:pt x="3" y="85"/>
                    </a:lnTo>
                    <a:lnTo>
                      <a:pt x="4" y="74"/>
                    </a:lnTo>
                    <a:lnTo>
                      <a:pt x="5" y="63"/>
                    </a:lnTo>
                    <a:lnTo>
                      <a:pt x="6" y="53"/>
                    </a:lnTo>
                    <a:lnTo>
                      <a:pt x="10" y="46"/>
                    </a:lnTo>
                    <a:lnTo>
                      <a:pt x="16" y="38"/>
                    </a:lnTo>
                    <a:lnTo>
                      <a:pt x="20" y="32"/>
                    </a:lnTo>
                    <a:lnTo>
                      <a:pt x="26" y="26"/>
                    </a:lnTo>
                    <a:lnTo>
                      <a:pt x="30" y="19"/>
                    </a:lnTo>
                    <a:lnTo>
                      <a:pt x="37" y="13"/>
                    </a:lnTo>
                    <a:lnTo>
                      <a:pt x="41" y="6"/>
                    </a:lnTo>
                    <a:lnTo>
                      <a:pt x="47" y="0"/>
                    </a:lnTo>
                    <a:lnTo>
                      <a:pt x="47" y="2"/>
                    </a:lnTo>
                    <a:lnTo>
                      <a:pt x="50" y="10"/>
                    </a:lnTo>
                    <a:lnTo>
                      <a:pt x="52" y="20"/>
                    </a:lnTo>
                    <a:lnTo>
                      <a:pt x="56" y="33"/>
                    </a:lnTo>
                    <a:lnTo>
                      <a:pt x="59" y="45"/>
                    </a:lnTo>
                    <a:lnTo>
                      <a:pt x="63" y="54"/>
                    </a:lnTo>
                    <a:lnTo>
                      <a:pt x="64" y="59"/>
                    </a:lnTo>
                    <a:lnTo>
                      <a:pt x="65" y="59"/>
                    </a:lnTo>
                    <a:close/>
                  </a:path>
                </a:pathLst>
              </a:custGeom>
              <a:solidFill>
                <a:srgbClr val="547A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1" name="Freeform 313"/>
              <p:cNvSpPr>
                <a:spLocks/>
              </p:cNvSpPr>
              <p:nvPr/>
            </p:nvSpPr>
            <p:spPr bwMode="auto">
              <a:xfrm>
                <a:off x="5588000" y="3665538"/>
                <a:ext cx="11113" cy="22225"/>
              </a:xfrm>
              <a:custGeom>
                <a:avLst/>
                <a:gdLst/>
                <a:ahLst/>
                <a:cxnLst>
                  <a:cxn ang="0">
                    <a:pos x="65" y="43"/>
                  </a:cxn>
                  <a:cxn ang="0">
                    <a:pos x="55" y="53"/>
                  </a:cxn>
                  <a:cxn ang="0">
                    <a:pos x="47" y="63"/>
                  </a:cxn>
                  <a:cxn ang="0">
                    <a:pos x="39" y="73"/>
                  </a:cxn>
                  <a:cxn ang="0">
                    <a:pos x="32" y="84"/>
                  </a:cxn>
                  <a:cxn ang="0">
                    <a:pos x="23" y="95"/>
                  </a:cxn>
                  <a:cxn ang="0">
                    <a:pos x="16" y="106"/>
                  </a:cxn>
                  <a:cxn ang="0">
                    <a:pos x="8" y="116"/>
                  </a:cxn>
                  <a:cxn ang="0">
                    <a:pos x="0" y="127"/>
                  </a:cxn>
                  <a:cxn ang="0">
                    <a:pos x="0" y="118"/>
                  </a:cxn>
                  <a:cxn ang="0">
                    <a:pos x="0" y="109"/>
                  </a:cxn>
                  <a:cxn ang="0">
                    <a:pos x="0" y="100"/>
                  </a:cxn>
                  <a:cxn ang="0">
                    <a:pos x="2" y="91"/>
                  </a:cxn>
                  <a:cxn ang="0">
                    <a:pos x="2" y="81"/>
                  </a:cxn>
                  <a:cxn ang="0">
                    <a:pos x="3" y="72"/>
                  </a:cxn>
                  <a:cxn ang="0">
                    <a:pos x="3" y="63"/>
                  </a:cxn>
                  <a:cxn ang="0">
                    <a:pos x="4" y="55"/>
                  </a:cxn>
                  <a:cxn ang="0">
                    <a:pos x="9" y="48"/>
                  </a:cxn>
                  <a:cxn ang="0">
                    <a:pos x="15" y="41"/>
                  </a:cxn>
                  <a:cxn ang="0">
                    <a:pos x="21" y="34"/>
                  </a:cxn>
                  <a:cxn ang="0">
                    <a:pos x="27" y="28"/>
                  </a:cxn>
                  <a:cxn ang="0">
                    <a:pos x="34" y="20"/>
                  </a:cxn>
                  <a:cxn ang="0">
                    <a:pos x="40" y="13"/>
                  </a:cxn>
                  <a:cxn ang="0">
                    <a:pos x="46" y="6"/>
                  </a:cxn>
                  <a:cxn ang="0">
                    <a:pos x="52" y="0"/>
                  </a:cxn>
                  <a:cxn ang="0">
                    <a:pos x="52" y="2"/>
                  </a:cxn>
                  <a:cxn ang="0">
                    <a:pos x="54" y="8"/>
                  </a:cxn>
                  <a:cxn ang="0">
                    <a:pos x="56" y="15"/>
                  </a:cxn>
                  <a:cxn ang="0">
                    <a:pos x="59" y="26"/>
                  </a:cxn>
                  <a:cxn ang="0">
                    <a:pos x="62" y="34"/>
                  </a:cxn>
                  <a:cxn ang="0">
                    <a:pos x="64" y="41"/>
                  </a:cxn>
                  <a:cxn ang="0">
                    <a:pos x="64" y="44"/>
                  </a:cxn>
                  <a:cxn ang="0">
                    <a:pos x="65" y="43"/>
                  </a:cxn>
                </a:cxnLst>
                <a:rect l="0" t="0" r="r" b="b"/>
                <a:pathLst>
                  <a:path w="65" h="127">
                    <a:moveTo>
                      <a:pt x="65" y="43"/>
                    </a:moveTo>
                    <a:lnTo>
                      <a:pt x="55" y="53"/>
                    </a:lnTo>
                    <a:lnTo>
                      <a:pt x="47" y="63"/>
                    </a:lnTo>
                    <a:lnTo>
                      <a:pt x="39" y="73"/>
                    </a:lnTo>
                    <a:lnTo>
                      <a:pt x="32" y="84"/>
                    </a:lnTo>
                    <a:lnTo>
                      <a:pt x="23" y="95"/>
                    </a:lnTo>
                    <a:lnTo>
                      <a:pt x="16" y="106"/>
                    </a:lnTo>
                    <a:lnTo>
                      <a:pt x="8" y="116"/>
                    </a:lnTo>
                    <a:lnTo>
                      <a:pt x="0" y="127"/>
                    </a:lnTo>
                    <a:lnTo>
                      <a:pt x="0" y="118"/>
                    </a:lnTo>
                    <a:lnTo>
                      <a:pt x="0" y="109"/>
                    </a:lnTo>
                    <a:lnTo>
                      <a:pt x="0" y="100"/>
                    </a:lnTo>
                    <a:lnTo>
                      <a:pt x="2" y="91"/>
                    </a:lnTo>
                    <a:lnTo>
                      <a:pt x="2" y="81"/>
                    </a:lnTo>
                    <a:lnTo>
                      <a:pt x="3" y="72"/>
                    </a:lnTo>
                    <a:lnTo>
                      <a:pt x="3" y="63"/>
                    </a:lnTo>
                    <a:lnTo>
                      <a:pt x="4" y="55"/>
                    </a:lnTo>
                    <a:lnTo>
                      <a:pt x="9" y="48"/>
                    </a:lnTo>
                    <a:lnTo>
                      <a:pt x="15" y="41"/>
                    </a:lnTo>
                    <a:lnTo>
                      <a:pt x="21" y="34"/>
                    </a:lnTo>
                    <a:lnTo>
                      <a:pt x="27" y="28"/>
                    </a:lnTo>
                    <a:lnTo>
                      <a:pt x="34" y="20"/>
                    </a:lnTo>
                    <a:lnTo>
                      <a:pt x="40" y="13"/>
                    </a:lnTo>
                    <a:lnTo>
                      <a:pt x="46" y="6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4" y="8"/>
                    </a:lnTo>
                    <a:lnTo>
                      <a:pt x="56" y="15"/>
                    </a:lnTo>
                    <a:lnTo>
                      <a:pt x="59" y="26"/>
                    </a:lnTo>
                    <a:lnTo>
                      <a:pt x="62" y="34"/>
                    </a:lnTo>
                    <a:lnTo>
                      <a:pt x="64" y="41"/>
                    </a:lnTo>
                    <a:lnTo>
                      <a:pt x="64" y="44"/>
                    </a:lnTo>
                    <a:lnTo>
                      <a:pt x="65" y="43"/>
                    </a:lnTo>
                    <a:close/>
                  </a:path>
                </a:pathLst>
              </a:custGeom>
              <a:solidFill>
                <a:srgbClr val="618A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2" name="Freeform 314"/>
              <p:cNvSpPr>
                <a:spLocks/>
              </p:cNvSpPr>
              <p:nvPr/>
            </p:nvSpPr>
            <p:spPr bwMode="auto">
              <a:xfrm>
                <a:off x="5588000" y="3668713"/>
                <a:ext cx="11113" cy="19050"/>
              </a:xfrm>
              <a:custGeom>
                <a:avLst/>
                <a:gdLst/>
                <a:ahLst/>
                <a:cxnLst>
                  <a:cxn ang="0">
                    <a:pos x="65" y="28"/>
                  </a:cxn>
                  <a:cxn ang="0">
                    <a:pos x="55" y="38"/>
                  </a:cxn>
                  <a:cxn ang="0">
                    <a:pos x="47" y="48"/>
                  </a:cxn>
                  <a:cxn ang="0">
                    <a:pos x="39" y="58"/>
                  </a:cxn>
                  <a:cxn ang="0">
                    <a:pos x="32" y="69"/>
                  </a:cxn>
                  <a:cxn ang="0">
                    <a:pos x="23" y="80"/>
                  </a:cxn>
                  <a:cxn ang="0">
                    <a:pos x="16" y="91"/>
                  </a:cxn>
                  <a:cxn ang="0">
                    <a:pos x="8" y="101"/>
                  </a:cxn>
                  <a:cxn ang="0">
                    <a:pos x="0" y="112"/>
                  </a:cxn>
                  <a:cxn ang="0">
                    <a:pos x="0" y="105"/>
                  </a:cxn>
                  <a:cxn ang="0">
                    <a:pos x="0" y="98"/>
                  </a:cxn>
                  <a:cxn ang="0">
                    <a:pos x="0" y="92"/>
                  </a:cxn>
                  <a:cxn ang="0">
                    <a:pos x="2" y="86"/>
                  </a:cxn>
                  <a:cxn ang="0">
                    <a:pos x="2" y="79"/>
                  </a:cxn>
                  <a:cxn ang="0">
                    <a:pos x="2" y="72"/>
                  </a:cxn>
                  <a:cxn ang="0">
                    <a:pos x="3" y="65"/>
                  </a:cxn>
                  <a:cxn ang="0">
                    <a:pos x="4" y="59"/>
                  </a:cxn>
                  <a:cxn ang="0">
                    <a:pos x="10" y="51"/>
                  </a:cxn>
                  <a:cxn ang="0">
                    <a:pos x="16" y="44"/>
                  </a:cxn>
                  <a:cxn ang="0">
                    <a:pos x="22" y="36"/>
                  </a:cxn>
                  <a:cxn ang="0">
                    <a:pos x="29" y="30"/>
                  </a:cxn>
                  <a:cxn ang="0">
                    <a:pos x="36" y="22"/>
                  </a:cxn>
                  <a:cxn ang="0">
                    <a:pos x="42" y="15"/>
                  </a:cxn>
                  <a:cxn ang="0">
                    <a:pos x="48" y="6"/>
                  </a:cxn>
                  <a:cxn ang="0">
                    <a:pos x="55" y="0"/>
                  </a:cxn>
                  <a:cxn ang="0">
                    <a:pos x="55" y="1"/>
                  </a:cxn>
                  <a:cxn ang="0">
                    <a:pos x="56" y="5"/>
                  </a:cxn>
                  <a:cxn ang="0">
                    <a:pos x="58" y="12"/>
                  </a:cxn>
                  <a:cxn ang="0">
                    <a:pos x="60" y="19"/>
                  </a:cxn>
                  <a:cxn ang="0">
                    <a:pos x="62" y="24"/>
                  </a:cxn>
                  <a:cxn ang="0">
                    <a:pos x="64" y="28"/>
                  </a:cxn>
                  <a:cxn ang="0">
                    <a:pos x="64" y="29"/>
                  </a:cxn>
                  <a:cxn ang="0">
                    <a:pos x="65" y="28"/>
                  </a:cxn>
                </a:cxnLst>
                <a:rect l="0" t="0" r="r" b="b"/>
                <a:pathLst>
                  <a:path w="65" h="112">
                    <a:moveTo>
                      <a:pt x="65" y="28"/>
                    </a:moveTo>
                    <a:lnTo>
                      <a:pt x="55" y="38"/>
                    </a:lnTo>
                    <a:lnTo>
                      <a:pt x="47" y="48"/>
                    </a:lnTo>
                    <a:lnTo>
                      <a:pt x="39" y="58"/>
                    </a:lnTo>
                    <a:lnTo>
                      <a:pt x="32" y="69"/>
                    </a:lnTo>
                    <a:lnTo>
                      <a:pt x="23" y="80"/>
                    </a:lnTo>
                    <a:lnTo>
                      <a:pt x="16" y="91"/>
                    </a:lnTo>
                    <a:lnTo>
                      <a:pt x="8" y="101"/>
                    </a:lnTo>
                    <a:lnTo>
                      <a:pt x="0" y="112"/>
                    </a:lnTo>
                    <a:lnTo>
                      <a:pt x="0" y="105"/>
                    </a:lnTo>
                    <a:lnTo>
                      <a:pt x="0" y="98"/>
                    </a:lnTo>
                    <a:lnTo>
                      <a:pt x="0" y="92"/>
                    </a:lnTo>
                    <a:lnTo>
                      <a:pt x="2" y="86"/>
                    </a:lnTo>
                    <a:lnTo>
                      <a:pt x="2" y="79"/>
                    </a:lnTo>
                    <a:lnTo>
                      <a:pt x="2" y="72"/>
                    </a:lnTo>
                    <a:lnTo>
                      <a:pt x="3" y="65"/>
                    </a:lnTo>
                    <a:lnTo>
                      <a:pt x="4" y="59"/>
                    </a:lnTo>
                    <a:lnTo>
                      <a:pt x="10" y="51"/>
                    </a:lnTo>
                    <a:lnTo>
                      <a:pt x="16" y="44"/>
                    </a:lnTo>
                    <a:lnTo>
                      <a:pt x="22" y="36"/>
                    </a:lnTo>
                    <a:lnTo>
                      <a:pt x="29" y="30"/>
                    </a:lnTo>
                    <a:lnTo>
                      <a:pt x="36" y="22"/>
                    </a:lnTo>
                    <a:lnTo>
                      <a:pt x="42" y="15"/>
                    </a:lnTo>
                    <a:lnTo>
                      <a:pt x="48" y="6"/>
                    </a:lnTo>
                    <a:lnTo>
                      <a:pt x="55" y="0"/>
                    </a:lnTo>
                    <a:lnTo>
                      <a:pt x="55" y="1"/>
                    </a:lnTo>
                    <a:lnTo>
                      <a:pt x="56" y="5"/>
                    </a:lnTo>
                    <a:lnTo>
                      <a:pt x="58" y="12"/>
                    </a:lnTo>
                    <a:lnTo>
                      <a:pt x="60" y="19"/>
                    </a:lnTo>
                    <a:lnTo>
                      <a:pt x="62" y="24"/>
                    </a:lnTo>
                    <a:lnTo>
                      <a:pt x="64" y="28"/>
                    </a:lnTo>
                    <a:lnTo>
                      <a:pt x="64" y="29"/>
                    </a:lnTo>
                    <a:lnTo>
                      <a:pt x="65" y="28"/>
                    </a:lnTo>
                    <a:close/>
                  </a:path>
                </a:pathLst>
              </a:custGeom>
              <a:solidFill>
                <a:srgbClr val="6E96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3" name="Freeform 315"/>
              <p:cNvSpPr>
                <a:spLocks/>
              </p:cNvSpPr>
              <p:nvPr/>
            </p:nvSpPr>
            <p:spPr bwMode="auto">
              <a:xfrm>
                <a:off x="5588000" y="3670301"/>
                <a:ext cx="11113" cy="17463"/>
              </a:xfrm>
              <a:custGeom>
                <a:avLst/>
                <a:gdLst/>
                <a:ahLst/>
                <a:cxnLst>
                  <a:cxn ang="0">
                    <a:pos x="65" y="13"/>
                  </a:cxn>
                  <a:cxn ang="0">
                    <a:pos x="0" y="97"/>
                  </a:cxn>
                  <a:cxn ang="0">
                    <a:pos x="4" y="65"/>
                  </a:cxn>
                  <a:cxn ang="0">
                    <a:pos x="60" y="0"/>
                  </a:cxn>
                  <a:cxn ang="0">
                    <a:pos x="60" y="3"/>
                  </a:cxn>
                  <a:cxn ang="0">
                    <a:pos x="64" y="11"/>
                  </a:cxn>
                  <a:cxn ang="0">
                    <a:pos x="65" y="15"/>
                  </a:cxn>
                  <a:cxn ang="0">
                    <a:pos x="65" y="13"/>
                  </a:cxn>
                </a:cxnLst>
                <a:rect l="0" t="0" r="r" b="b"/>
                <a:pathLst>
                  <a:path w="65" h="97">
                    <a:moveTo>
                      <a:pt x="65" y="13"/>
                    </a:moveTo>
                    <a:lnTo>
                      <a:pt x="0" y="97"/>
                    </a:lnTo>
                    <a:lnTo>
                      <a:pt x="4" y="65"/>
                    </a:lnTo>
                    <a:lnTo>
                      <a:pt x="60" y="0"/>
                    </a:lnTo>
                    <a:lnTo>
                      <a:pt x="60" y="3"/>
                    </a:lnTo>
                    <a:lnTo>
                      <a:pt x="64" y="11"/>
                    </a:lnTo>
                    <a:lnTo>
                      <a:pt x="65" y="15"/>
                    </a:lnTo>
                    <a:lnTo>
                      <a:pt x="65" y="13"/>
                    </a:lnTo>
                    <a:close/>
                  </a:path>
                </a:pathLst>
              </a:custGeom>
              <a:solidFill>
                <a:srgbClr val="7AA6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4" name="Freeform 316"/>
              <p:cNvSpPr>
                <a:spLocks/>
              </p:cNvSpPr>
              <p:nvPr/>
            </p:nvSpPr>
            <p:spPr bwMode="auto">
              <a:xfrm>
                <a:off x="5437188" y="3640138"/>
                <a:ext cx="52388" cy="222250"/>
              </a:xfrm>
              <a:custGeom>
                <a:avLst/>
                <a:gdLst/>
                <a:ahLst/>
                <a:cxnLst>
                  <a:cxn ang="0">
                    <a:pos x="151" y="1244"/>
                  </a:cxn>
                  <a:cxn ang="0">
                    <a:pos x="179" y="1253"/>
                  </a:cxn>
                  <a:cxn ang="0">
                    <a:pos x="207" y="1255"/>
                  </a:cxn>
                  <a:cxn ang="0">
                    <a:pos x="232" y="1248"/>
                  </a:cxn>
                  <a:cxn ang="0">
                    <a:pos x="257" y="1236"/>
                  </a:cxn>
                  <a:cxn ang="0">
                    <a:pos x="279" y="1216"/>
                  </a:cxn>
                  <a:cxn ang="0">
                    <a:pos x="301" y="1193"/>
                  </a:cxn>
                  <a:cxn ang="0">
                    <a:pos x="318" y="1165"/>
                  </a:cxn>
                  <a:cxn ang="0">
                    <a:pos x="335" y="1134"/>
                  </a:cxn>
                  <a:cxn ang="0">
                    <a:pos x="326" y="1008"/>
                  </a:cxn>
                  <a:cxn ang="0">
                    <a:pos x="312" y="885"/>
                  </a:cxn>
                  <a:cxn ang="0">
                    <a:pos x="293" y="763"/>
                  </a:cxn>
                  <a:cxn ang="0">
                    <a:pos x="272" y="642"/>
                  </a:cxn>
                  <a:cxn ang="0">
                    <a:pos x="248" y="519"/>
                  </a:cxn>
                  <a:cxn ang="0">
                    <a:pos x="224" y="395"/>
                  </a:cxn>
                  <a:cxn ang="0">
                    <a:pos x="199" y="269"/>
                  </a:cxn>
                  <a:cxn ang="0">
                    <a:pos x="179" y="141"/>
                  </a:cxn>
                  <a:cxn ang="0">
                    <a:pos x="132" y="42"/>
                  </a:cxn>
                  <a:cxn ang="0">
                    <a:pos x="93" y="0"/>
                  </a:cxn>
                  <a:cxn ang="0">
                    <a:pos x="59" y="5"/>
                  </a:cxn>
                  <a:cxn ang="0">
                    <a:pos x="32" y="48"/>
                  </a:cxn>
                  <a:cxn ang="0">
                    <a:pos x="12" y="115"/>
                  </a:cxn>
                  <a:cxn ang="0">
                    <a:pos x="2" y="198"/>
                  </a:cxn>
                  <a:cxn ang="0">
                    <a:pos x="0" y="285"/>
                  </a:cxn>
                  <a:cxn ang="0">
                    <a:pos x="9" y="368"/>
                  </a:cxn>
                  <a:cxn ang="0">
                    <a:pos x="16" y="473"/>
                  </a:cxn>
                  <a:cxn ang="0">
                    <a:pos x="27" y="586"/>
                  </a:cxn>
                  <a:cxn ang="0">
                    <a:pos x="40" y="702"/>
                  </a:cxn>
                  <a:cxn ang="0">
                    <a:pos x="58" y="819"/>
                  </a:cxn>
                  <a:cxn ang="0">
                    <a:pos x="76" y="933"/>
                  </a:cxn>
                  <a:cxn ang="0">
                    <a:pos x="98" y="1045"/>
                  </a:cxn>
                  <a:cxn ang="0">
                    <a:pos x="123" y="1148"/>
                  </a:cxn>
                  <a:cxn ang="0">
                    <a:pos x="151" y="1244"/>
                  </a:cxn>
                </a:cxnLst>
                <a:rect l="0" t="0" r="r" b="b"/>
                <a:pathLst>
                  <a:path w="335" h="1255">
                    <a:moveTo>
                      <a:pt x="151" y="1244"/>
                    </a:moveTo>
                    <a:lnTo>
                      <a:pt x="179" y="1253"/>
                    </a:lnTo>
                    <a:lnTo>
                      <a:pt x="207" y="1255"/>
                    </a:lnTo>
                    <a:lnTo>
                      <a:pt x="232" y="1248"/>
                    </a:lnTo>
                    <a:lnTo>
                      <a:pt x="257" y="1236"/>
                    </a:lnTo>
                    <a:lnTo>
                      <a:pt x="279" y="1216"/>
                    </a:lnTo>
                    <a:lnTo>
                      <a:pt x="301" y="1193"/>
                    </a:lnTo>
                    <a:lnTo>
                      <a:pt x="318" y="1165"/>
                    </a:lnTo>
                    <a:lnTo>
                      <a:pt x="335" y="1134"/>
                    </a:lnTo>
                    <a:lnTo>
                      <a:pt x="326" y="1008"/>
                    </a:lnTo>
                    <a:lnTo>
                      <a:pt x="312" y="885"/>
                    </a:lnTo>
                    <a:lnTo>
                      <a:pt x="293" y="763"/>
                    </a:lnTo>
                    <a:lnTo>
                      <a:pt x="272" y="642"/>
                    </a:lnTo>
                    <a:lnTo>
                      <a:pt x="248" y="519"/>
                    </a:lnTo>
                    <a:lnTo>
                      <a:pt x="224" y="395"/>
                    </a:lnTo>
                    <a:lnTo>
                      <a:pt x="199" y="269"/>
                    </a:lnTo>
                    <a:lnTo>
                      <a:pt x="179" y="141"/>
                    </a:lnTo>
                    <a:lnTo>
                      <a:pt x="132" y="42"/>
                    </a:lnTo>
                    <a:lnTo>
                      <a:pt x="93" y="0"/>
                    </a:lnTo>
                    <a:lnTo>
                      <a:pt x="59" y="5"/>
                    </a:lnTo>
                    <a:lnTo>
                      <a:pt x="32" y="48"/>
                    </a:lnTo>
                    <a:lnTo>
                      <a:pt x="12" y="115"/>
                    </a:lnTo>
                    <a:lnTo>
                      <a:pt x="2" y="198"/>
                    </a:lnTo>
                    <a:lnTo>
                      <a:pt x="0" y="285"/>
                    </a:lnTo>
                    <a:lnTo>
                      <a:pt x="9" y="368"/>
                    </a:lnTo>
                    <a:lnTo>
                      <a:pt x="16" y="473"/>
                    </a:lnTo>
                    <a:lnTo>
                      <a:pt x="27" y="586"/>
                    </a:lnTo>
                    <a:lnTo>
                      <a:pt x="40" y="702"/>
                    </a:lnTo>
                    <a:lnTo>
                      <a:pt x="58" y="819"/>
                    </a:lnTo>
                    <a:lnTo>
                      <a:pt x="76" y="933"/>
                    </a:lnTo>
                    <a:lnTo>
                      <a:pt x="98" y="1045"/>
                    </a:lnTo>
                    <a:lnTo>
                      <a:pt x="123" y="1148"/>
                    </a:lnTo>
                    <a:lnTo>
                      <a:pt x="151" y="1244"/>
                    </a:lnTo>
                    <a:close/>
                  </a:path>
                </a:pathLst>
              </a:custGeom>
              <a:solidFill>
                <a:srgbClr val="704A2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5" name="Freeform 317"/>
              <p:cNvSpPr>
                <a:spLocks/>
              </p:cNvSpPr>
              <p:nvPr/>
            </p:nvSpPr>
            <p:spPr bwMode="auto">
              <a:xfrm>
                <a:off x="5437188" y="3643313"/>
                <a:ext cx="50800" cy="219075"/>
              </a:xfrm>
              <a:custGeom>
                <a:avLst/>
                <a:gdLst/>
                <a:ahLst/>
                <a:cxnLst>
                  <a:cxn ang="0">
                    <a:pos x="151" y="1230"/>
                  </a:cxn>
                  <a:cxn ang="0">
                    <a:pos x="179" y="1239"/>
                  </a:cxn>
                  <a:cxn ang="0">
                    <a:pos x="204" y="1241"/>
                  </a:cxn>
                  <a:cxn ang="0">
                    <a:pos x="227" y="1234"/>
                  </a:cxn>
                  <a:cxn ang="0">
                    <a:pos x="249" y="1222"/>
                  </a:cxn>
                  <a:cxn ang="0">
                    <a:pos x="268" y="1202"/>
                  </a:cxn>
                  <a:cxn ang="0">
                    <a:pos x="286" y="1178"/>
                  </a:cxn>
                  <a:cxn ang="0">
                    <a:pos x="302" y="1150"/>
                  </a:cxn>
                  <a:cxn ang="0">
                    <a:pos x="318" y="1119"/>
                  </a:cxn>
                  <a:cxn ang="0">
                    <a:pos x="309" y="993"/>
                  </a:cxn>
                  <a:cxn ang="0">
                    <a:pos x="297" y="872"/>
                  </a:cxn>
                  <a:cxn ang="0">
                    <a:pos x="279" y="753"/>
                  </a:cxn>
                  <a:cxn ang="0">
                    <a:pos x="260" y="635"/>
                  </a:cxn>
                  <a:cxn ang="0">
                    <a:pos x="238" y="515"/>
                  </a:cxn>
                  <a:cxn ang="0">
                    <a:pos x="216" y="394"/>
                  </a:cxn>
                  <a:cxn ang="0">
                    <a:pos x="193" y="270"/>
                  </a:cxn>
                  <a:cxn ang="0">
                    <a:pos x="172" y="143"/>
                  </a:cxn>
                  <a:cxn ang="0">
                    <a:pos x="126" y="43"/>
                  </a:cxn>
                  <a:cxn ang="0">
                    <a:pos x="87" y="0"/>
                  </a:cxn>
                  <a:cxn ang="0">
                    <a:pos x="52" y="3"/>
                  </a:cxn>
                  <a:cxn ang="0">
                    <a:pos x="28" y="43"/>
                  </a:cxn>
                  <a:cxn ang="0">
                    <a:pos x="9" y="107"/>
                  </a:cxn>
                  <a:cxn ang="0">
                    <a:pos x="0" y="187"/>
                  </a:cxn>
                  <a:cxn ang="0">
                    <a:pos x="0" y="272"/>
                  </a:cxn>
                  <a:cxn ang="0">
                    <a:pos x="9" y="354"/>
                  </a:cxn>
                  <a:cxn ang="0">
                    <a:pos x="16" y="459"/>
                  </a:cxn>
                  <a:cxn ang="0">
                    <a:pos x="27" y="572"/>
                  </a:cxn>
                  <a:cxn ang="0">
                    <a:pos x="40" y="688"/>
                  </a:cxn>
                  <a:cxn ang="0">
                    <a:pos x="58" y="805"/>
                  </a:cxn>
                  <a:cxn ang="0">
                    <a:pos x="76" y="919"/>
                  </a:cxn>
                  <a:cxn ang="0">
                    <a:pos x="98" y="1031"/>
                  </a:cxn>
                  <a:cxn ang="0">
                    <a:pos x="123" y="1134"/>
                  </a:cxn>
                  <a:cxn ang="0">
                    <a:pos x="151" y="1230"/>
                  </a:cxn>
                </a:cxnLst>
                <a:rect l="0" t="0" r="r" b="b"/>
                <a:pathLst>
                  <a:path w="318" h="1241">
                    <a:moveTo>
                      <a:pt x="151" y="1230"/>
                    </a:moveTo>
                    <a:lnTo>
                      <a:pt x="179" y="1239"/>
                    </a:lnTo>
                    <a:lnTo>
                      <a:pt x="204" y="1241"/>
                    </a:lnTo>
                    <a:lnTo>
                      <a:pt x="227" y="1234"/>
                    </a:lnTo>
                    <a:lnTo>
                      <a:pt x="249" y="1222"/>
                    </a:lnTo>
                    <a:lnTo>
                      <a:pt x="268" y="1202"/>
                    </a:lnTo>
                    <a:lnTo>
                      <a:pt x="286" y="1178"/>
                    </a:lnTo>
                    <a:lnTo>
                      <a:pt x="302" y="1150"/>
                    </a:lnTo>
                    <a:lnTo>
                      <a:pt x="318" y="1119"/>
                    </a:lnTo>
                    <a:lnTo>
                      <a:pt x="309" y="993"/>
                    </a:lnTo>
                    <a:lnTo>
                      <a:pt x="297" y="872"/>
                    </a:lnTo>
                    <a:lnTo>
                      <a:pt x="279" y="753"/>
                    </a:lnTo>
                    <a:lnTo>
                      <a:pt x="260" y="635"/>
                    </a:lnTo>
                    <a:lnTo>
                      <a:pt x="238" y="515"/>
                    </a:lnTo>
                    <a:lnTo>
                      <a:pt x="216" y="394"/>
                    </a:lnTo>
                    <a:lnTo>
                      <a:pt x="193" y="270"/>
                    </a:lnTo>
                    <a:lnTo>
                      <a:pt x="172" y="143"/>
                    </a:lnTo>
                    <a:lnTo>
                      <a:pt x="126" y="43"/>
                    </a:lnTo>
                    <a:lnTo>
                      <a:pt x="87" y="0"/>
                    </a:lnTo>
                    <a:lnTo>
                      <a:pt x="52" y="3"/>
                    </a:lnTo>
                    <a:lnTo>
                      <a:pt x="28" y="43"/>
                    </a:lnTo>
                    <a:lnTo>
                      <a:pt x="9" y="107"/>
                    </a:lnTo>
                    <a:lnTo>
                      <a:pt x="0" y="187"/>
                    </a:lnTo>
                    <a:lnTo>
                      <a:pt x="0" y="272"/>
                    </a:lnTo>
                    <a:lnTo>
                      <a:pt x="9" y="354"/>
                    </a:lnTo>
                    <a:lnTo>
                      <a:pt x="16" y="459"/>
                    </a:lnTo>
                    <a:lnTo>
                      <a:pt x="27" y="572"/>
                    </a:lnTo>
                    <a:lnTo>
                      <a:pt x="40" y="688"/>
                    </a:lnTo>
                    <a:lnTo>
                      <a:pt x="58" y="805"/>
                    </a:lnTo>
                    <a:lnTo>
                      <a:pt x="76" y="919"/>
                    </a:lnTo>
                    <a:lnTo>
                      <a:pt x="98" y="1031"/>
                    </a:lnTo>
                    <a:lnTo>
                      <a:pt x="123" y="1134"/>
                    </a:lnTo>
                    <a:lnTo>
                      <a:pt x="151" y="1230"/>
                    </a:lnTo>
                    <a:close/>
                  </a:path>
                </a:pathLst>
              </a:custGeom>
              <a:solidFill>
                <a:srgbClr val="75452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6" name="Freeform 318"/>
              <p:cNvSpPr>
                <a:spLocks/>
              </p:cNvSpPr>
              <p:nvPr/>
            </p:nvSpPr>
            <p:spPr bwMode="auto">
              <a:xfrm>
                <a:off x="5437188" y="3644901"/>
                <a:ext cx="47625" cy="217488"/>
              </a:xfrm>
              <a:custGeom>
                <a:avLst/>
                <a:gdLst/>
                <a:ahLst/>
                <a:cxnLst>
                  <a:cxn ang="0">
                    <a:pos x="152" y="1216"/>
                  </a:cxn>
                  <a:cxn ang="0">
                    <a:pos x="179" y="1225"/>
                  </a:cxn>
                  <a:cxn ang="0">
                    <a:pos x="202" y="1226"/>
                  </a:cxn>
                  <a:cxn ang="0">
                    <a:pos x="223" y="1220"/>
                  </a:cxn>
                  <a:cxn ang="0">
                    <a:pos x="243" y="1207"/>
                  </a:cxn>
                  <a:cxn ang="0">
                    <a:pos x="258" y="1186"/>
                  </a:cxn>
                  <a:cxn ang="0">
                    <a:pos x="275" y="1162"/>
                  </a:cxn>
                  <a:cxn ang="0">
                    <a:pos x="289" y="1134"/>
                  </a:cxn>
                  <a:cxn ang="0">
                    <a:pos x="305" y="1103"/>
                  </a:cxn>
                  <a:cxn ang="0">
                    <a:pos x="295" y="978"/>
                  </a:cxn>
                  <a:cxn ang="0">
                    <a:pos x="284" y="859"/>
                  </a:cxn>
                  <a:cxn ang="0">
                    <a:pos x="268" y="742"/>
                  </a:cxn>
                  <a:cxn ang="0">
                    <a:pos x="249" y="628"/>
                  </a:cxn>
                  <a:cxn ang="0">
                    <a:pos x="227" y="511"/>
                  </a:cxn>
                  <a:cxn ang="0">
                    <a:pos x="207" y="394"/>
                  </a:cxn>
                  <a:cxn ang="0">
                    <a:pos x="184" y="273"/>
                  </a:cxn>
                  <a:cxn ang="0">
                    <a:pos x="163" y="147"/>
                  </a:cxn>
                  <a:cxn ang="0">
                    <a:pos x="118" y="45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24" y="37"/>
                  </a:cxn>
                  <a:cxn ang="0">
                    <a:pos x="8" y="98"/>
                  </a:cxn>
                  <a:cxn ang="0">
                    <a:pos x="0" y="176"/>
                  </a:cxn>
                  <a:cxn ang="0">
                    <a:pos x="0" y="259"/>
                  </a:cxn>
                  <a:cxn ang="0">
                    <a:pos x="10" y="340"/>
                  </a:cxn>
                  <a:cxn ang="0">
                    <a:pos x="17" y="445"/>
                  </a:cxn>
                  <a:cxn ang="0">
                    <a:pos x="28" y="558"/>
                  </a:cxn>
                  <a:cxn ang="0">
                    <a:pos x="41" y="674"/>
                  </a:cxn>
                  <a:cxn ang="0">
                    <a:pos x="59" y="791"/>
                  </a:cxn>
                  <a:cxn ang="0">
                    <a:pos x="77" y="905"/>
                  </a:cxn>
                  <a:cxn ang="0">
                    <a:pos x="99" y="1017"/>
                  </a:cxn>
                  <a:cxn ang="0">
                    <a:pos x="124" y="1120"/>
                  </a:cxn>
                  <a:cxn ang="0">
                    <a:pos x="152" y="1216"/>
                  </a:cxn>
                </a:cxnLst>
                <a:rect l="0" t="0" r="r" b="b"/>
                <a:pathLst>
                  <a:path w="305" h="1226">
                    <a:moveTo>
                      <a:pt x="152" y="1216"/>
                    </a:moveTo>
                    <a:lnTo>
                      <a:pt x="179" y="1225"/>
                    </a:lnTo>
                    <a:lnTo>
                      <a:pt x="202" y="1226"/>
                    </a:lnTo>
                    <a:lnTo>
                      <a:pt x="223" y="1220"/>
                    </a:lnTo>
                    <a:lnTo>
                      <a:pt x="243" y="1207"/>
                    </a:lnTo>
                    <a:lnTo>
                      <a:pt x="258" y="1186"/>
                    </a:lnTo>
                    <a:lnTo>
                      <a:pt x="275" y="1162"/>
                    </a:lnTo>
                    <a:lnTo>
                      <a:pt x="289" y="1134"/>
                    </a:lnTo>
                    <a:lnTo>
                      <a:pt x="305" y="1103"/>
                    </a:lnTo>
                    <a:lnTo>
                      <a:pt x="295" y="978"/>
                    </a:lnTo>
                    <a:lnTo>
                      <a:pt x="284" y="859"/>
                    </a:lnTo>
                    <a:lnTo>
                      <a:pt x="268" y="742"/>
                    </a:lnTo>
                    <a:lnTo>
                      <a:pt x="249" y="628"/>
                    </a:lnTo>
                    <a:lnTo>
                      <a:pt x="227" y="511"/>
                    </a:lnTo>
                    <a:lnTo>
                      <a:pt x="207" y="394"/>
                    </a:lnTo>
                    <a:lnTo>
                      <a:pt x="184" y="273"/>
                    </a:lnTo>
                    <a:lnTo>
                      <a:pt x="163" y="147"/>
                    </a:lnTo>
                    <a:lnTo>
                      <a:pt x="118" y="45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24" y="37"/>
                    </a:lnTo>
                    <a:lnTo>
                      <a:pt x="8" y="98"/>
                    </a:lnTo>
                    <a:lnTo>
                      <a:pt x="0" y="176"/>
                    </a:lnTo>
                    <a:lnTo>
                      <a:pt x="0" y="259"/>
                    </a:lnTo>
                    <a:lnTo>
                      <a:pt x="10" y="340"/>
                    </a:lnTo>
                    <a:lnTo>
                      <a:pt x="17" y="445"/>
                    </a:lnTo>
                    <a:lnTo>
                      <a:pt x="28" y="558"/>
                    </a:lnTo>
                    <a:lnTo>
                      <a:pt x="41" y="674"/>
                    </a:lnTo>
                    <a:lnTo>
                      <a:pt x="59" y="791"/>
                    </a:lnTo>
                    <a:lnTo>
                      <a:pt x="77" y="905"/>
                    </a:lnTo>
                    <a:lnTo>
                      <a:pt x="99" y="1017"/>
                    </a:lnTo>
                    <a:lnTo>
                      <a:pt x="124" y="1120"/>
                    </a:lnTo>
                    <a:lnTo>
                      <a:pt x="152" y="1216"/>
                    </a:lnTo>
                    <a:close/>
                  </a:path>
                </a:pathLst>
              </a:custGeom>
              <a:solidFill>
                <a:srgbClr val="7A422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7" name="Freeform 319"/>
              <p:cNvSpPr>
                <a:spLocks/>
              </p:cNvSpPr>
              <p:nvPr/>
            </p:nvSpPr>
            <p:spPr bwMode="auto">
              <a:xfrm>
                <a:off x="5437188" y="3648076"/>
                <a:ext cx="46038" cy="214313"/>
              </a:xfrm>
              <a:custGeom>
                <a:avLst/>
                <a:gdLst/>
                <a:ahLst/>
                <a:cxnLst>
                  <a:cxn ang="0">
                    <a:pos x="153" y="1204"/>
                  </a:cxn>
                  <a:cxn ang="0">
                    <a:pos x="179" y="1213"/>
                  </a:cxn>
                  <a:cxn ang="0">
                    <a:pos x="201" y="1214"/>
                  </a:cxn>
                  <a:cxn ang="0">
                    <a:pos x="220" y="1207"/>
                  </a:cxn>
                  <a:cxn ang="0">
                    <a:pos x="236" y="1194"/>
                  </a:cxn>
                  <a:cxn ang="0">
                    <a:pos x="250" y="1172"/>
                  </a:cxn>
                  <a:cxn ang="0">
                    <a:pos x="263" y="1148"/>
                  </a:cxn>
                  <a:cxn ang="0">
                    <a:pos x="276" y="1120"/>
                  </a:cxn>
                  <a:cxn ang="0">
                    <a:pos x="290" y="1089"/>
                  </a:cxn>
                  <a:cxn ang="0">
                    <a:pos x="281" y="965"/>
                  </a:cxn>
                  <a:cxn ang="0">
                    <a:pos x="270" y="848"/>
                  </a:cxn>
                  <a:cxn ang="0">
                    <a:pos x="254" y="734"/>
                  </a:cxn>
                  <a:cxn ang="0">
                    <a:pos x="238" y="623"/>
                  </a:cxn>
                  <a:cxn ang="0">
                    <a:pos x="218" y="510"/>
                  </a:cxn>
                  <a:cxn ang="0">
                    <a:pos x="197" y="396"/>
                  </a:cxn>
                  <a:cxn ang="0">
                    <a:pos x="176" y="276"/>
                  </a:cxn>
                  <a:cxn ang="0">
                    <a:pos x="156" y="151"/>
                  </a:cxn>
                  <a:cxn ang="0">
                    <a:pos x="110" y="48"/>
                  </a:cxn>
                  <a:cxn ang="0">
                    <a:pos x="73" y="2"/>
                  </a:cxn>
                  <a:cxn ang="0">
                    <a:pos x="43" y="0"/>
                  </a:cxn>
                  <a:cxn ang="0">
                    <a:pos x="21" y="33"/>
                  </a:cxn>
                  <a:cxn ang="0">
                    <a:pos x="6" y="91"/>
                  </a:cxn>
                  <a:cxn ang="0">
                    <a:pos x="0" y="166"/>
                  </a:cxn>
                  <a:cxn ang="0">
                    <a:pos x="1" y="248"/>
                  </a:cxn>
                  <a:cxn ang="0">
                    <a:pos x="11" y="328"/>
                  </a:cxn>
                  <a:cxn ang="0">
                    <a:pos x="18" y="433"/>
                  </a:cxn>
                  <a:cxn ang="0">
                    <a:pos x="29" y="546"/>
                  </a:cxn>
                  <a:cxn ang="0">
                    <a:pos x="42" y="662"/>
                  </a:cxn>
                  <a:cxn ang="0">
                    <a:pos x="60" y="779"/>
                  </a:cxn>
                  <a:cxn ang="0">
                    <a:pos x="78" y="893"/>
                  </a:cxn>
                  <a:cxn ang="0">
                    <a:pos x="100" y="1005"/>
                  </a:cxn>
                  <a:cxn ang="0">
                    <a:pos x="125" y="1108"/>
                  </a:cxn>
                  <a:cxn ang="0">
                    <a:pos x="153" y="1204"/>
                  </a:cxn>
                </a:cxnLst>
                <a:rect l="0" t="0" r="r" b="b"/>
                <a:pathLst>
                  <a:path w="290" h="1214">
                    <a:moveTo>
                      <a:pt x="153" y="1204"/>
                    </a:moveTo>
                    <a:lnTo>
                      <a:pt x="179" y="1213"/>
                    </a:lnTo>
                    <a:lnTo>
                      <a:pt x="201" y="1214"/>
                    </a:lnTo>
                    <a:lnTo>
                      <a:pt x="220" y="1207"/>
                    </a:lnTo>
                    <a:lnTo>
                      <a:pt x="236" y="1194"/>
                    </a:lnTo>
                    <a:lnTo>
                      <a:pt x="250" y="1172"/>
                    </a:lnTo>
                    <a:lnTo>
                      <a:pt x="263" y="1148"/>
                    </a:lnTo>
                    <a:lnTo>
                      <a:pt x="276" y="1120"/>
                    </a:lnTo>
                    <a:lnTo>
                      <a:pt x="290" y="1089"/>
                    </a:lnTo>
                    <a:lnTo>
                      <a:pt x="281" y="965"/>
                    </a:lnTo>
                    <a:lnTo>
                      <a:pt x="270" y="848"/>
                    </a:lnTo>
                    <a:lnTo>
                      <a:pt x="254" y="734"/>
                    </a:lnTo>
                    <a:lnTo>
                      <a:pt x="238" y="623"/>
                    </a:lnTo>
                    <a:lnTo>
                      <a:pt x="218" y="510"/>
                    </a:lnTo>
                    <a:lnTo>
                      <a:pt x="197" y="396"/>
                    </a:lnTo>
                    <a:lnTo>
                      <a:pt x="176" y="276"/>
                    </a:lnTo>
                    <a:lnTo>
                      <a:pt x="156" y="151"/>
                    </a:lnTo>
                    <a:lnTo>
                      <a:pt x="110" y="48"/>
                    </a:lnTo>
                    <a:lnTo>
                      <a:pt x="73" y="2"/>
                    </a:lnTo>
                    <a:lnTo>
                      <a:pt x="43" y="0"/>
                    </a:lnTo>
                    <a:lnTo>
                      <a:pt x="21" y="33"/>
                    </a:lnTo>
                    <a:lnTo>
                      <a:pt x="6" y="91"/>
                    </a:lnTo>
                    <a:lnTo>
                      <a:pt x="0" y="166"/>
                    </a:lnTo>
                    <a:lnTo>
                      <a:pt x="1" y="248"/>
                    </a:lnTo>
                    <a:lnTo>
                      <a:pt x="11" y="328"/>
                    </a:lnTo>
                    <a:lnTo>
                      <a:pt x="18" y="433"/>
                    </a:lnTo>
                    <a:lnTo>
                      <a:pt x="29" y="546"/>
                    </a:lnTo>
                    <a:lnTo>
                      <a:pt x="42" y="662"/>
                    </a:lnTo>
                    <a:lnTo>
                      <a:pt x="60" y="779"/>
                    </a:lnTo>
                    <a:lnTo>
                      <a:pt x="78" y="893"/>
                    </a:lnTo>
                    <a:lnTo>
                      <a:pt x="100" y="1005"/>
                    </a:lnTo>
                    <a:lnTo>
                      <a:pt x="125" y="1108"/>
                    </a:lnTo>
                    <a:lnTo>
                      <a:pt x="153" y="1204"/>
                    </a:lnTo>
                    <a:close/>
                  </a:path>
                </a:pathLst>
              </a:custGeom>
              <a:solidFill>
                <a:srgbClr val="80402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8" name="Freeform 320"/>
              <p:cNvSpPr>
                <a:spLocks/>
              </p:cNvSpPr>
              <p:nvPr/>
            </p:nvSpPr>
            <p:spPr bwMode="auto">
              <a:xfrm>
                <a:off x="5437188" y="3649663"/>
                <a:ext cx="42863" cy="212725"/>
              </a:xfrm>
              <a:custGeom>
                <a:avLst/>
                <a:gdLst/>
                <a:ahLst/>
                <a:cxnLst>
                  <a:cxn ang="0">
                    <a:pos x="154" y="1193"/>
                  </a:cxn>
                  <a:cxn ang="0">
                    <a:pos x="180" y="1202"/>
                  </a:cxn>
                  <a:cxn ang="0">
                    <a:pos x="199" y="1203"/>
                  </a:cxn>
                  <a:cxn ang="0">
                    <a:pos x="215" y="1195"/>
                  </a:cxn>
                  <a:cxn ang="0">
                    <a:pos x="228" y="1182"/>
                  </a:cxn>
                  <a:cxn ang="0">
                    <a:pos x="239" y="1160"/>
                  </a:cxn>
                  <a:cxn ang="0">
                    <a:pos x="250" y="1136"/>
                  </a:cxn>
                  <a:cxn ang="0">
                    <a:pos x="260" y="1108"/>
                  </a:cxn>
                  <a:cxn ang="0">
                    <a:pos x="275" y="1077"/>
                  </a:cxn>
                  <a:cxn ang="0">
                    <a:pos x="266" y="953"/>
                  </a:cxn>
                  <a:cxn ang="0">
                    <a:pos x="256" y="838"/>
                  </a:cxn>
                  <a:cxn ang="0">
                    <a:pos x="243" y="728"/>
                  </a:cxn>
                  <a:cxn ang="0">
                    <a:pos x="227" y="620"/>
                  </a:cxn>
                  <a:cxn ang="0">
                    <a:pos x="209" y="511"/>
                  </a:cxn>
                  <a:cxn ang="0">
                    <a:pos x="190" y="399"/>
                  </a:cxn>
                  <a:cxn ang="0">
                    <a:pos x="169" y="281"/>
                  </a:cxn>
                  <a:cxn ang="0">
                    <a:pos x="150" y="156"/>
                  </a:cxn>
                  <a:cxn ang="0">
                    <a:pos x="104" y="54"/>
                  </a:cxn>
                  <a:cxn ang="0">
                    <a:pos x="68" y="5"/>
                  </a:cxn>
                  <a:cxn ang="0">
                    <a:pos x="39" y="0"/>
                  </a:cxn>
                  <a:cxn ang="0">
                    <a:pos x="18" y="30"/>
                  </a:cxn>
                  <a:cxn ang="0">
                    <a:pos x="5" y="85"/>
                  </a:cxn>
                  <a:cxn ang="0">
                    <a:pos x="0" y="158"/>
                  </a:cxn>
                  <a:cxn ang="0">
                    <a:pos x="2" y="237"/>
                  </a:cxn>
                  <a:cxn ang="0">
                    <a:pos x="12" y="317"/>
                  </a:cxn>
                  <a:cxn ang="0">
                    <a:pos x="19" y="422"/>
                  </a:cxn>
                  <a:cxn ang="0">
                    <a:pos x="30" y="535"/>
                  </a:cxn>
                  <a:cxn ang="0">
                    <a:pos x="43" y="651"/>
                  </a:cxn>
                  <a:cxn ang="0">
                    <a:pos x="61" y="768"/>
                  </a:cxn>
                  <a:cxn ang="0">
                    <a:pos x="79" y="882"/>
                  </a:cxn>
                  <a:cxn ang="0">
                    <a:pos x="101" y="994"/>
                  </a:cxn>
                  <a:cxn ang="0">
                    <a:pos x="126" y="1097"/>
                  </a:cxn>
                  <a:cxn ang="0">
                    <a:pos x="154" y="1193"/>
                  </a:cxn>
                </a:cxnLst>
                <a:rect l="0" t="0" r="r" b="b"/>
                <a:pathLst>
                  <a:path w="275" h="1203">
                    <a:moveTo>
                      <a:pt x="154" y="1193"/>
                    </a:moveTo>
                    <a:lnTo>
                      <a:pt x="180" y="1202"/>
                    </a:lnTo>
                    <a:lnTo>
                      <a:pt x="199" y="1203"/>
                    </a:lnTo>
                    <a:lnTo>
                      <a:pt x="215" y="1195"/>
                    </a:lnTo>
                    <a:lnTo>
                      <a:pt x="228" y="1182"/>
                    </a:lnTo>
                    <a:lnTo>
                      <a:pt x="239" y="1160"/>
                    </a:lnTo>
                    <a:lnTo>
                      <a:pt x="250" y="1136"/>
                    </a:lnTo>
                    <a:lnTo>
                      <a:pt x="260" y="1108"/>
                    </a:lnTo>
                    <a:lnTo>
                      <a:pt x="275" y="1077"/>
                    </a:lnTo>
                    <a:lnTo>
                      <a:pt x="266" y="953"/>
                    </a:lnTo>
                    <a:lnTo>
                      <a:pt x="256" y="838"/>
                    </a:lnTo>
                    <a:lnTo>
                      <a:pt x="243" y="728"/>
                    </a:lnTo>
                    <a:lnTo>
                      <a:pt x="227" y="620"/>
                    </a:lnTo>
                    <a:lnTo>
                      <a:pt x="209" y="511"/>
                    </a:lnTo>
                    <a:lnTo>
                      <a:pt x="190" y="399"/>
                    </a:lnTo>
                    <a:lnTo>
                      <a:pt x="169" y="281"/>
                    </a:lnTo>
                    <a:lnTo>
                      <a:pt x="150" y="156"/>
                    </a:lnTo>
                    <a:lnTo>
                      <a:pt x="104" y="54"/>
                    </a:lnTo>
                    <a:lnTo>
                      <a:pt x="68" y="5"/>
                    </a:lnTo>
                    <a:lnTo>
                      <a:pt x="39" y="0"/>
                    </a:lnTo>
                    <a:lnTo>
                      <a:pt x="18" y="30"/>
                    </a:lnTo>
                    <a:lnTo>
                      <a:pt x="5" y="85"/>
                    </a:lnTo>
                    <a:lnTo>
                      <a:pt x="0" y="158"/>
                    </a:lnTo>
                    <a:lnTo>
                      <a:pt x="2" y="237"/>
                    </a:lnTo>
                    <a:lnTo>
                      <a:pt x="12" y="317"/>
                    </a:lnTo>
                    <a:lnTo>
                      <a:pt x="19" y="422"/>
                    </a:lnTo>
                    <a:lnTo>
                      <a:pt x="30" y="535"/>
                    </a:lnTo>
                    <a:lnTo>
                      <a:pt x="43" y="651"/>
                    </a:lnTo>
                    <a:lnTo>
                      <a:pt x="61" y="768"/>
                    </a:lnTo>
                    <a:lnTo>
                      <a:pt x="79" y="882"/>
                    </a:lnTo>
                    <a:lnTo>
                      <a:pt x="101" y="994"/>
                    </a:lnTo>
                    <a:lnTo>
                      <a:pt x="126" y="1097"/>
                    </a:lnTo>
                    <a:lnTo>
                      <a:pt x="154" y="1193"/>
                    </a:lnTo>
                    <a:close/>
                  </a:path>
                </a:pathLst>
              </a:custGeom>
              <a:solidFill>
                <a:srgbClr val="853B2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9" name="Freeform 321"/>
              <p:cNvSpPr>
                <a:spLocks/>
              </p:cNvSpPr>
              <p:nvPr/>
            </p:nvSpPr>
            <p:spPr bwMode="auto">
              <a:xfrm>
                <a:off x="5435600" y="3651251"/>
                <a:ext cx="42863" cy="211138"/>
              </a:xfrm>
              <a:custGeom>
                <a:avLst/>
                <a:gdLst/>
                <a:ahLst/>
                <a:cxnLst>
                  <a:cxn ang="0">
                    <a:pos x="157" y="1182"/>
                  </a:cxn>
                  <a:cxn ang="0">
                    <a:pos x="182" y="1191"/>
                  </a:cxn>
                  <a:cxn ang="0">
                    <a:pos x="200" y="1191"/>
                  </a:cxn>
                  <a:cxn ang="0">
                    <a:pos x="214" y="1183"/>
                  </a:cxn>
                  <a:cxn ang="0">
                    <a:pos x="224" y="1170"/>
                  </a:cxn>
                  <a:cxn ang="0">
                    <a:pos x="231" y="1148"/>
                  </a:cxn>
                  <a:cxn ang="0">
                    <a:pos x="239" y="1124"/>
                  </a:cxn>
                  <a:cxn ang="0">
                    <a:pos x="249" y="1095"/>
                  </a:cxn>
                  <a:cxn ang="0">
                    <a:pos x="262" y="1063"/>
                  </a:cxn>
                  <a:cxn ang="0">
                    <a:pos x="254" y="940"/>
                  </a:cxn>
                  <a:cxn ang="0">
                    <a:pos x="244" y="827"/>
                  </a:cxn>
                  <a:cxn ang="0">
                    <a:pos x="231" y="720"/>
                  </a:cxn>
                  <a:cxn ang="0">
                    <a:pos x="217" y="615"/>
                  </a:cxn>
                  <a:cxn ang="0">
                    <a:pos x="199" y="510"/>
                  </a:cxn>
                  <a:cxn ang="0">
                    <a:pos x="182" y="401"/>
                  </a:cxn>
                  <a:cxn ang="0">
                    <a:pos x="162" y="285"/>
                  </a:cxn>
                  <a:cxn ang="0">
                    <a:pos x="143" y="161"/>
                  </a:cxn>
                  <a:cxn ang="0">
                    <a:pos x="99" y="59"/>
                  </a:cxn>
                  <a:cxn ang="0">
                    <a:pos x="64" y="8"/>
                  </a:cxn>
                  <a:cxn ang="0">
                    <a:pos x="36" y="0"/>
                  </a:cxn>
                  <a:cxn ang="0">
                    <a:pos x="17" y="27"/>
                  </a:cxn>
                  <a:cxn ang="0">
                    <a:pos x="5" y="79"/>
                  </a:cxn>
                  <a:cxn ang="0">
                    <a:pos x="0" y="149"/>
                  </a:cxn>
                  <a:cxn ang="0">
                    <a:pos x="4" y="227"/>
                  </a:cxn>
                  <a:cxn ang="0">
                    <a:pos x="15" y="306"/>
                  </a:cxn>
                  <a:cxn ang="0">
                    <a:pos x="22" y="411"/>
                  </a:cxn>
                  <a:cxn ang="0">
                    <a:pos x="33" y="524"/>
                  </a:cxn>
                  <a:cxn ang="0">
                    <a:pos x="46" y="640"/>
                  </a:cxn>
                  <a:cxn ang="0">
                    <a:pos x="64" y="757"/>
                  </a:cxn>
                  <a:cxn ang="0">
                    <a:pos x="82" y="871"/>
                  </a:cxn>
                  <a:cxn ang="0">
                    <a:pos x="104" y="983"/>
                  </a:cxn>
                  <a:cxn ang="0">
                    <a:pos x="129" y="1086"/>
                  </a:cxn>
                  <a:cxn ang="0">
                    <a:pos x="157" y="1182"/>
                  </a:cxn>
                </a:cxnLst>
                <a:rect l="0" t="0" r="r" b="b"/>
                <a:pathLst>
                  <a:path w="262" h="1191">
                    <a:moveTo>
                      <a:pt x="157" y="1182"/>
                    </a:moveTo>
                    <a:lnTo>
                      <a:pt x="182" y="1191"/>
                    </a:lnTo>
                    <a:lnTo>
                      <a:pt x="200" y="1191"/>
                    </a:lnTo>
                    <a:lnTo>
                      <a:pt x="214" y="1183"/>
                    </a:lnTo>
                    <a:lnTo>
                      <a:pt x="224" y="1170"/>
                    </a:lnTo>
                    <a:lnTo>
                      <a:pt x="231" y="1148"/>
                    </a:lnTo>
                    <a:lnTo>
                      <a:pt x="239" y="1124"/>
                    </a:lnTo>
                    <a:lnTo>
                      <a:pt x="249" y="1095"/>
                    </a:lnTo>
                    <a:lnTo>
                      <a:pt x="262" y="1063"/>
                    </a:lnTo>
                    <a:lnTo>
                      <a:pt x="254" y="940"/>
                    </a:lnTo>
                    <a:lnTo>
                      <a:pt x="244" y="827"/>
                    </a:lnTo>
                    <a:lnTo>
                      <a:pt x="231" y="720"/>
                    </a:lnTo>
                    <a:lnTo>
                      <a:pt x="217" y="615"/>
                    </a:lnTo>
                    <a:lnTo>
                      <a:pt x="199" y="510"/>
                    </a:lnTo>
                    <a:lnTo>
                      <a:pt x="182" y="401"/>
                    </a:lnTo>
                    <a:lnTo>
                      <a:pt x="162" y="285"/>
                    </a:lnTo>
                    <a:lnTo>
                      <a:pt x="143" y="161"/>
                    </a:lnTo>
                    <a:lnTo>
                      <a:pt x="99" y="59"/>
                    </a:lnTo>
                    <a:lnTo>
                      <a:pt x="64" y="8"/>
                    </a:lnTo>
                    <a:lnTo>
                      <a:pt x="36" y="0"/>
                    </a:lnTo>
                    <a:lnTo>
                      <a:pt x="17" y="27"/>
                    </a:lnTo>
                    <a:lnTo>
                      <a:pt x="5" y="79"/>
                    </a:lnTo>
                    <a:lnTo>
                      <a:pt x="0" y="149"/>
                    </a:lnTo>
                    <a:lnTo>
                      <a:pt x="4" y="227"/>
                    </a:lnTo>
                    <a:lnTo>
                      <a:pt x="15" y="306"/>
                    </a:lnTo>
                    <a:lnTo>
                      <a:pt x="22" y="411"/>
                    </a:lnTo>
                    <a:lnTo>
                      <a:pt x="33" y="524"/>
                    </a:lnTo>
                    <a:lnTo>
                      <a:pt x="46" y="640"/>
                    </a:lnTo>
                    <a:lnTo>
                      <a:pt x="64" y="757"/>
                    </a:lnTo>
                    <a:lnTo>
                      <a:pt x="82" y="871"/>
                    </a:lnTo>
                    <a:lnTo>
                      <a:pt x="104" y="983"/>
                    </a:lnTo>
                    <a:lnTo>
                      <a:pt x="129" y="1086"/>
                    </a:lnTo>
                    <a:lnTo>
                      <a:pt x="157" y="1182"/>
                    </a:lnTo>
                    <a:close/>
                  </a:path>
                </a:pathLst>
              </a:custGeom>
              <a:solidFill>
                <a:srgbClr val="8A382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0" name="Freeform 322"/>
              <p:cNvSpPr>
                <a:spLocks/>
              </p:cNvSpPr>
              <p:nvPr/>
            </p:nvSpPr>
            <p:spPr bwMode="auto">
              <a:xfrm>
                <a:off x="5435600" y="3654426"/>
                <a:ext cx="39688" cy="207963"/>
              </a:xfrm>
              <a:custGeom>
                <a:avLst/>
                <a:gdLst/>
                <a:ahLst/>
                <a:cxnLst>
                  <a:cxn ang="0">
                    <a:pos x="158" y="1170"/>
                  </a:cxn>
                  <a:cxn ang="0">
                    <a:pos x="181" y="1179"/>
                  </a:cxn>
                  <a:cxn ang="0">
                    <a:pos x="199" y="1179"/>
                  </a:cxn>
                  <a:cxn ang="0">
                    <a:pos x="209" y="1171"/>
                  </a:cxn>
                  <a:cxn ang="0">
                    <a:pos x="217" y="1157"/>
                  </a:cxn>
                  <a:cxn ang="0">
                    <a:pos x="221" y="1135"/>
                  </a:cxn>
                  <a:cxn ang="0">
                    <a:pos x="227" y="1110"/>
                  </a:cxn>
                  <a:cxn ang="0">
                    <a:pos x="234" y="1080"/>
                  </a:cxn>
                  <a:cxn ang="0">
                    <a:pos x="247" y="1049"/>
                  </a:cxn>
                  <a:cxn ang="0">
                    <a:pos x="239" y="927"/>
                  </a:cxn>
                  <a:cxn ang="0">
                    <a:pos x="231" y="816"/>
                  </a:cxn>
                  <a:cxn ang="0">
                    <a:pos x="219" y="711"/>
                  </a:cxn>
                  <a:cxn ang="0">
                    <a:pos x="206" y="610"/>
                  </a:cxn>
                  <a:cxn ang="0">
                    <a:pos x="191" y="508"/>
                  </a:cxn>
                  <a:cxn ang="0">
                    <a:pos x="174" y="403"/>
                  </a:cxn>
                  <a:cxn ang="0">
                    <a:pos x="155" y="290"/>
                  </a:cxn>
                  <a:cxn ang="0">
                    <a:pos x="136" y="167"/>
                  </a:cxn>
                  <a:cxn ang="0">
                    <a:pos x="91" y="62"/>
                  </a:cxn>
                  <a:cxn ang="0">
                    <a:pos x="57" y="10"/>
                  </a:cxn>
                  <a:cxn ang="0">
                    <a:pos x="31" y="0"/>
                  </a:cxn>
                  <a:cxn ang="0">
                    <a:pos x="14" y="25"/>
                  </a:cxn>
                  <a:cxn ang="0">
                    <a:pos x="4" y="73"/>
                  </a:cxn>
                  <a:cxn ang="0">
                    <a:pos x="0" y="140"/>
                  </a:cxn>
                  <a:cxn ang="0">
                    <a:pos x="5" y="216"/>
                  </a:cxn>
                  <a:cxn ang="0">
                    <a:pos x="16" y="294"/>
                  </a:cxn>
                  <a:cxn ang="0">
                    <a:pos x="23" y="399"/>
                  </a:cxn>
                  <a:cxn ang="0">
                    <a:pos x="34" y="512"/>
                  </a:cxn>
                  <a:cxn ang="0">
                    <a:pos x="47" y="628"/>
                  </a:cxn>
                  <a:cxn ang="0">
                    <a:pos x="65" y="745"/>
                  </a:cxn>
                  <a:cxn ang="0">
                    <a:pos x="83" y="859"/>
                  </a:cxn>
                  <a:cxn ang="0">
                    <a:pos x="105" y="971"/>
                  </a:cxn>
                  <a:cxn ang="0">
                    <a:pos x="130" y="1074"/>
                  </a:cxn>
                  <a:cxn ang="0">
                    <a:pos x="158" y="1170"/>
                  </a:cxn>
                </a:cxnLst>
                <a:rect l="0" t="0" r="r" b="b"/>
                <a:pathLst>
                  <a:path w="247" h="1179">
                    <a:moveTo>
                      <a:pt x="158" y="1170"/>
                    </a:moveTo>
                    <a:lnTo>
                      <a:pt x="181" y="1179"/>
                    </a:lnTo>
                    <a:lnTo>
                      <a:pt x="199" y="1179"/>
                    </a:lnTo>
                    <a:lnTo>
                      <a:pt x="209" y="1171"/>
                    </a:lnTo>
                    <a:lnTo>
                      <a:pt x="217" y="1157"/>
                    </a:lnTo>
                    <a:lnTo>
                      <a:pt x="221" y="1135"/>
                    </a:lnTo>
                    <a:lnTo>
                      <a:pt x="227" y="1110"/>
                    </a:lnTo>
                    <a:lnTo>
                      <a:pt x="234" y="1080"/>
                    </a:lnTo>
                    <a:lnTo>
                      <a:pt x="247" y="1049"/>
                    </a:lnTo>
                    <a:lnTo>
                      <a:pt x="239" y="927"/>
                    </a:lnTo>
                    <a:lnTo>
                      <a:pt x="231" y="816"/>
                    </a:lnTo>
                    <a:lnTo>
                      <a:pt x="219" y="711"/>
                    </a:lnTo>
                    <a:lnTo>
                      <a:pt x="206" y="610"/>
                    </a:lnTo>
                    <a:lnTo>
                      <a:pt x="191" y="508"/>
                    </a:lnTo>
                    <a:lnTo>
                      <a:pt x="174" y="403"/>
                    </a:lnTo>
                    <a:lnTo>
                      <a:pt x="155" y="290"/>
                    </a:lnTo>
                    <a:lnTo>
                      <a:pt x="136" y="167"/>
                    </a:lnTo>
                    <a:lnTo>
                      <a:pt x="91" y="62"/>
                    </a:lnTo>
                    <a:lnTo>
                      <a:pt x="57" y="10"/>
                    </a:lnTo>
                    <a:lnTo>
                      <a:pt x="31" y="0"/>
                    </a:lnTo>
                    <a:lnTo>
                      <a:pt x="14" y="25"/>
                    </a:lnTo>
                    <a:lnTo>
                      <a:pt x="4" y="73"/>
                    </a:lnTo>
                    <a:lnTo>
                      <a:pt x="0" y="140"/>
                    </a:lnTo>
                    <a:lnTo>
                      <a:pt x="5" y="216"/>
                    </a:lnTo>
                    <a:lnTo>
                      <a:pt x="16" y="294"/>
                    </a:lnTo>
                    <a:lnTo>
                      <a:pt x="23" y="399"/>
                    </a:lnTo>
                    <a:lnTo>
                      <a:pt x="34" y="512"/>
                    </a:lnTo>
                    <a:lnTo>
                      <a:pt x="47" y="628"/>
                    </a:lnTo>
                    <a:lnTo>
                      <a:pt x="65" y="745"/>
                    </a:lnTo>
                    <a:lnTo>
                      <a:pt x="83" y="859"/>
                    </a:lnTo>
                    <a:lnTo>
                      <a:pt x="105" y="971"/>
                    </a:lnTo>
                    <a:lnTo>
                      <a:pt x="130" y="1074"/>
                    </a:lnTo>
                    <a:lnTo>
                      <a:pt x="158" y="1170"/>
                    </a:lnTo>
                    <a:close/>
                  </a:path>
                </a:pathLst>
              </a:custGeom>
              <a:solidFill>
                <a:srgbClr val="8F362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1" name="Freeform 323"/>
              <p:cNvSpPr>
                <a:spLocks/>
              </p:cNvSpPr>
              <p:nvPr/>
            </p:nvSpPr>
            <p:spPr bwMode="auto">
              <a:xfrm>
                <a:off x="5435600" y="3656013"/>
                <a:ext cx="36513" cy="206375"/>
              </a:xfrm>
              <a:custGeom>
                <a:avLst/>
                <a:gdLst/>
                <a:ahLst/>
                <a:cxnLst>
                  <a:cxn ang="0">
                    <a:pos x="159" y="1159"/>
                  </a:cxn>
                  <a:cxn ang="0">
                    <a:pos x="182" y="1168"/>
                  </a:cxn>
                  <a:cxn ang="0">
                    <a:pos x="197" y="1168"/>
                  </a:cxn>
                  <a:cxn ang="0">
                    <a:pos x="205" y="1159"/>
                  </a:cxn>
                  <a:cxn ang="0">
                    <a:pos x="210" y="1145"/>
                  </a:cxn>
                  <a:cxn ang="0">
                    <a:pos x="211" y="1123"/>
                  </a:cxn>
                  <a:cxn ang="0">
                    <a:pos x="215" y="1097"/>
                  </a:cxn>
                  <a:cxn ang="0">
                    <a:pos x="220" y="1067"/>
                  </a:cxn>
                  <a:cxn ang="0">
                    <a:pos x="232" y="1036"/>
                  </a:cxn>
                  <a:cxn ang="0">
                    <a:pos x="225" y="915"/>
                  </a:cxn>
                  <a:cxn ang="0">
                    <a:pos x="217" y="807"/>
                  </a:cxn>
                  <a:cxn ang="0">
                    <a:pos x="206" y="705"/>
                  </a:cxn>
                  <a:cxn ang="0">
                    <a:pos x="195" y="607"/>
                  </a:cxn>
                  <a:cxn ang="0">
                    <a:pos x="180" y="508"/>
                  </a:cxn>
                  <a:cxn ang="0">
                    <a:pos x="165" y="406"/>
                  </a:cxn>
                  <a:cxn ang="0">
                    <a:pos x="146" y="295"/>
                  </a:cxn>
                  <a:cxn ang="0">
                    <a:pos x="128" y="173"/>
                  </a:cxn>
                  <a:cxn ang="0">
                    <a:pos x="84" y="67"/>
                  </a:cxn>
                  <a:cxn ang="0">
                    <a:pos x="50" y="14"/>
                  </a:cxn>
                  <a:cxn ang="0">
                    <a:pos x="25" y="0"/>
                  </a:cxn>
                  <a:cxn ang="0">
                    <a:pos x="10" y="22"/>
                  </a:cxn>
                  <a:cxn ang="0">
                    <a:pos x="0" y="67"/>
                  </a:cxn>
                  <a:cxn ang="0">
                    <a:pos x="0" y="132"/>
                  </a:cxn>
                  <a:cxn ang="0">
                    <a:pos x="6" y="205"/>
                  </a:cxn>
                  <a:cxn ang="0">
                    <a:pos x="17" y="283"/>
                  </a:cxn>
                  <a:cxn ang="0">
                    <a:pos x="24" y="388"/>
                  </a:cxn>
                  <a:cxn ang="0">
                    <a:pos x="35" y="501"/>
                  </a:cxn>
                  <a:cxn ang="0">
                    <a:pos x="48" y="617"/>
                  </a:cxn>
                  <a:cxn ang="0">
                    <a:pos x="66" y="734"/>
                  </a:cxn>
                  <a:cxn ang="0">
                    <a:pos x="84" y="848"/>
                  </a:cxn>
                  <a:cxn ang="0">
                    <a:pos x="106" y="960"/>
                  </a:cxn>
                  <a:cxn ang="0">
                    <a:pos x="131" y="1063"/>
                  </a:cxn>
                  <a:cxn ang="0">
                    <a:pos x="159" y="1159"/>
                  </a:cxn>
                </a:cxnLst>
                <a:rect l="0" t="0" r="r" b="b"/>
                <a:pathLst>
                  <a:path w="232" h="1168">
                    <a:moveTo>
                      <a:pt x="159" y="1159"/>
                    </a:moveTo>
                    <a:lnTo>
                      <a:pt x="182" y="1168"/>
                    </a:lnTo>
                    <a:lnTo>
                      <a:pt x="197" y="1168"/>
                    </a:lnTo>
                    <a:lnTo>
                      <a:pt x="205" y="1159"/>
                    </a:lnTo>
                    <a:lnTo>
                      <a:pt x="210" y="1145"/>
                    </a:lnTo>
                    <a:lnTo>
                      <a:pt x="211" y="1123"/>
                    </a:lnTo>
                    <a:lnTo>
                      <a:pt x="215" y="1097"/>
                    </a:lnTo>
                    <a:lnTo>
                      <a:pt x="220" y="1067"/>
                    </a:lnTo>
                    <a:lnTo>
                      <a:pt x="232" y="1036"/>
                    </a:lnTo>
                    <a:lnTo>
                      <a:pt x="225" y="915"/>
                    </a:lnTo>
                    <a:lnTo>
                      <a:pt x="217" y="807"/>
                    </a:lnTo>
                    <a:lnTo>
                      <a:pt x="206" y="705"/>
                    </a:lnTo>
                    <a:lnTo>
                      <a:pt x="195" y="607"/>
                    </a:lnTo>
                    <a:lnTo>
                      <a:pt x="180" y="508"/>
                    </a:lnTo>
                    <a:lnTo>
                      <a:pt x="165" y="406"/>
                    </a:lnTo>
                    <a:lnTo>
                      <a:pt x="146" y="295"/>
                    </a:lnTo>
                    <a:lnTo>
                      <a:pt x="128" y="173"/>
                    </a:lnTo>
                    <a:lnTo>
                      <a:pt x="84" y="67"/>
                    </a:lnTo>
                    <a:lnTo>
                      <a:pt x="50" y="14"/>
                    </a:lnTo>
                    <a:lnTo>
                      <a:pt x="25" y="0"/>
                    </a:lnTo>
                    <a:lnTo>
                      <a:pt x="10" y="22"/>
                    </a:lnTo>
                    <a:lnTo>
                      <a:pt x="0" y="67"/>
                    </a:lnTo>
                    <a:lnTo>
                      <a:pt x="0" y="132"/>
                    </a:lnTo>
                    <a:lnTo>
                      <a:pt x="6" y="205"/>
                    </a:lnTo>
                    <a:lnTo>
                      <a:pt x="17" y="283"/>
                    </a:lnTo>
                    <a:lnTo>
                      <a:pt x="24" y="388"/>
                    </a:lnTo>
                    <a:lnTo>
                      <a:pt x="35" y="501"/>
                    </a:lnTo>
                    <a:lnTo>
                      <a:pt x="48" y="617"/>
                    </a:lnTo>
                    <a:lnTo>
                      <a:pt x="66" y="734"/>
                    </a:lnTo>
                    <a:lnTo>
                      <a:pt x="84" y="848"/>
                    </a:lnTo>
                    <a:lnTo>
                      <a:pt x="106" y="960"/>
                    </a:lnTo>
                    <a:lnTo>
                      <a:pt x="131" y="1063"/>
                    </a:lnTo>
                    <a:lnTo>
                      <a:pt x="159" y="1159"/>
                    </a:lnTo>
                    <a:close/>
                  </a:path>
                </a:pathLst>
              </a:custGeom>
              <a:solidFill>
                <a:srgbClr val="94332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2" name="Freeform 324"/>
              <p:cNvSpPr>
                <a:spLocks/>
              </p:cNvSpPr>
              <p:nvPr/>
            </p:nvSpPr>
            <p:spPr bwMode="auto">
              <a:xfrm>
                <a:off x="5435600" y="3656013"/>
                <a:ext cx="36513" cy="206375"/>
              </a:xfrm>
              <a:custGeom>
                <a:avLst/>
                <a:gdLst/>
                <a:ahLst/>
                <a:cxnLst>
                  <a:cxn ang="0">
                    <a:pos x="159" y="1159"/>
                  </a:cxn>
                  <a:cxn ang="0">
                    <a:pos x="182" y="1168"/>
                  </a:cxn>
                  <a:cxn ang="0">
                    <a:pos x="197" y="1168"/>
                  </a:cxn>
                  <a:cxn ang="0">
                    <a:pos x="205" y="1159"/>
                  </a:cxn>
                  <a:cxn ang="0">
                    <a:pos x="210" y="1145"/>
                  </a:cxn>
                  <a:cxn ang="0">
                    <a:pos x="211" y="1123"/>
                  </a:cxn>
                  <a:cxn ang="0">
                    <a:pos x="215" y="1097"/>
                  </a:cxn>
                  <a:cxn ang="0">
                    <a:pos x="220" y="1067"/>
                  </a:cxn>
                  <a:cxn ang="0">
                    <a:pos x="232" y="1036"/>
                  </a:cxn>
                  <a:cxn ang="0">
                    <a:pos x="225" y="915"/>
                  </a:cxn>
                  <a:cxn ang="0">
                    <a:pos x="217" y="807"/>
                  </a:cxn>
                  <a:cxn ang="0">
                    <a:pos x="206" y="705"/>
                  </a:cxn>
                  <a:cxn ang="0">
                    <a:pos x="195" y="607"/>
                  </a:cxn>
                  <a:cxn ang="0">
                    <a:pos x="180" y="508"/>
                  </a:cxn>
                  <a:cxn ang="0">
                    <a:pos x="165" y="406"/>
                  </a:cxn>
                  <a:cxn ang="0">
                    <a:pos x="146" y="295"/>
                  </a:cxn>
                  <a:cxn ang="0">
                    <a:pos x="128" y="173"/>
                  </a:cxn>
                  <a:cxn ang="0">
                    <a:pos x="84" y="67"/>
                  </a:cxn>
                  <a:cxn ang="0">
                    <a:pos x="50" y="14"/>
                  </a:cxn>
                  <a:cxn ang="0">
                    <a:pos x="25" y="0"/>
                  </a:cxn>
                  <a:cxn ang="0">
                    <a:pos x="10" y="22"/>
                  </a:cxn>
                  <a:cxn ang="0">
                    <a:pos x="0" y="67"/>
                  </a:cxn>
                  <a:cxn ang="0">
                    <a:pos x="0" y="132"/>
                  </a:cxn>
                  <a:cxn ang="0">
                    <a:pos x="6" y="205"/>
                  </a:cxn>
                  <a:cxn ang="0">
                    <a:pos x="17" y="283"/>
                  </a:cxn>
                  <a:cxn ang="0">
                    <a:pos x="24" y="388"/>
                  </a:cxn>
                  <a:cxn ang="0">
                    <a:pos x="35" y="501"/>
                  </a:cxn>
                  <a:cxn ang="0">
                    <a:pos x="48" y="617"/>
                  </a:cxn>
                  <a:cxn ang="0">
                    <a:pos x="66" y="734"/>
                  </a:cxn>
                  <a:cxn ang="0">
                    <a:pos x="84" y="848"/>
                  </a:cxn>
                  <a:cxn ang="0">
                    <a:pos x="106" y="960"/>
                  </a:cxn>
                  <a:cxn ang="0">
                    <a:pos x="131" y="1063"/>
                  </a:cxn>
                  <a:cxn ang="0">
                    <a:pos x="159" y="1159"/>
                  </a:cxn>
                </a:cxnLst>
                <a:rect l="0" t="0" r="r" b="b"/>
                <a:pathLst>
                  <a:path w="232" h="1168">
                    <a:moveTo>
                      <a:pt x="159" y="1159"/>
                    </a:moveTo>
                    <a:lnTo>
                      <a:pt x="182" y="1168"/>
                    </a:lnTo>
                    <a:lnTo>
                      <a:pt x="197" y="1168"/>
                    </a:lnTo>
                    <a:lnTo>
                      <a:pt x="205" y="1159"/>
                    </a:lnTo>
                    <a:lnTo>
                      <a:pt x="210" y="1145"/>
                    </a:lnTo>
                    <a:lnTo>
                      <a:pt x="211" y="1123"/>
                    </a:lnTo>
                    <a:lnTo>
                      <a:pt x="215" y="1097"/>
                    </a:lnTo>
                    <a:lnTo>
                      <a:pt x="220" y="1067"/>
                    </a:lnTo>
                    <a:lnTo>
                      <a:pt x="232" y="1036"/>
                    </a:lnTo>
                    <a:lnTo>
                      <a:pt x="225" y="915"/>
                    </a:lnTo>
                    <a:lnTo>
                      <a:pt x="217" y="807"/>
                    </a:lnTo>
                    <a:lnTo>
                      <a:pt x="206" y="705"/>
                    </a:lnTo>
                    <a:lnTo>
                      <a:pt x="195" y="607"/>
                    </a:lnTo>
                    <a:lnTo>
                      <a:pt x="180" y="508"/>
                    </a:lnTo>
                    <a:lnTo>
                      <a:pt x="165" y="406"/>
                    </a:lnTo>
                    <a:lnTo>
                      <a:pt x="146" y="295"/>
                    </a:lnTo>
                    <a:lnTo>
                      <a:pt x="128" y="173"/>
                    </a:lnTo>
                    <a:lnTo>
                      <a:pt x="84" y="67"/>
                    </a:lnTo>
                    <a:lnTo>
                      <a:pt x="50" y="14"/>
                    </a:lnTo>
                    <a:lnTo>
                      <a:pt x="25" y="0"/>
                    </a:lnTo>
                    <a:lnTo>
                      <a:pt x="10" y="22"/>
                    </a:lnTo>
                    <a:lnTo>
                      <a:pt x="0" y="67"/>
                    </a:lnTo>
                    <a:lnTo>
                      <a:pt x="0" y="132"/>
                    </a:lnTo>
                    <a:lnTo>
                      <a:pt x="6" y="205"/>
                    </a:lnTo>
                    <a:lnTo>
                      <a:pt x="17" y="283"/>
                    </a:lnTo>
                    <a:lnTo>
                      <a:pt x="24" y="388"/>
                    </a:lnTo>
                    <a:lnTo>
                      <a:pt x="35" y="501"/>
                    </a:lnTo>
                    <a:lnTo>
                      <a:pt x="48" y="617"/>
                    </a:lnTo>
                    <a:lnTo>
                      <a:pt x="66" y="734"/>
                    </a:lnTo>
                    <a:lnTo>
                      <a:pt x="84" y="848"/>
                    </a:lnTo>
                    <a:lnTo>
                      <a:pt x="106" y="960"/>
                    </a:lnTo>
                    <a:lnTo>
                      <a:pt x="131" y="1063"/>
                    </a:lnTo>
                    <a:lnTo>
                      <a:pt x="159" y="1159"/>
                    </a:lnTo>
                    <a:close/>
                  </a:path>
                </a:pathLst>
              </a:custGeom>
              <a:solidFill>
                <a:srgbClr val="122E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3" name="Freeform 325"/>
              <p:cNvSpPr>
                <a:spLocks/>
              </p:cNvSpPr>
              <p:nvPr/>
            </p:nvSpPr>
            <p:spPr bwMode="auto">
              <a:xfrm>
                <a:off x="5597525" y="3594101"/>
                <a:ext cx="11113" cy="3175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0"/>
                  </a:cxn>
                  <a:cxn ang="0">
                    <a:pos x="15" y="10"/>
                  </a:cxn>
                  <a:cxn ang="0">
                    <a:pos x="21" y="11"/>
                  </a:cxn>
                  <a:cxn ang="0">
                    <a:pos x="29" y="12"/>
                  </a:cxn>
                  <a:cxn ang="0">
                    <a:pos x="36" y="13"/>
                  </a:cxn>
                  <a:cxn ang="0">
                    <a:pos x="44" y="14"/>
                  </a:cxn>
                  <a:cxn ang="0">
                    <a:pos x="51" y="14"/>
                  </a:cxn>
                  <a:cxn ang="0">
                    <a:pos x="59" y="15"/>
                  </a:cxn>
                  <a:cxn ang="0">
                    <a:pos x="68" y="7"/>
                  </a:cxn>
                  <a:cxn ang="0">
                    <a:pos x="71" y="2"/>
                  </a:cxn>
                  <a:cxn ang="0">
                    <a:pos x="63" y="1"/>
                  </a:cxn>
                  <a:cxn ang="0">
                    <a:pos x="59" y="1"/>
                  </a:cxn>
                  <a:cxn ang="0">
                    <a:pos x="55" y="0"/>
                  </a:cxn>
                  <a:cxn ang="0">
                    <a:pos x="51" y="0"/>
                  </a:cxn>
                  <a:cxn ang="0">
                    <a:pos x="45" y="0"/>
                  </a:cxn>
                  <a:cxn ang="0">
                    <a:pos x="39" y="2"/>
                  </a:cxn>
                  <a:cxn ang="0">
                    <a:pos x="31" y="3"/>
                  </a:cxn>
                  <a:cxn ang="0">
                    <a:pos x="25" y="5"/>
                  </a:cxn>
                  <a:cxn ang="0">
                    <a:pos x="17" y="6"/>
                  </a:cxn>
                  <a:cxn ang="0">
                    <a:pos x="11" y="7"/>
                  </a:cxn>
                  <a:cxn ang="0">
                    <a:pos x="4" y="8"/>
                  </a:cxn>
                  <a:cxn ang="0">
                    <a:pos x="0" y="10"/>
                  </a:cxn>
                </a:cxnLst>
                <a:rect l="0" t="0" r="r" b="b"/>
                <a:pathLst>
                  <a:path w="71" h="15">
                    <a:moveTo>
                      <a:pt x="0" y="10"/>
                    </a:moveTo>
                    <a:lnTo>
                      <a:pt x="6" y="10"/>
                    </a:lnTo>
                    <a:lnTo>
                      <a:pt x="15" y="10"/>
                    </a:lnTo>
                    <a:lnTo>
                      <a:pt x="21" y="11"/>
                    </a:lnTo>
                    <a:lnTo>
                      <a:pt x="29" y="12"/>
                    </a:lnTo>
                    <a:lnTo>
                      <a:pt x="36" y="13"/>
                    </a:lnTo>
                    <a:lnTo>
                      <a:pt x="44" y="14"/>
                    </a:lnTo>
                    <a:lnTo>
                      <a:pt x="51" y="14"/>
                    </a:lnTo>
                    <a:lnTo>
                      <a:pt x="59" y="15"/>
                    </a:lnTo>
                    <a:lnTo>
                      <a:pt x="68" y="7"/>
                    </a:lnTo>
                    <a:lnTo>
                      <a:pt x="71" y="2"/>
                    </a:lnTo>
                    <a:lnTo>
                      <a:pt x="63" y="1"/>
                    </a:lnTo>
                    <a:lnTo>
                      <a:pt x="59" y="1"/>
                    </a:lnTo>
                    <a:lnTo>
                      <a:pt x="55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39" y="2"/>
                    </a:lnTo>
                    <a:lnTo>
                      <a:pt x="31" y="3"/>
                    </a:lnTo>
                    <a:lnTo>
                      <a:pt x="25" y="5"/>
                    </a:lnTo>
                    <a:lnTo>
                      <a:pt x="17" y="6"/>
                    </a:lnTo>
                    <a:lnTo>
                      <a:pt x="11" y="7"/>
                    </a:lnTo>
                    <a:lnTo>
                      <a:pt x="4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7A4F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4" name="Freeform 326"/>
              <p:cNvSpPr>
                <a:spLocks/>
              </p:cNvSpPr>
              <p:nvPr/>
            </p:nvSpPr>
            <p:spPr bwMode="auto">
              <a:xfrm>
                <a:off x="5545138" y="3578226"/>
                <a:ext cx="12700" cy="1905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7" y="9"/>
                  </a:cxn>
                  <a:cxn ang="0">
                    <a:pos x="25" y="18"/>
                  </a:cxn>
                  <a:cxn ang="0">
                    <a:pos x="34" y="26"/>
                  </a:cxn>
                  <a:cxn ang="0">
                    <a:pos x="44" y="34"/>
                  </a:cxn>
                  <a:cxn ang="0">
                    <a:pos x="56" y="38"/>
                  </a:cxn>
                  <a:cxn ang="0">
                    <a:pos x="67" y="46"/>
                  </a:cxn>
                  <a:cxn ang="0">
                    <a:pos x="73" y="58"/>
                  </a:cxn>
                  <a:cxn ang="0">
                    <a:pos x="76" y="71"/>
                  </a:cxn>
                  <a:cxn ang="0">
                    <a:pos x="74" y="83"/>
                  </a:cxn>
                  <a:cxn ang="0">
                    <a:pos x="68" y="94"/>
                  </a:cxn>
                  <a:cxn ang="0">
                    <a:pos x="55" y="101"/>
                  </a:cxn>
                  <a:cxn ang="0">
                    <a:pos x="38" y="105"/>
                  </a:cxn>
                  <a:cxn ang="0">
                    <a:pos x="32" y="100"/>
                  </a:cxn>
                  <a:cxn ang="0">
                    <a:pos x="25" y="95"/>
                  </a:cxn>
                  <a:cxn ang="0">
                    <a:pos x="20" y="90"/>
                  </a:cxn>
                  <a:cxn ang="0">
                    <a:pos x="16" y="85"/>
                  </a:cxn>
                  <a:cxn ang="0">
                    <a:pos x="11" y="78"/>
                  </a:cxn>
                  <a:cxn ang="0">
                    <a:pos x="7" y="72"/>
                  </a:cxn>
                  <a:cxn ang="0">
                    <a:pos x="4" y="65"/>
                  </a:cxn>
                  <a:cxn ang="0">
                    <a:pos x="0" y="59"/>
                  </a:cxn>
                  <a:cxn ang="0">
                    <a:pos x="0" y="50"/>
                  </a:cxn>
                  <a:cxn ang="0">
                    <a:pos x="3" y="43"/>
                  </a:cxn>
                  <a:cxn ang="0">
                    <a:pos x="3" y="35"/>
                  </a:cxn>
                  <a:cxn ang="0">
                    <a:pos x="5" y="29"/>
                  </a:cxn>
                  <a:cxn ang="0">
                    <a:pos x="6" y="21"/>
                  </a:cxn>
                  <a:cxn ang="0">
                    <a:pos x="8" y="14"/>
                  </a:cxn>
                  <a:cxn ang="0">
                    <a:pos x="9" y="6"/>
                  </a:cxn>
                  <a:cxn ang="0">
                    <a:pos x="11" y="0"/>
                  </a:cxn>
                </a:cxnLst>
                <a:rect l="0" t="0" r="r" b="b"/>
                <a:pathLst>
                  <a:path w="76" h="105">
                    <a:moveTo>
                      <a:pt x="11" y="0"/>
                    </a:moveTo>
                    <a:lnTo>
                      <a:pt x="17" y="9"/>
                    </a:lnTo>
                    <a:lnTo>
                      <a:pt x="25" y="18"/>
                    </a:lnTo>
                    <a:lnTo>
                      <a:pt x="34" y="26"/>
                    </a:lnTo>
                    <a:lnTo>
                      <a:pt x="44" y="34"/>
                    </a:lnTo>
                    <a:lnTo>
                      <a:pt x="56" y="38"/>
                    </a:lnTo>
                    <a:lnTo>
                      <a:pt x="67" y="46"/>
                    </a:lnTo>
                    <a:lnTo>
                      <a:pt x="73" y="58"/>
                    </a:lnTo>
                    <a:lnTo>
                      <a:pt x="76" y="71"/>
                    </a:lnTo>
                    <a:lnTo>
                      <a:pt x="74" y="83"/>
                    </a:lnTo>
                    <a:lnTo>
                      <a:pt x="68" y="94"/>
                    </a:lnTo>
                    <a:lnTo>
                      <a:pt x="55" y="101"/>
                    </a:lnTo>
                    <a:lnTo>
                      <a:pt x="38" y="105"/>
                    </a:lnTo>
                    <a:lnTo>
                      <a:pt x="32" y="100"/>
                    </a:lnTo>
                    <a:lnTo>
                      <a:pt x="25" y="95"/>
                    </a:lnTo>
                    <a:lnTo>
                      <a:pt x="20" y="90"/>
                    </a:lnTo>
                    <a:lnTo>
                      <a:pt x="16" y="85"/>
                    </a:lnTo>
                    <a:lnTo>
                      <a:pt x="11" y="78"/>
                    </a:lnTo>
                    <a:lnTo>
                      <a:pt x="7" y="72"/>
                    </a:lnTo>
                    <a:lnTo>
                      <a:pt x="4" y="65"/>
                    </a:lnTo>
                    <a:lnTo>
                      <a:pt x="0" y="59"/>
                    </a:lnTo>
                    <a:lnTo>
                      <a:pt x="0" y="50"/>
                    </a:lnTo>
                    <a:lnTo>
                      <a:pt x="3" y="43"/>
                    </a:lnTo>
                    <a:lnTo>
                      <a:pt x="3" y="35"/>
                    </a:lnTo>
                    <a:lnTo>
                      <a:pt x="5" y="29"/>
                    </a:lnTo>
                    <a:lnTo>
                      <a:pt x="6" y="21"/>
                    </a:lnTo>
                    <a:lnTo>
                      <a:pt x="8" y="14"/>
                    </a:lnTo>
                    <a:lnTo>
                      <a:pt x="9" y="6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5" name="Freeform 327"/>
              <p:cNvSpPr>
                <a:spLocks/>
              </p:cNvSpPr>
              <p:nvPr/>
            </p:nvSpPr>
            <p:spPr bwMode="auto">
              <a:xfrm>
                <a:off x="5545138" y="3578226"/>
                <a:ext cx="11113" cy="17463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6" y="9"/>
                  </a:cxn>
                  <a:cxn ang="0">
                    <a:pos x="24" y="20"/>
                  </a:cxn>
                  <a:cxn ang="0">
                    <a:pos x="34" y="29"/>
                  </a:cxn>
                  <a:cxn ang="0">
                    <a:pos x="44" y="38"/>
                  </a:cxn>
                  <a:cxn ang="0">
                    <a:pos x="55" y="42"/>
                  </a:cxn>
                  <a:cxn ang="0">
                    <a:pos x="64" y="49"/>
                  </a:cxn>
                  <a:cxn ang="0">
                    <a:pos x="69" y="60"/>
                  </a:cxn>
                  <a:cxn ang="0">
                    <a:pos x="72" y="71"/>
                  </a:cxn>
                  <a:cxn ang="0">
                    <a:pos x="70" y="81"/>
                  </a:cxn>
                  <a:cxn ang="0">
                    <a:pos x="64" y="91"/>
                  </a:cxn>
                  <a:cxn ang="0">
                    <a:pos x="53" y="97"/>
                  </a:cxn>
                  <a:cxn ang="0">
                    <a:pos x="38" y="100"/>
                  </a:cxn>
                  <a:cxn ang="0">
                    <a:pos x="30" y="95"/>
                  </a:cxn>
                  <a:cxn ang="0">
                    <a:pos x="25" y="91"/>
                  </a:cxn>
                  <a:cxn ang="0">
                    <a:pos x="20" y="86"/>
                  </a:cxn>
                  <a:cxn ang="0">
                    <a:pos x="16" y="82"/>
                  </a:cxn>
                  <a:cxn ang="0">
                    <a:pos x="11" y="76"/>
                  </a:cxn>
                  <a:cxn ang="0">
                    <a:pos x="8" y="71"/>
                  </a:cxn>
                  <a:cxn ang="0">
                    <a:pos x="4" y="64"/>
                  </a:cxn>
                  <a:cxn ang="0">
                    <a:pos x="0" y="57"/>
                  </a:cxn>
                  <a:cxn ang="0">
                    <a:pos x="0" y="49"/>
                  </a:cxn>
                  <a:cxn ang="0">
                    <a:pos x="2" y="42"/>
                  </a:cxn>
                  <a:cxn ang="0">
                    <a:pos x="3" y="35"/>
                  </a:cxn>
                  <a:cxn ang="0">
                    <a:pos x="5" y="28"/>
                  </a:cxn>
                  <a:cxn ang="0">
                    <a:pos x="5" y="21"/>
                  </a:cxn>
                  <a:cxn ang="0">
                    <a:pos x="6" y="14"/>
                  </a:cxn>
                  <a:cxn ang="0">
                    <a:pos x="7" y="7"/>
                  </a:cxn>
                  <a:cxn ang="0">
                    <a:pos x="9" y="0"/>
                  </a:cxn>
                </a:cxnLst>
                <a:rect l="0" t="0" r="r" b="b"/>
                <a:pathLst>
                  <a:path w="72" h="100">
                    <a:moveTo>
                      <a:pt x="9" y="0"/>
                    </a:moveTo>
                    <a:lnTo>
                      <a:pt x="16" y="9"/>
                    </a:lnTo>
                    <a:lnTo>
                      <a:pt x="24" y="20"/>
                    </a:lnTo>
                    <a:lnTo>
                      <a:pt x="34" y="29"/>
                    </a:lnTo>
                    <a:lnTo>
                      <a:pt x="44" y="38"/>
                    </a:lnTo>
                    <a:lnTo>
                      <a:pt x="55" y="42"/>
                    </a:lnTo>
                    <a:lnTo>
                      <a:pt x="64" y="49"/>
                    </a:lnTo>
                    <a:lnTo>
                      <a:pt x="69" y="60"/>
                    </a:lnTo>
                    <a:lnTo>
                      <a:pt x="72" y="71"/>
                    </a:lnTo>
                    <a:lnTo>
                      <a:pt x="70" y="81"/>
                    </a:lnTo>
                    <a:lnTo>
                      <a:pt x="64" y="91"/>
                    </a:lnTo>
                    <a:lnTo>
                      <a:pt x="53" y="97"/>
                    </a:lnTo>
                    <a:lnTo>
                      <a:pt x="38" y="100"/>
                    </a:lnTo>
                    <a:lnTo>
                      <a:pt x="30" y="95"/>
                    </a:lnTo>
                    <a:lnTo>
                      <a:pt x="25" y="91"/>
                    </a:lnTo>
                    <a:lnTo>
                      <a:pt x="20" y="86"/>
                    </a:lnTo>
                    <a:lnTo>
                      <a:pt x="16" y="82"/>
                    </a:lnTo>
                    <a:lnTo>
                      <a:pt x="11" y="76"/>
                    </a:lnTo>
                    <a:lnTo>
                      <a:pt x="8" y="71"/>
                    </a:lnTo>
                    <a:lnTo>
                      <a:pt x="4" y="64"/>
                    </a:lnTo>
                    <a:lnTo>
                      <a:pt x="0" y="57"/>
                    </a:lnTo>
                    <a:lnTo>
                      <a:pt x="0" y="49"/>
                    </a:lnTo>
                    <a:lnTo>
                      <a:pt x="2" y="42"/>
                    </a:lnTo>
                    <a:lnTo>
                      <a:pt x="3" y="35"/>
                    </a:lnTo>
                    <a:lnTo>
                      <a:pt x="5" y="28"/>
                    </a:lnTo>
                    <a:lnTo>
                      <a:pt x="5" y="21"/>
                    </a:lnTo>
                    <a:lnTo>
                      <a:pt x="6" y="14"/>
                    </a:lnTo>
                    <a:lnTo>
                      <a:pt x="7" y="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8C4B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6" name="Freeform 328"/>
              <p:cNvSpPr>
                <a:spLocks/>
              </p:cNvSpPr>
              <p:nvPr/>
            </p:nvSpPr>
            <p:spPr bwMode="auto">
              <a:xfrm>
                <a:off x="5545138" y="3578226"/>
                <a:ext cx="11113" cy="1587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6" y="9"/>
                  </a:cxn>
                  <a:cxn ang="0">
                    <a:pos x="24" y="20"/>
                  </a:cxn>
                  <a:cxn ang="0">
                    <a:pos x="33" y="30"/>
                  </a:cxn>
                  <a:cxn ang="0">
                    <a:pos x="42" y="39"/>
                  </a:cxn>
                  <a:cxn ang="0">
                    <a:pos x="51" y="42"/>
                  </a:cxn>
                  <a:cxn ang="0">
                    <a:pos x="59" y="49"/>
                  </a:cxn>
                  <a:cxn ang="0">
                    <a:pos x="65" y="58"/>
                  </a:cxn>
                  <a:cxn ang="0">
                    <a:pos x="67" y="69"/>
                  </a:cxn>
                  <a:cxn ang="0">
                    <a:pos x="64" y="77"/>
                  </a:cxn>
                  <a:cxn ang="0">
                    <a:pos x="58" y="86"/>
                  </a:cxn>
                  <a:cxn ang="0">
                    <a:pos x="49" y="91"/>
                  </a:cxn>
                  <a:cxn ang="0">
                    <a:pos x="36" y="93"/>
                  </a:cxn>
                  <a:cxn ang="0">
                    <a:pos x="29" y="88"/>
                  </a:cxn>
                  <a:cxn ang="0">
                    <a:pos x="24" y="84"/>
                  </a:cxn>
                  <a:cxn ang="0">
                    <a:pos x="19" y="80"/>
                  </a:cxn>
                  <a:cxn ang="0">
                    <a:pos x="15" y="76"/>
                  </a:cxn>
                  <a:cxn ang="0">
                    <a:pos x="11" y="71"/>
                  </a:cxn>
                  <a:cxn ang="0">
                    <a:pos x="8" y="66"/>
                  </a:cxn>
                  <a:cxn ang="0">
                    <a:pos x="4" y="60"/>
                  </a:cxn>
                  <a:cxn ang="0">
                    <a:pos x="0" y="53"/>
                  </a:cxn>
                  <a:cxn ang="0">
                    <a:pos x="0" y="44"/>
                  </a:cxn>
                  <a:cxn ang="0">
                    <a:pos x="2" y="38"/>
                  </a:cxn>
                  <a:cxn ang="0">
                    <a:pos x="3" y="31"/>
                  </a:cxn>
                  <a:cxn ang="0">
                    <a:pos x="5" y="25"/>
                  </a:cxn>
                  <a:cxn ang="0">
                    <a:pos x="5" y="18"/>
                  </a:cxn>
                  <a:cxn ang="0">
                    <a:pos x="6" y="12"/>
                  </a:cxn>
                  <a:cxn ang="0">
                    <a:pos x="7" y="6"/>
                  </a:cxn>
                  <a:cxn ang="0">
                    <a:pos x="9" y="0"/>
                  </a:cxn>
                </a:cxnLst>
                <a:rect l="0" t="0" r="r" b="b"/>
                <a:pathLst>
                  <a:path w="67" h="93">
                    <a:moveTo>
                      <a:pt x="9" y="0"/>
                    </a:moveTo>
                    <a:lnTo>
                      <a:pt x="16" y="9"/>
                    </a:lnTo>
                    <a:lnTo>
                      <a:pt x="24" y="20"/>
                    </a:lnTo>
                    <a:lnTo>
                      <a:pt x="33" y="30"/>
                    </a:lnTo>
                    <a:lnTo>
                      <a:pt x="42" y="39"/>
                    </a:lnTo>
                    <a:lnTo>
                      <a:pt x="51" y="42"/>
                    </a:lnTo>
                    <a:lnTo>
                      <a:pt x="59" y="49"/>
                    </a:lnTo>
                    <a:lnTo>
                      <a:pt x="65" y="58"/>
                    </a:lnTo>
                    <a:lnTo>
                      <a:pt x="67" y="69"/>
                    </a:lnTo>
                    <a:lnTo>
                      <a:pt x="64" y="77"/>
                    </a:lnTo>
                    <a:lnTo>
                      <a:pt x="58" y="86"/>
                    </a:lnTo>
                    <a:lnTo>
                      <a:pt x="49" y="91"/>
                    </a:lnTo>
                    <a:lnTo>
                      <a:pt x="36" y="93"/>
                    </a:lnTo>
                    <a:lnTo>
                      <a:pt x="29" y="88"/>
                    </a:lnTo>
                    <a:lnTo>
                      <a:pt x="24" y="84"/>
                    </a:lnTo>
                    <a:lnTo>
                      <a:pt x="19" y="80"/>
                    </a:lnTo>
                    <a:lnTo>
                      <a:pt x="15" y="76"/>
                    </a:lnTo>
                    <a:lnTo>
                      <a:pt x="11" y="71"/>
                    </a:lnTo>
                    <a:lnTo>
                      <a:pt x="8" y="66"/>
                    </a:lnTo>
                    <a:lnTo>
                      <a:pt x="4" y="60"/>
                    </a:lnTo>
                    <a:lnTo>
                      <a:pt x="0" y="53"/>
                    </a:lnTo>
                    <a:lnTo>
                      <a:pt x="0" y="44"/>
                    </a:lnTo>
                    <a:lnTo>
                      <a:pt x="2" y="38"/>
                    </a:lnTo>
                    <a:lnTo>
                      <a:pt x="3" y="31"/>
                    </a:lnTo>
                    <a:lnTo>
                      <a:pt x="5" y="25"/>
                    </a:lnTo>
                    <a:lnTo>
                      <a:pt x="5" y="18"/>
                    </a:lnTo>
                    <a:lnTo>
                      <a:pt x="6" y="12"/>
                    </a:lnTo>
                    <a:lnTo>
                      <a:pt x="7" y="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6C2A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7" name="Freeform 329"/>
              <p:cNvSpPr>
                <a:spLocks/>
              </p:cNvSpPr>
              <p:nvPr/>
            </p:nvSpPr>
            <p:spPr bwMode="auto">
              <a:xfrm>
                <a:off x="5545138" y="3576638"/>
                <a:ext cx="9525" cy="1587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2" y="4"/>
                  </a:cxn>
                  <a:cxn ang="0">
                    <a:pos x="16" y="10"/>
                  </a:cxn>
                  <a:cxn ang="0">
                    <a:pos x="20" y="16"/>
                  </a:cxn>
                  <a:cxn ang="0">
                    <a:pos x="24" y="22"/>
                  </a:cxn>
                  <a:cxn ang="0">
                    <a:pos x="28" y="27"/>
                  </a:cxn>
                  <a:cxn ang="0">
                    <a:pos x="33" y="33"/>
                  </a:cxn>
                  <a:cxn ang="0">
                    <a:pos x="37" y="38"/>
                  </a:cxn>
                  <a:cxn ang="0">
                    <a:pos x="42" y="44"/>
                  </a:cxn>
                  <a:cxn ang="0">
                    <a:pos x="50" y="47"/>
                  </a:cxn>
                  <a:cxn ang="0">
                    <a:pos x="56" y="53"/>
                  </a:cxn>
                  <a:cxn ang="0">
                    <a:pos x="59" y="61"/>
                  </a:cxn>
                  <a:cxn ang="0">
                    <a:pos x="61" y="70"/>
                  </a:cxn>
                  <a:cxn ang="0">
                    <a:pos x="57" y="77"/>
                  </a:cxn>
                  <a:cxn ang="0">
                    <a:pos x="53" y="83"/>
                  </a:cxn>
                  <a:cxn ang="0">
                    <a:pos x="44" y="87"/>
                  </a:cxn>
                  <a:cxn ang="0">
                    <a:pos x="34" y="89"/>
                  </a:cxn>
                  <a:cxn ang="0">
                    <a:pos x="23" y="81"/>
                  </a:cxn>
                  <a:cxn ang="0">
                    <a:pos x="15" y="73"/>
                  </a:cxn>
                  <a:cxn ang="0">
                    <a:pos x="11" y="68"/>
                  </a:cxn>
                  <a:cxn ang="0">
                    <a:pos x="8" y="64"/>
                  </a:cxn>
                  <a:cxn ang="0">
                    <a:pos x="4" y="57"/>
                  </a:cxn>
                  <a:cxn ang="0">
                    <a:pos x="0" y="51"/>
                  </a:cxn>
                  <a:cxn ang="0">
                    <a:pos x="0" y="43"/>
                  </a:cxn>
                  <a:cxn ang="0">
                    <a:pos x="2" y="37"/>
                  </a:cxn>
                  <a:cxn ang="0">
                    <a:pos x="3" y="31"/>
                  </a:cxn>
                  <a:cxn ang="0">
                    <a:pos x="5" y="25"/>
                  </a:cxn>
                  <a:cxn ang="0">
                    <a:pos x="5" y="19"/>
                  </a:cxn>
                  <a:cxn ang="0">
                    <a:pos x="6" y="13"/>
                  </a:cxn>
                  <a:cxn ang="0">
                    <a:pos x="7" y="6"/>
                  </a:cxn>
                  <a:cxn ang="0">
                    <a:pos x="9" y="0"/>
                  </a:cxn>
                </a:cxnLst>
                <a:rect l="0" t="0" r="r" b="b"/>
                <a:pathLst>
                  <a:path w="61" h="89">
                    <a:moveTo>
                      <a:pt x="9" y="0"/>
                    </a:moveTo>
                    <a:lnTo>
                      <a:pt x="12" y="4"/>
                    </a:lnTo>
                    <a:lnTo>
                      <a:pt x="16" y="10"/>
                    </a:lnTo>
                    <a:lnTo>
                      <a:pt x="20" y="16"/>
                    </a:lnTo>
                    <a:lnTo>
                      <a:pt x="24" y="22"/>
                    </a:lnTo>
                    <a:lnTo>
                      <a:pt x="28" y="27"/>
                    </a:lnTo>
                    <a:lnTo>
                      <a:pt x="33" y="33"/>
                    </a:lnTo>
                    <a:lnTo>
                      <a:pt x="37" y="38"/>
                    </a:lnTo>
                    <a:lnTo>
                      <a:pt x="42" y="44"/>
                    </a:lnTo>
                    <a:lnTo>
                      <a:pt x="50" y="47"/>
                    </a:lnTo>
                    <a:lnTo>
                      <a:pt x="56" y="53"/>
                    </a:lnTo>
                    <a:lnTo>
                      <a:pt x="59" y="61"/>
                    </a:lnTo>
                    <a:lnTo>
                      <a:pt x="61" y="70"/>
                    </a:lnTo>
                    <a:lnTo>
                      <a:pt x="57" y="77"/>
                    </a:lnTo>
                    <a:lnTo>
                      <a:pt x="53" y="83"/>
                    </a:lnTo>
                    <a:lnTo>
                      <a:pt x="44" y="87"/>
                    </a:lnTo>
                    <a:lnTo>
                      <a:pt x="34" y="89"/>
                    </a:lnTo>
                    <a:lnTo>
                      <a:pt x="23" y="81"/>
                    </a:lnTo>
                    <a:lnTo>
                      <a:pt x="15" y="73"/>
                    </a:lnTo>
                    <a:lnTo>
                      <a:pt x="11" y="68"/>
                    </a:lnTo>
                    <a:lnTo>
                      <a:pt x="8" y="64"/>
                    </a:lnTo>
                    <a:lnTo>
                      <a:pt x="4" y="57"/>
                    </a:lnTo>
                    <a:lnTo>
                      <a:pt x="0" y="51"/>
                    </a:lnTo>
                    <a:lnTo>
                      <a:pt x="0" y="43"/>
                    </a:lnTo>
                    <a:lnTo>
                      <a:pt x="2" y="37"/>
                    </a:lnTo>
                    <a:lnTo>
                      <a:pt x="3" y="31"/>
                    </a:lnTo>
                    <a:lnTo>
                      <a:pt x="5" y="25"/>
                    </a:lnTo>
                    <a:lnTo>
                      <a:pt x="5" y="19"/>
                    </a:lnTo>
                    <a:lnTo>
                      <a:pt x="6" y="13"/>
                    </a:lnTo>
                    <a:lnTo>
                      <a:pt x="7" y="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3BFA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8" name="Freeform 330"/>
              <p:cNvSpPr>
                <a:spLocks/>
              </p:cNvSpPr>
              <p:nvPr/>
            </p:nvSpPr>
            <p:spPr bwMode="auto">
              <a:xfrm>
                <a:off x="5545138" y="3576638"/>
                <a:ext cx="9525" cy="1428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0" y="4"/>
                  </a:cxn>
                  <a:cxn ang="0">
                    <a:pos x="13" y="10"/>
                  </a:cxn>
                  <a:cxn ang="0">
                    <a:pos x="16" y="16"/>
                  </a:cxn>
                  <a:cxn ang="0">
                    <a:pos x="21" y="23"/>
                  </a:cxn>
                  <a:cxn ang="0">
                    <a:pos x="24" y="28"/>
                  </a:cxn>
                  <a:cxn ang="0">
                    <a:pos x="30" y="34"/>
                  </a:cxn>
                  <a:cxn ang="0">
                    <a:pos x="34" y="39"/>
                  </a:cxn>
                  <a:cxn ang="0">
                    <a:pos x="40" y="45"/>
                  </a:cxn>
                  <a:cxn ang="0">
                    <a:pos x="46" y="47"/>
                  </a:cxn>
                  <a:cxn ang="0">
                    <a:pos x="51" y="53"/>
                  </a:cxn>
                  <a:cxn ang="0">
                    <a:pos x="54" y="59"/>
                  </a:cxn>
                  <a:cxn ang="0">
                    <a:pos x="54" y="67"/>
                  </a:cxn>
                  <a:cxn ang="0">
                    <a:pos x="51" y="72"/>
                  </a:cxn>
                  <a:cxn ang="0">
                    <a:pos x="46" y="77"/>
                  </a:cxn>
                  <a:cxn ang="0">
                    <a:pos x="39" y="80"/>
                  </a:cxn>
                  <a:cxn ang="0">
                    <a:pos x="31" y="82"/>
                  </a:cxn>
                  <a:cxn ang="0">
                    <a:pos x="24" y="77"/>
                  </a:cxn>
                  <a:cxn ang="0">
                    <a:pos x="19" y="74"/>
                  </a:cxn>
                  <a:cxn ang="0">
                    <a:pos x="15" y="71"/>
                  </a:cxn>
                  <a:cxn ang="0">
                    <a:pos x="12" y="68"/>
                  </a:cxn>
                  <a:cxn ang="0">
                    <a:pos x="9" y="62"/>
                  </a:cxn>
                  <a:cxn ang="0">
                    <a:pos x="6" y="58"/>
                  </a:cxn>
                  <a:cxn ang="0">
                    <a:pos x="3" y="52"/>
                  </a:cxn>
                  <a:cxn ang="0">
                    <a:pos x="0" y="47"/>
                  </a:cxn>
                  <a:cxn ang="0">
                    <a:pos x="1" y="39"/>
                  </a:cxn>
                  <a:cxn ang="0">
                    <a:pos x="2" y="33"/>
                  </a:cxn>
                  <a:cxn ang="0">
                    <a:pos x="2" y="28"/>
                  </a:cxn>
                  <a:cxn ang="0">
                    <a:pos x="3" y="23"/>
                  </a:cxn>
                  <a:cxn ang="0">
                    <a:pos x="3" y="17"/>
                  </a:cxn>
                  <a:cxn ang="0">
                    <a:pos x="4" y="12"/>
                  </a:cxn>
                  <a:cxn ang="0">
                    <a:pos x="5" y="6"/>
                  </a:cxn>
                  <a:cxn ang="0">
                    <a:pos x="7" y="0"/>
                  </a:cxn>
                </a:cxnLst>
                <a:rect l="0" t="0" r="r" b="b"/>
                <a:pathLst>
                  <a:path w="54" h="82">
                    <a:moveTo>
                      <a:pt x="7" y="0"/>
                    </a:moveTo>
                    <a:lnTo>
                      <a:pt x="10" y="4"/>
                    </a:lnTo>
                    <a:lnTo>
                      <a:pt x="13" y="10"/>
                    </a:lnTo>
                    <a:lnTo>
                      <a:pt x="16" y="16"/>
                    </a:lnTo>
                    <a:lnTo>
                      <a:pt x="21" y="23"/>
                    </a:lnTo>
                    <a:lnTo>
                      <a:pt x="24" y="28"/>
                    </a:lnTo>
                    <a:lnTo>
                      <a:pt x="30" y="34"/>
                    </a:lnTo>
                    <a:lnTo>
                      <a:pt x="34" y="39"/>
                    </a:lnTo>
                    <a:lnTo>
                      <a:pt x="40" y="45"/>
                    </a:lnTo>
                    <a:lnTo>
                      <a:pt x="46" y="47"/>
                    </a:lnTo>
                    <a:lnTo>
                      <a:pt x="51" y="53"/>
                    </a:lnTo>
                    <a:lnTo>
                      <a:pt x="54" y="59"/>
                    </a:lnTo>
                    <a:lnTo>
                      <a:pt x="54" y="67"/>
                    </a:lnTo>
                    <a:lnTo>
                      <a:pt x="51" y="72"/>
                    </a:lnTo>
                    <a:lnTo>
                      <a:pt x="46" y="77"/>
                    </a:lnTo>
                    <a:lnTo>
                      <a:pt x="39" y="80"/>
                    </a:lnTo>
                    <a:lnTo>
                      <a:pt x="31" y="82"/>
                    </a:lnTo>
                    <a:lnTo>
                      <a:pt x="24" y="77"/>
                    </a:lnTo>
                    <a:lnTo>
                      <a:pt x="19" y="74"/>
                    </a:lnTo>
                    <a:lnTo>
                      <a:pt x="15" y="71"/>
                    </a:lnTo>
                    <a:lnTo>
                      <a:pt x="12" y="68"/>
                    </a:lnTo>
                    <a:lnTo>
                      <a:pt x="9" y="62"/>
                    </a:lnTo>
                    <a:lnTo>
                      <a:pt x="6" y="58"/>
                    </a:lnTo>
                    <a:lnTo>
                      <a:pt x="3" y="52"/>
                    </a:lnTo>
                    <a:lnTo>
                      <a:pt x="0" y="47"/>
                    </a:lnTo>
                    <a:lnTo>
                      <a:pt x="1" y="39"/>
                    </a:lnTo>
                    <a:lnTo>
                      <a:pt x="2" y="33"/>
                    </a:lnTo>
                    <a:lnTo>
                      <a:pt x="2" y="28"/>
                    </a:lnTo>
                    <a:lnTo>
                      <a:pt x="3" y="23"/>
                    </a:lnTo>
                    <a:lnTo>
                      <a:pt x="3" y="17"/>
                    </a:lnTo>
                    <a:lnTo>
                      <a:pt x="4" y="12"/>
                    </a:lnTo>
                    <a:lnTo>
                      <a:pt x="5" y="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E0BD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9" name="Freeform 331"/>
              <p:cNvSpPr>
                <a:spLocks/>
              </p:cNvSpPr>
              <p:nvPr/>
            </p:nvSpPr>
            <p:spPr bwMode="auto">
              <a:xfrm>
                <a:off x="5545138" y="3576638"/>
                <a:ext cx="7938" cy="1270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8" y="5"/>
                  </a:cxn>
                  <a:cxn ang="0">
                    <a:pos x="12" y="11"/>
                  </a:cxn>
                  <a:cxn ang="0">
                    <a:pos x="16" y="18"/>
                  </a:cxn>
                  <a:cxn ang="0">
                    <a:pos x="20" y="25"/>
                  </a:cxn>
                  <a:cxn ang="0">
                    <a:pos x="24" y="31"/>
                  </a:cxn>
                  <a:cxn ang="0">
                    <a:pos x="30" y="38"/>
                  </a:cxn>
                  <a:cxn ang="0">
                    <a:pos x="34" y="43"/>
                  </a:cxn>
                  <a:cxn ang="0">
                    <a:pos x="39" y="49"/>
                  </a:cxn>
                  <a:cxn ang="0">
                    <a:pos x="45" y="51"/>
                  </a:cxn>
                  <a:cxn ang="0">
                    <a:pos x="49" y="56"/>
                  </a:cxn>
                  <a:cxn ang="0">
                    <a:pos x="50" y="61"/>
                  </a:cxn>
                  <a:cxn ang="0">
                    <a:pos x="50" y="66"/>
                  </a:cxn>
                  <a:cxn ang="0">
                    <a:pos x="46" y="71"/>
                  </a:cxn>
                  <a:cxn ang="0">
                    <a:pos x="42" y="75"/>
                  </a:cxn>
                  <a:cxn ang="0">
                    <a:pos x="36" y="77"/>
                  </a:cxn>
                  <a:cxn ang="0">
                    <a:pos x="31" y="78"/>
                  </a:cxn>
                  <a:cxn ang="0">
                    <a:pos x="23" y="73"/>
                  </a:cxn>
                  <a:cxn ang="0">
                    <a:pos x="19" y="70"/>
                  </a:cxn>
                  <a:cxn ang="0">
                    <a:pos x="15" y="66"/>
                  </a:cxn>
                  <a:cxn ang="0">
                    <a:pos x="12" y="63"/>
                  </a:cxn>
                  <a:cxn ang="0">
                    <a:pos x="9" y="59"/>
                  </a:cxn>
                  <a:cxn ang="0">
                    <a:pos x="6" y="55"/>
                  </a:cxn>
                  <a:cxn ang="0">
                    <a:pos x="3" y="50"/>
                  </a:cxn>
                  <a:cxn ang="0">
                    <a:pos x="0" y="44"/>
                  </a:cxn>
                  <a:cxn ang="0">
                    <a:pos x="0" y="37"/>
                  </a:cxn>
                  <a:cxn ang="0">
                    <a:pos x="1" y="32"/>
                  </a:cxn>
                  <a:cxn ang="0">
                    <a:pos x="1" y="27"/>
                  </a:cxn>
                  <a:cxn ang="0">
                    <a:pos x="2" y="23"/>
                  </a:cxn>
                  <a:cxn ang="0">
                    <a:pos x="2" y="18"/>
                  </a:cxn>
                  <a:cxn ang="0">
                    <a:pos x="3" y="13"/>
                  </a:cxn>
                  <a:cxn ang="0">
                    <a:pos x="3" y="7"/>
                  </a:cxn>
                  <a:cxn ang="0">
                    <a:pos x="5" y="0"/>
                  </a:cxn>
                </a:cxnLst>
                <a:rect l="0" t="0" r="r" b="b"/>
                <a:pathLst>
                  <a:path w="50" h="78">
                    <a:moveTo>
                      <a:pt x="5" y="0"/>
                    </a:moveTo>
                    <a:lnTo>
                      <a:pt x="8" y="5"/>
                    </a:lnTo>
                    <a:lnTo>
                      <a:pt x="12" y="11"/>
                    </a:lnTo>
                    <a:lnTo>
                      <a:pt x="16" y="18"/>
                    </a:lnTo>
                    <a:lnTo>
                      <a:pt x="20" y="25"/>
                    </a:lnTo>
                    <a:lnTo>
                      <a:pt x="24" y="31"/>
                    </a:lnTo>
                    <a:lnTo>
                      <a:pt x="30" y="38"/>
                    </a:lnTo>
                    <a:lnTo>
                      <a:pt x="34" y="43"/>
                    </a:lnTo>
                    <a:lnTo>
                      <a:pt x="39" y="49"/>
                    </a:lnTo>
                    <a:lnTo>
                      <a:pt x="45" y="51"/>
                    </a:lnTo>
                    <a:lnTo>
                      <a:pt x="49" y="56"/>
                    </a:lnTo>
                    <a:lnTo>
                      <a:pt x="50" y="61"/>
                    </a:lnTo>
                    <a:lnTo>
                      <a:pt x="50" y="66"/>
                    </a:lnTo>
                    <a:lnTo>
                      <a:pt x="46" y="71"/>
                    </a:lnTo>
                    <a:lnTo>
                      <a:pt x="42" y="75"/>
                    </a:lnTo>
                    <a:lnTo>
                      <a:pt x="36" y="77"/>
                    </a:lnTo>
                    <a:lnTo>
                      <a:pt x="31" y="78"/>
                    </a:lnTo>
                    <a:lnTo>
                      <a:pt x="23" y="73"/>
                    </a:lnTo>
                    <a:lnTo>
                      <a:pt x="19" y="70"/>
                    </a:lnTo>
                    <a:lnTo>
                      <a:pt x="15" y="66"/>
                    </a:lnTo>
                    <a:lnTo>
                      <a:pt x="12" y="63"/>
                    </a:lnTo>
                    <a:lnTo>
                      <a:pt x="9" y="59"/>
                    </a:lnTo>
                    <a:lnTo>
                      <a:pt x="6" y="55"/>
                    </a:lnTo>
                    <a:lnTo>
                      <a:pt x="3" y="50"/>
                    </a:lnTo>
                    <a:lnTo>
                      <a:pt x="0" y="44"/>
                    </a:lnTo>
                    <a:lnTo>
                      <a:pt x="0" y="37"/>
                    </a:lnTo>
                    <a:lnTo>
                      <a:pt x="1" y="32"/>
                    </a:lnTo>
                    <a:lnTo>
                      <a:pt x="1" y="27"/>
                    </a:lnTo>
                    <a:lnTo>
                      <a:pt x="2" y="23"/>
                    </a:lnTo>
                    <a:lnTo>
                      <a:pt x="2" y="18"/>
                    </a:lnTo>
                    <a:lnTo>
                      <a:pt x="3" y="13"/>
                    </a:lnTo>
                    <a:lnTo>
                      <a:pt x="3" y="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DEB8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0" name="Freeform 332"/>
              <p:cNvSpPr>
                <a:spLocks/>
              </p:cNvSpPr>
              <p:nvPr/>
            </p:nvSpPr>
            <p:spPr bwMode="auto">
              <a:xfrm>
                <a:off x="5545138" y="3575051"/>
                <a:ext cx="7938" cy="1270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8" y="6"/>
                  </a:cxn>
                  <a:cxn ang="0">
                    <a:pos x="12" y="12"/>
                  </a:cxn>
                  <a:cxn ang="0">
                    <a:pos x="16" y="19"/>
                  </a:cxn>
                  <a:cxn ang="0">
                    <a:pos x="20" y="27"/>
                  </a:cxn>
                  <a:cxn ang="0">
                    <a:pos x="24" y="33"/>
                  </a:cxn>
                  <a:cxn ang="0">
                    <a:pos x="30" y="40"/>
                  </a:cxn>
                  <a:cxn ang="0">
                    <a:pos x="34" y="46"/>
                  </a:cxn>
                  <a:cxn ang="0">
                    <a:pos x="39" y="51"/>
                  </a:cxn>
                  <a:cxn ang="0">
                    <a:pos x="43" y="54"/>
                  </a:cxn>
                  <a:cxn ang="0">
                    <a:pos x="45" y="57"/>
                  </a:cxn>
                  <a:cxn ang="0">
                    <a:pos x="45" y="61"/>
                  </a:cxn>
                  <a:cxn ang="0">
                    <a:pos x="44" y="65"/>
                  </a:cxn>
                  <a:cxn ang="0">
                    <a:pos x="38" y="69"/>
                  </a:cxn>
                  <a:cxn ang="0">
                    <a:pos x="28" y="72"/>
                  </a:cxn>
                  <a:cxn ang="0">
                    <a:pos x="22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12" y="59"/>
                  </a:cxn>
                  <a:cxn ang="0">
                    <a:pos x="9" y="55"/>
                  </a:cxn>
                  <a:cxn ang="0">
                    <a:pos x="6" y="52"/>
                  </a:cxn>
                  <a:cxn ang="0">
                    <a:pos x="3" y="47"/>
                  </a:cxn>
                  <a:cxn ang="0">
                    <a:pos x="0" y="42"/>
                  </a:cxn>
                  <a:cxn ang="0">
                    <a:pos x="0" y="35"/>
                  </a:cxn>
                  <a:cxn ang="0">
                    <a:pos x="1" y="29"/>
                  </a:cxn>
                  <a:cxn ang="0">
                    <a:pos x="1" y="24"/>
                  </a:cxn>
                  <a:cxn ang="0">
                    <a:pos x="2" y="21"/>
                  </a:cxn>
                  <a:cxn ang="0">
                    <a:pos x="2" y="16"/>
                  </a:cxn>
                  <a:cxn ang="0">
                    <a:pos x="3" y="12"/>
                  </a:cxn>
                  <a:cxn ang="0">
                    <a:pos x="3" y="6"/>
                  </a:cxn>
                  <a:cxn ang="0">
                    <a:pos x="5" y="0"/>
                  </a:cxn>
                </a:cxnLst>
                <a:rect l="0" t="0" r="r" b="b"/>
                <a:pathLst>
                  <a:path w="45" h="72">
                    <a:moveTo>
                      <a:pt x="5" y="0"/>
                    </a:moveTo>
                    <a:lnTo>
                      <a:pt x="8" y="6"/>
                    </a:lnTo>
                    <a:lnTo>
                      <a:pt x="12" y="12"/>
                    </a:lnTo>
                    <a:lnTo>
                      <a:pt x="16" y="19"/>
                    </a:lnTo>
                    <a:lnTo>
                      <a:pt x="20" y="27"/>
                    </a:lnTo>
                    <a:lnTo>
                      <a:pt x="24" y="33"/>
                    </a:lnTo>
                    <a:lnTo>
                      <a:pt x="30" y="40"/>
                    </a:lnTo>
                    <a:lnTo>
                      <a:pt x="34" y="46"/>
                    </a:lnTo>
                    <a:lnTo>
                      <a:pt x="39" y="51"/>
                    </a:lnTo>
                    <a:lnTo>
                      <a:pt x="43" y="54"/>
                    </a:lnTo>
                    <a:lnTo>
                      <a:pt x="45" y="57"/>
                    </a:lnTo>
                    <a:lnTo>
                      <a:pt x="45" y="61"/>
                    </a:lnTo>
                    <a:lnTo>
                      <a:pt x="44" y="65"/>
                    </a:lnTo>
                    <a:lnTo>
                      <a:pt x="38" y="69"/>
                    </a:lnTo>
                    <a:lnTo>
                      <a:pt x="28" y="72"/>
                    </a:lnTo>
                    <a:lnTo>
                      <a:pt x="22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12" y="59"/>
                    </a:lnTo>
                    <a:lnTo>
                      <a:pt x="9" y="55"/>
                    </a:lnTo>
                    <a:lnTo>
                      <a:pt x="6" y="52"/>
                    </a:lnTo>
                    <a:lnTo>
                      <a:pt x="3" y="47"/>
                    </a:lnTo>
                    <a:lnTo>
                      <a:pt x="0" y="42"/>
                    </a:lnTo>
                    <a:lnTo>
                      <a:pt x="0" y="35"/>
                    </a:lnTo>
                    <a:lnTo>
                      <a:pt x="1" y="29"/>
                    </a:lnTo>
                    <a:lnTo>
                      <a:pt x="1" y="24"/>
                    </a:lnTo>
                    <a:lnTo>
                      <a:pt x="2" y="21"/>
                    </a:lnTo>
                    <a:lnTo>
                      <a:pt x="2" y="16"/>
                    </a:lnTo>
                    <a:lnTo>
                      <a:pt x="3" y="12"/>
                    </a:lnTo>
                    <a:lnTo>
                      <a:pt x="3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D9B3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1" name="Freeform 333"/>
              <p:cNvSpPr>
                <a:spLocks/>
              </p:cNvSpPr>
              <p:nvPr/>
            </p:nvSpPr>
            <p:spPr bwMode="auto">
              <a:xfrm>
                <a:off x="5545138" y="3575051"/>
                <a:ext cx="7938" cy="111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8" y="5"/>
                  </a:cxn>
                  <a:cxn ang="0">
                    <a:pos x="11" y="13"/>
                  </a:cxn>
                  <a:cxn ang="0">
                    <a:pos x="15" y="20"/>
                  </a:cxn>
                  <a:cxn ang="0">
                    <a:pos x="19" y="28"/>
                  </a:cxn>
                  <a:cxn ang="0">
                    <a:pos x="23" y="35"/>
                  </a:cxn>
                  <a:cxn ang="0">
                    <a:pos x="28" y="42"/>
                  </a:cxn>
                  <a:cxn ang="0">
                    <a:pos x="33" y="47"/>
                  </a:cxn>
                  <a:cxn ang="0">
                    <a:pos x="39" y="53"/>
                  </a:cxn>
                  <a:cxn ang="0">
                    <a:pos x="42" y="59"/>
                  </a:cxn>
                  <a:cxn ang="0">
                    <a:pos x="39" y="64"/>
                  </a:cxn>
                  <a:cxn ang="0">
                    <a:pos x="33" y="66"/>
                  </a:cxn>
                  <a:cxn ang="0">
                    <a:pos x="26" y="65"/>
                  </a:cxn>
                  <a:cxn ang="0">
                    <a:pos x="17" y="58"/>
                  </a:cxn>
                  <a:cxn ang="0">
                    <a:pos x="11" y="54"/>
                  </a:cxn>
                  <a:cxn ang="0">
                    <a:pos x="8" y="51"/>
                  </a:cxn>
                  <a:cxn ang="0">
                    <a:pos x="6" y="49"/>
                  </a:cxn>
                  <a:cxn ang="0">
                    <a:pos x="3" y="44"/>
                  </a:cxn>
                  <a:cxn ang="0">
                    <a:pos x="0" y="39"/>
                  </a:cxn>
                  <a:cxn ang="0">
                    <a:pos x="0" y="32"/>
                  </a:cxn>
                  <a:cxn ang="0">
                    <a:pos x="1" y="27"/>
                  </a:cxn>
                  <a:cxn ang="0">
                    <a:pos x="1" y="23"/>
                  </a:cxn>
                  <a:cxn ang="0">
                    <a:pos x="2" y="20"/>
                  </a:cxn>
                  <a:cxn ang="0">
                    <a:pos x="2" y="16"/>
                  </a:cxn>
                  <a:cxn ang="0">
                    <a:pos x="3" y="12"/>
                  </a:cxn>
                  <a:cxn ang="0">
                    <a:pos x="3" y="7"/>
                  </a:cxn>
                  <a:cxn ang="0">
                    <a:pos x="5" y="0"/>
                  </a:cxn>
                </a:cxnLst>
                <a:rect l="0" t="0" r="r" b="b"/>
                <a:pathLst>
                  <a:path w="42" h="66">
                    <a:moveTo>
                      <a:pt x="5" y="0"/>
                    </a:moveTo>
                    <a:lnTo>
                      <a:pt x="8" y="5"/>
                    </a:lnTo>
                    <a:lnTo>
                      <a:pt x="11" y="13"/>
                    </a:lnTo>
                    <a:lnTo>
                      <a:pt x="15" y="20"/>
                    </a:lnTo>
                    <a:lnTo>
                      <a:pt x="19" y="28"/>
                    </a:lnTo>
                    <a:lnTo>
                      <a:pt x="23" y="35"/>
                    </a:lnTo>
                    <a:lnTo>
                      <a:pt x="28" y="42"/>
                    </a:lnTo>
                    <a:lnTo>
                      <a:pt x="33" y="47"/>
                    </a:lnTo>
                    <a:lnTo>
                      <a:pt x="39" y="53"/>
                    </a:lnTo>
                    <a:lnTo>
                      <a:pt x="42" y="59"/>
                    </a:lnTo>
                    <a:lnTo>
                      <a:pt x="39" y="64"/>
                    </a:lnTo>
                    <a:lnTo>
                      <a:pt x="33" y="66"/>
                    </a:lnTo>
                    <a:lnTo>
                      <a:pt x="26" y="65"/>
                    </a:lnTo>
                    <a:lnTo>
                      <a:pt x="17" y="58"/>
                    </a:lnTo>
                    <a:lnTo>
                      <a:pt x="11" y="54"/>
                    </a:lnTo>
                    <a:lnTo>
                      <a:pt x="8" y="51"/>
                    </a:lnTo>
                    <a:lnTo>
                      <a:pt x="6" y="49"/>
                    </a:lnTo>
                    <a:lnTo>
                      <a:pt x="3" y="44"/>
                    </a:lnTo>
                    <a:lnTo>
                      <a:pt x="0" y="39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1" y="23"/>
                    </a:lnTo>
                    <a:lnTo>
                      <a:pt x="2" y="20"/>
                    </a:lnTo>
                    <a:lnTo>
                      <a:pt x="2" y="16"/>
                    </a:lnTo>
                    <a:lnTo>
                      <a:pt x="3" y="12"/>
                    </a:lnTo>
                    <a:lnTo>
                      <a:pt x="3" y="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D6B0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2" name="Freeform 334"/>
              <p:cNvSpPr>
                <a:spLocks/>
              </p:cNvSpPr>
              <p:nvPr/>
            </p:nvSpPr>
            <p:spPr bwMode="auto">
              <a:xfrm>
                <a:off x="5530850" y="3503613"/>
                <a:ext cx="77788" cy="87313"/>
              </a:xfrm>
              <a:custGeom>
                <a:avLst/>
                <a:gdLst/>
                <a:ahLst/>
                <a:cxnLst>
                  <a:cxn ang="0">
                    <a:pos x="476" y="152"/>
                  </a:cxn>
                  <a:cxn ang="0">
                    <a:pos x="427" y="145"/>
                  </a:cxn>
                  <a:cxn ang="0">
                    <a:pos x="359" y="146"/>
                  </a:cxn>
                  <a:cxn ang="0">
                    <a:pos x="287" y="175"/>
                  </a:cxn>
                  <a:cxn ang="0">
                    <a:pos x="252" y="228"/>
                  </a:cxn>
                  <a:cxn ang="0">
                    <a:pos x="249" y="261"/>
                  </a:cxn>
                  <a:cxn ang="0">
                    <a:pos x="243" y="291"/>
                  </a:cxn>
                  <a:cxn ang="0">
                    <a:pos x="241" y="325"/>
                  </a:cxn>
                  <a:cxn ang="0">
                    <a:pos x="235" y="348"/>
                  </a:cxn>
                  <a:cxn ang="0">
                    <a:pos x="223" y="348"/>
                  </a:cxn>
                  <a:cxn ang="0">
                    <a:pos x="209" y="348"/>
                  </a:cxn>
                  <a:cxn ang="0">
                    <a:pos x="196" y="348"/>
                  </a:cxn>
                  <a:cxn ang="0">
                    <a:pos x="187" y="341"/>
                  </a:cxn>
                  <a:cxn ang="0">
                    <a:pos x="178" y="327"/>
                  </a:cxn>
                  <a:cxn ang="0">
                    <a:pos x="169" y="312"/>
                  </a:cxn>
                  <a:cxn ang="0">
                    <a:pos x="161" y="298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1" y="316"/>
                  </a:cxn>
                  <a:cxn ang="0">
                    <a:pos x="106" y="372"/>
                  </a:cxn>
                  <a:cxn ang="0">
                    <a:pos x="107" y="435"/>
                  </a:cxn>
                  <a:cxn ang="0">
                    <a:pos x="104" y="483"/>
                  </a:cxn>
                  <a:cxn ang="0">
                    <a:pos x="91" y="490"/>
                  </a:cxn>
                  <a:cxn ang="0">
                    <a:pos x="77" y="476"/>
                  </a:cxn>
                  <a:cxn ang="0">
                    <a:pos x="61" y="460"/>
                  </a:cxn>
                  <a:cxn ang="0">
                    <a:pos x="47" y="448"/>
                  </a:cxn>
                  <a:cxn ang="0">
                    <a:pos x="36" y="420"/>
                  </a:cxn>
                  <a:cxn ang="0">
                    <a:pos x="25" y="363"/>
                  </a:cxn>
                  <a:cxn ang="0">
                    <a:pos x="14" y="303"/>
                  </a:cxn>
                  <a:cxn ang="0">
                    <a:pos x="3" y="246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69" y="29"/>
                  </a:cxn>
                  <a:cxn ang="0">
                    <a:pos x="435" y="57"/>
                  </a:cxn>
                  <a:cxn ang="0">
                    <a:pos x="469" y="84"/>
                  </a:cxn>
                  <a:cxn ang="0">
                    <a:pos x="487" y="122"/>
                  </a:cxn>
                </a:cxnLst>
                <a:rect l="0" t="0" r="r" b="b"/>
                <a:pathLst>
                  <a:path w="493" h="494">
                    <a:moveTo>
                      <a:pt x="493" y="150"/>
                    </a:moveTo>
                    <a:lnTo>
                      <a:pt x="476" y="152"/>
                    </a:lnTo>
                    <a:lnTo>
                      <a:pt x="454" y="150"/>
                    </a:lnTo>
                    <a:lnTo>
                      <a:pt x="427" y="145"/>
                    </a:lnTo>
                    <a:lnTo>
                      <a:pt x="395" y="144"/>
                    </a:lnTo>
                    <a:lnTo>
                      <a:pt x="359" y="146"/>
                    </a:lnTo>
                    <a:lnTo>
                      <a:pt x="324" y="156"/>
                    </a:lnTo>
                    <a:lnTo>
                      <a:pt x="287" y="175"/>
                    </a:lnTo>
                    <a:lnTo>
                      <a:pt x="253" y="207"/>
                    </a:lnTo>
                    <a:lnTo>
                      <a:pt x="252" y="228"/>
                    </a:lnTo>
                    <a:lnTo>
                      <a:pt x="251" y="246"/>
                    </a:lnTo>
                    <a:lnTo>
                      <a:pt x="249" y="261"/>
                    </a:lnTo>
                    <a:lnTo>
                      <a:pt x="247" y="276"/>
                    </a:lnTo>
                    <a:lnTo>
                      <a:pt x="243" y="291"/>
                    </a:lnTo>
                    <a:lnTo>
                      <a:pt x="242" y="307"/>
                    </a:lnTo>
                    <a:lnTo>
                      <a:pt x="241" y="325"/>
                    </a:lnTo>
                    <a:lnTo>
                      <a:pt x="241" y="349"/>
                    </a:lnTo>
                    <a:lnTo>
                      <a:pt x="235" y="348"/>
                    </a:lnTo>
                    <a:lnTo>
                      <a:pt x="230" y="348"/>
                    </a:lnTo>
                    <a:lnTo>
                      <a:pt x="223" y="348"/>
                    </a:lnTo>
                    <a:lnTo>
                      <a:pt x="217" y="348"/>
                    </a:lnTo>
                    <a:lnTo>
                      <a:pt x="209" y="348"/>
                    </a:lnTo>
                    <a:lnTo>
                      <a:pt x="202" y="348"/>
                    </a:lnTo>
                    <a:lnTo>
                      <a:pt x="196" y="348"/>
                    </a:lnTo>
                    <a:lnTo>
                      <a:pt x="192" y="348"/>
                    </a:lnTo>
                    <a:lnTo>
                      <a:pt x="187" y="341"/>
                    </a:lnTo>
                    <a:lnTo>
                      <a:pt x="182" y="335"/>
                    </a:lnTo>
                    <a:lnTo>
                      <a:pt x="178" y="327"/>
                    </a:lnTo>
                    <a:lnTo>
                      <a:pt x="174" y="320"/>
                    </a:lnTo>
                    <a:lnTo>
                      <a:pt x="169" y="312"/>
                    </a:lnTo>
                    <a:lnTo>
                      <a:pt x="165" y="305"/>
                    </a:lnTo>
                    <a:lnTo>
                      <a:pt x="161" y="298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1" y="316"/>
                    </a:lnTo>
                    <a:lnTo>
                      <a:pt x="107" y="342"/>
                    </a:lnTo>
                    <a:lnTo>
                      <a:pt x="106" y="372"/>
                    </a:lnTo>
                    <a:lnTo>
                      <a:pt x="107" y="404"/>
                    </a:lnTo>
                    <a:lnTo>
                      <a:pt x="107" y="435"/>
                    </a:lnTo>
                    <a:lnTo>
                      <a:pt x="107" y="462"/>
                    </a:lnTo>
                    <a:lnTo>
                      <a:pt x="104" y="483"/>
                    </a:lnTo>
                    <a:lnTo>
                      <a:pt x="98" y="494"/>
                    </a:lnTo>
                    <a:lnTo>
                      <a:pt x="91" y="490"/>
                    </a:lnTo>
                    <a:lnTo>
                      <a:pt x="85" y="485"/>
                    </a:lnTo>
                    <a:lnTo>
                      <a:pt x="77" y="476"/>
                    </a:lnTo>
                    <a:lnTo>
                      <a:pt x="70" y="469"/>
                    </a:lnTo>
                    <a:lnTo>
                      <a:pt x="61" y="460"/>
                    </a:lnTo>
                    <a:lnTo>
                      <a:pt x="54" y="453"/>
                    </a:lnTo>
                    <a:lnTo>
                      <a:pt x="47" y="448"/>
                    </a:lnTo>
                    <a:lnTo>
                      <a:pt x="43" y="446"/>
                    </a:lnTo>
                    <a:lnTo>
                      <a:pt x="36" y="420"/>
                    </a:lnTo>
                    <a:lnTo>
                      <a:pt x="31" y="392"/>
                    </a:lnTo>
                    <a:lnTo>
                      <a:pt x="25" y="363"/>
                    </a:lnTo>
                    <a:lnTo>
                      <a:pt x="20" y="333"/>
                    </a:lnTo>
                    <a:lnTo>
                      <a:pt x="14" y="303"/>
                    </a:lnTo>
                    <a:lnTo>
                      <a:pt x="9" y="274"/>
                    </a:lnTo>
                    <a:lnTo>
                      <a:pt x="3" y="246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69" y="29"/>
                    </a:lnTo>
                    <a:lnTo>
                      <a:pt x="407" y="44"/>
                    </a:lnTo>
                    <a:lnTo>
                      <a:pt x="435" y="57"/>
                    </a:lnTo>
                    <a:lnTo>
                      <a:pt x="455" y="70"/>
                    </a:lnTo>
                    <a:lnTo>
                      <a:pt x="469" y="84"/>
                    </a:lnTo>
                    <a:lnTo>
                      <a:pt x="480" y="101"/>
                    </a:lnTo>
                    <a:lnTo>
                      <a:pt x="487" y="122"/>
                    </a:lnTo>
                    <a:lnTo>
                      <a:pt x="493" y="150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3" name="Freeform 335"/>
              <p:cNvSpPr>
                <a:spLocks/>
              </p:cNvSpPr>
              <p:nvPr/>
            </p:nvSpPr>
            <p:spPr bwMode="auto">
              <a:xfrm>
                <a:off x="5530850" y="3503613"/>
                <a:ext cx="77788" cy="84138"/>
              </a:xfrm>
              <a:custGeom>
                <a:avLst/>
                <a:gdLst/>
                <a:ahLst/>
                <a:cxnLst>
                  <a:cxn ang="0">
                    <a:pos x="465" y="149"/>
                  </a:cxn>
                  <a:cxn ang="0">
                    <a:pos x="406" y="143"/>
                  </a:cxn>
                  <a:cxn ang="0">
                    <a:pos x="343" y="145"/>
                  </a:cxn>
                  <a:cxn ang="0">
                    <a:pos x="279" y="173"/>
                  </a:cxn>
                  <a:cxn ang="0">
                    <a:pos x="245" y="225"/>
                  </a:cxn>
                  <a:cxn ang="0">
                    <a:pos x="241" y="255"/>
                  </a:cxn>
                  <a:cxn ang="0">
                    <a:pos x="237" y="283"/>
                  </a:cxn>
                  <a:cxn ang="0">
                    <a:pos x="235" y="316"/>
                  </a:cxn>
                  <a:cxn ang="0">
                    <a:pos x="230" y="339"/>
                  </a:cxn>
                  <a:cxn ang="0">
                    <a:pos x="219" y="339"/>
                  </a:cxn>
                  <a:cxn ang="0">
                    <a:pos x="206" y="339"/>
                  </a:cxn>
                  <a:cxn ang="0">
                    <a:pos x="194" y="339"/>
                  </a:cxn>
                  <a:cxn ang="0">
                    <a:pos x="185" y="334"/>
                  </a:cxn>
                  <a:cxn ang="0">
                    <a:pos x="176" y="322"/>
                  </a:cxn>
                  <a:cxn ang="0">
                    <a:pos x="169" y="309"/>
                  </a:cxn>
                  <a:cxn ang="0">
                    <a:pos x="161" y="297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1" y="316"/>
                  </a:cxn>
                  <a:cxn ang="0">
                    <a:pos x="106" y="367"/>
                  </a:cxn>
                  <a:cxn ang="0">
                    <a:pos x="106" y="423"/>
                  </a:cxn>
                  <a:cxn ang="0">
                    <a:pos x="103" y="465"/>
                  </a:cxn>
                  <a:cxn ang="0">
                    <a:pos x="91" y="473"/>
                  </a:cxn>
                  <a:cxn ang="0">
                    <a:pos x="77" y="462"/>
                  </a:cxn>
                  <a:cxn ang="0">
                    <a:pos x="60" y="449"/>
                  </a:cxn>
                  <a:cxn ang="0">
                    <a:pos x="46" y="438"/>
                  </a:cxn>
                  <a:cxn ang="0">
                    <a:pos x="34" y="411"/>
                  </a:cxn>
                  <a:cxn ang="0">
                    <a:pos x="24" y="357"/>
                  </a:cxn>
                  <a:cxn ang="0">
                    <a:pos x="13" y="300"/>
                  </a:cxn>
                  <a:cxn ang="0">
                    <a:pos x="3" y="245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70" y="29"/>
                  </a:cxn>
                  <a:cxn ang="0">
                    <a:pos x="437" y="56"/>
                  </a:cxn>
                  <a:cxn ang="0">
                    <a:pos x="474" y="84"/>
                  </a:cxn>
                  <a:cxn ang="0">
                    <a:pos x="490" y="121"/>
                  </a:cxn>
                </a:cxnLst>
                <a:rect l="0" t="0" r="r" b="b"/>
                <a:pathLst>
                  <a:path w="493" h="476">
                    <a:moveTo>
                      <a:pt x="493" y="148"/>
                    </a:moveTo>
                    <a:lnTo>
                      <a:pt x="465" y="149"/>
                    </a:lnTo>
                    <a:lnTo>
                      <a:pt x="437" y="146"/>
                    </a:lnTo>
                    <a:lnTo>
                      <a:pt x="406" y="143"/>
                    </a:lnTo>
                    <a:lnTo>
                      <a:pt x="376" y="143"/>
                    </a:lnTo>
                    <a:lnTo>
                      <a:pt x="343" y="145"/>
                    </a:lnTo>
                    <a:lnTo>
                      <a:pt x="311" y="155"/>
                    </a:lnTo>
                    <a:lnTo>
                      <a:pt x="279" y="173"/>
                    </a:lnTo>
                    <a:lnTo>
                      <a:pt x="248" y="203"/>
                    </a:lnTo>
                    <a:lnTo>
                      <a:pt x="245" y="225"/>
                    </a:lnTo>
                    <a:lnTo>
                      <a:pt x="243" y="242"/>
                    </a:lnTo>
                    <a:lnTo>
                      <a:pt x="241" y="255"/>
                    </a:lnTo>
                    <a:lnTo>
                      <a:pt x="240" y="269"/>
                    </a:lnTo>
                    <a:lnTo>
                      <a:pt x="237" y="283"/>
                    </a:lnTo>
                    <a:lnTo>
                      <a:pt x="236" y="298"/>
                    </a:lnTo>
                    <a:lnTo>
                      <a:pt x="235" y="316"/>
                    </a:lnTo>
                    <a:lnTo>
                      <a:pt x="236" y="339"/>
                    </a:lnTo>
                    <a:lnTo>
                      <a:pt x="230" y="339"/>
                    </a:lnTo>
                    <a:lnTo>
                      <a:pt x="225" y="339"/>
                    </a:lnTo>
                    <a:lnTo>
                      <a:pt x="219" y="339"/>
                    </a:lnTo>
                    <a:lnTo>
                      <a:pt x="212" y="339"/>
                    </a:lnTo>
                    <a:lnTo>
                      <a:pt x="206" y="339"/>
                    </a:lnTo>
                    <a:lnTo>
                      <a:pt x="200" y="339"/>
                    </a:lnTo>
                    <a:lnTo>
                      <a:pt x="194" y="339"/>
                    </a:lnTo>
                    <a:lnTo>
                      <a:pt x="191" y="340"/>
                    </a:lnTo>
                    <a:lnTo>
                      <a:pt x="185" y="334"/>
                    </a:lnTo>
                    <a:lnTo>
                      <a:pt x="181" y="328"/>
                    </a:lnTo>
                    <a:lnTo>
                      <a:pt x="176" y="322"/>
                    </a:lnTo>
                    <a:lnTo>
                      <a:pt x="173" y="316"/>
                    </a:lnTo>
                    <a:lnTo>
                      <a:pt x="169" y="309"/>
                    </a:lnTo>
                    <a:lnTo>
                      <a:pt x="165" y="303"/>
                    </a:lnTo>
                    <a:lnTo>
                      <a:pt x="161" y="297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1" y="316"/>
                    </a:lnTo>
                    <a:lnTo>
                      <a:pt x="107" y="339"/>
                    </a:lnTo>
                    <a:lnTo>
                      <a:pt x="106" y="367"/>
                    </a:lnTo>
                    <a:lnTo>
                      <a:pt x="106" y="396"/>
                    </a:lnTo>
                    <a:lnTo>
                      <a:pt x="106" y="423"/>
                    </a:lnTo>
                    <a:lnTo>
                      <a:pt x="106" y="447"/>
                    </a:lnTo>
                    <a:lnTo>
                      <a:pt x="103" y="465"/>
                    </a:lnTo>
                    <a:lnTo>
                      <a:pt x="98" y="476"/>
                    </a:lnTo>
                    <a:lnTo>
                      <a:pt x="91" y="473"/>
                    </a:lnTo>
                    <a:lnTo>
                      <a:pt x="85" y="469"/>
                    </a:lnTo>
                    <a:lnTo>
                      <a:pt x="77" y="462"/>
                    </a:lnTo>
                    <a:lnTo>
                      <a:pt x="70" y="456"/>
                    </a:lnTo>
                    <a:lnTo>
                      <a:pt x="60" y="449"/>
                    </a:lnTo>
                    <a:lnTo>
                      <a:pt x="53" y="443"/>
                    </a:lnTo>
                    <a:lnTo>
                      <a:pt x="46" y="438"/>
                    </a:lnTo>
                    <a:lnTo>
                      <a:pt x="41" y="437"/>
                    </a:lnTo>
                    <a:lnTo>
                      <a:pt x="34" y="411"/>
                    </a:lnTo>
                    <a:lnTo>
                      <a:pt x="29" y="385"/>
                    </a:lnTo>
                    <a:lnTo>
                      <a:pt x="24" y="357"/>
                    </a:lnTo>
                    <a:lnTo>
                      <a:pt x="19" y="329"/>
                    </a:lnTo>
                    <a:lnTo>
                      <a:pt x="13" y="300"/>
                    </a:lnTo>
                    <a:lnTo>
                      <a:pt x="9" y="272"/>
                    </a:lnTo>
                    <a:lnTo>
                      <a:pt x="3" y="245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70" y="29"/>
                    </a:lnTo>
                    <a:lnTo>
                      <a:pt x="408" y="44"/>
                    </a:lnTo>
                    <a:lnTo>
                      <a:pt x="437" y="56"/>
                    </a:lnTo>
                    <a:lnTo>
                      <a:pt x="460" y="69"/>
                    </a:lnTo>
                    <a:lnTo>
                      <a:pt x="474" y="84"/>
                    </a:lnTo>
                    <a:lnTo>
                      <a:pt x="484" y="101"/>
                    </a:lnTo>
                    <a:lnTo>
                      <a:pt x="490" y="121"/>
                    </a:lnTo>
                    <a:lnTo>
                      <a:pt x="493" y="148"/>
                    </a:lnTo>
                    <a:close/>
                  </a:path>
                </a:pathLst>
              </a:custGeom>
              <a:solidFill>
                <a:srgbClr val="D6B0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4" name="Freeform 336"/>
              <p:cNvSpPr>
                <a:spLocks/>
              </p:cNvSpPr>
              <p:nvPr/>
            </p:nvSpPr>
            <p:spPr bwMode="auto">
              <a:xfrm>
                <a:off x="5530850" y="3503613"/>
                <a:ext cx="77788" cy="80963"/>
              </a:xfrm>
              <a:custGeom>
                <a:avLst/>
                <a:gdLst/>
                <a:ahLst/>
                <a:cxnLst>
                  <a:cxn ang="0">
                    <a:pos x="454" y="145"/>
                  </a:cxn>
                  <a:cxn ang="0">
                    <a:pos x="386" y="140"/>
                  </a:cxn>
                  <a:cxn ang="0">
                    <a:pos x="326" y="143"/>
                  </a:cxn>
                  <a:cxn ang="0">
                    <a:pos x="269" y="172"/>
                  </a:cxn>
                  <a:cxn ang="0">
                    <a:pos x="239" y="221"/>
                  </a:cxn>
                  <a:cxn ang="0">
                    <a:pos x="235" y="250"/>
                  </a:cxn>
                  <a:cxn ang="0">
                    <a:pos x="231" y="273"/>
                  </a:cxn>
                  <a:cxn ang="0">
                    <a:pos x="228" y="304"/>
                  </a:cxn>
                  <a:cxn ang="0">
                    <a:pos x="219" y="328"/>
                  </a:cxn>
                  <a:cxn ang="0">
                    <a:pos x="198" y="330"/>
                  </a:cxn>
                  <a:cxn ang="0">
                    <a:pos x="178" y="322"/>
                  </a:cxn>
                  <a:cxn ang="0">
                    <a:pos x="164" y="302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1" y="315"/>
                  </a:cxn>
                  <a:cxn ang="0">
                    <a:pos x="106" y="361"/>
                  </a:cxn>
                  <a:cxn ang="0">
                    <a:pos x="106" y="410"/>
                  </a:cxn>
                  <a:cxn ang="0">
                    <a:pos x="103" y="449"/>
                  </a:cxn>
                  <a:cxn ang="0">
                    <a:pos x="90" y="456"/>
                  </a:cxn>
                  <a:cxn ang="0">
                    <a:pos x="76" y="447"/>
                  </a:cxn>
                  <a:cxn ang="0">
                    <a:pos x="60" y="438"/>
                  </a:cxn>
                  <a:cxn ang="0">
                    <a:pos x="46" y="430"/>
                  </a:cxn>
                  <a:cxn ang="0">
                    <a:pos x="34" y="402"/>
                  </a:cxn>
                  <a:cxn ang="0">
                    <a:pos x="24" y="351"/>
                  </a:cxn>
                  <a:cxn ang="0">
                    <a:pos x="13" y="297"/>
                  </a:cxn>
                  <a:cxn ang="0">
                    <a:pos x="3" y="245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70" y="29"/>
                  </a:cxn>
                  <a:cxn ang="0">
                    <a:pos x="440" y="56"/>
                  </a:cxn>
                  <a:cxn ang="0">
                    <a:pos x="479" y="84"/>
                  </a:cxn>
                  <a:cxn ang="0">
                    <a:pos x="492" y="121"/>
                  </a:cxn>
                </a:cxnLst>
                <a:rect l="0" t="0" r="r" b="b"/>
                <a:pathLst>
                  <a:path w="493" h="459">
                    <a:moveTo>
                      <a:pt x="493" y="148"/>
                    </a:moveTo>
                    <a:lnTo>
                      <a:pt x="454" y="145"/>
                    </a:lnTo>
                    <a:lnTo>
                      <a:pt x="419" y="143"/>
                    </a:lnTo>
                    <a:lnTo>
                      <a:pt x="386" y="140"/>
                    </a:lnTo>
                    <a:lnTo>
                      <a:pt x="356" y="140"/>
                    </a:lnTo>
                    <a:lnTo>
                      <a:pt x="326" y="143"/>
                    </a:lnTo>
                    <a:lnTo>
                      <a:pt x="297" y="154"/>
                    </a:lnTo>
                    <a:lnTo>
                      <a:pt x="269" y="172"/>
                    </a:lnTo>
                    <a:lnTo>
                      <a:pt x="241" y="200"/>
                    </a:lnTo>
                    <a:lnTo>
                      <a:pt x="239" y="221"/>
                    </a:lnTo>
                    <a:lnTo>
                      <a:pt x="237" y="237"/>
                    </a:lnTo>
                    <a:lnTo>
                      <a:pt x="235" y="250"/>
                    </a:lnTo>
                    <a:lnTo>
                      <a:pt x="233" y="262"/>
                    </a:lnTo>
                    <a:lnTo>
                      <a:pt x="231" y="273"/>
                    </a:lnTo>
                    <a:lnTo>
                      <a:pt x="229" y="288"/>
                    </a:lnTo>
                    <a:lnTo>
                      <a:pt x="228" y="304"/>
                    </a:lnTo>
                    <a:lnTo>
                      <a:pt x="229" y="327"/>
                    </a:lnTo>
                    <a:lnTo>
                      <a:pt x="219" y="328"/>
                    </a:lnTo>
                    <a:lnTo>
                      <a:pt x="208" y="329"/>
                    </a:lnTo>
                    <a:lnTo>
                      <a:pt x="198" y="330"/>
                    </a:lnTo>
                    <a:lnTo>
                      <a:pt x="189" y="332"/>
                    </a:lnTo>
                    <a:lnTo>
                      <a:pt x="178" y="322"/>
                    </a:lnTo>
                    <a:lnTo>
                      <a:pt x="172" y="312"/>
                    </a:lnTo>
                    <a:lnTo>
                      <a:pt x="164" y="302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1" y="315"/>
                    </a:lnTo>
                    <a:lnTo>
                      <a:pt x="107" y="337"/>
                    </a:lnTo>
                    <a:lnTo>
                      <a:pt x="106" y="361"/>
                    </a:lnTo>
                    <a:lnTo>
                      <a:pt x="106" y="387"/>
                    </a:lnTo>
                    <a:lnTo>
                      <a:pt x="106" y="410"/>
                    </a:lnTo>
                    <a:lnTo>
                      <a:pt x="106" y="433"/>
                    </a:lnTo>
                    <a:lnTo>
                      <a:pt x="103" y="449"/>
                    </a:lnTo>
                    <a:lnTo>
                      <a:pt x="98" y="459"/>
                    </a:lnTo>
                    <a:lnTo>
                      <a:pt x="90" y="456"/>
                    </a:lnTo>
                    <a:lnTo>
                      <a:pt x="84" y="452"/>
                    </a:lnTo>
                    <a:lnTo>
                      <a:pt x="76" y="447"/>
                    </a:lnTo>
                    <a:lnTo>
                      <a:pt x="69" y="443"/>
                    </a:lnTo>
                    <a:lnTo>
                      <a:pt x="60" y="438"/>
                    </a:lnTo>
                    <a:lnTo>
                      <a:pt x="53" y="434"/>
                    </a:lnTo>
                    <a:lnTo>
                      <a:pt x="46" y="430"/>
                    </a:lnTo>
                    <a:lnTo>
                      <a:pt x="41" y="428"/>
                    </a:lnTo>
                    <a:lnTo>
                      <a:pt x="34" y="402"/>
                    </a:lnTo>
                    <a:lnTo>
                      <a:pt x="29" y="377"/>
                    </a:lnTo>
                    <a:lnTo>
                      <a:pt x="24" y="351"/>
                    </a:lnTo>
                    <a:lnTo>
                      <a:pt x="19" y="324"/>
                    </a:lnTo>
                    <a:lnTo>
                      <a:pt x="13" y="297"/>
                    </a:lnTo>
                    <a:lnTo>
                      <a:pt x="9" y="271"/>
                    </a:lnTo>
                    <a:lnTo>
                      <a:pt x="3" y="245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70" y="29"/>
                    </a:lnTo>
                    <a:lnTo>
                      <a:pt x="410" y="44"/>
                    </a:lnTo>
                    <a:lnTo>
                      <a:pt x="440" y="56"/>
                    </a:lnTo>
                    <a:lnTo>
                      <a:pt x="464" y="69"/>
                    </a:lnTo>
                    <a:lnTo>
                      <a:pt x="479" y="84"/>
                    </a:lnTo>
                    <a:lnTo>
                      <a:pt x="489" y="101"/>
                    </a:lnTo>
                    <a:lnTo>
                      <a:pt x="492" y="121"/>
                    </a:lnTo>
                    <a:lnTo>
                      <a:pt x="493" y="148"/>
                    </a:lnTo>
                    <a:close/>
                  </a:path>
                </a:pathLst>
              </a:custGeom>
              <a:solidFill>
                <a:srgbClr val="BF968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5" name="Freeform 337"/>
              <p:cNvSpPr>
                <a:spLocks/>
              </p:cNvSpPr>
              <p:nvPr/>
            </p:nvSpPr>
            <p:spPr bwMode="auto">
              <a:xfrm>
                <a:off x="5530850" y="3503613"/>
                <a:ext cx="77788" cy="77788"/>
              </a:xfrm>
              <a:custGeom>
                <a:avLst/>
                <a:gdLst/>
                <a:ahLst/>
                <a:cxnLst>
                  <a:cxn ang="0">
                    <a:pos x="442" y="143"/>
                  </a:cxn>
                  <a:cxn ang="0">
                    <a:pos x="365" y="138"/>
                  </a:cxn>
                  <a:cxn ang="0">
                    <a:pos x="309" y="143"/>
                  </a:cxn>
                  <a:cxn ang="0">
                    <a:pos x="260" y="172"/>
                  </a:cxn>
                  <a:cxn ang="0">
                    <a:pos x="233" y="219"/>
                  </a:cxn>
                  <a:cxn ang="0">
                    <a:pos x="228" y="245"/>
                  </a:cxn>
                  <a:cxn ang="0">
                    <a:pos x="224" y="265"/>
                  </a:cxn>
                  <a:cxn ang="0">
                    <a:pos x="223" y="295"/>
                  </a:cxn>
                  <a:cxn ang="0">
                    <a:pos x="214" y="318"/>
                  </a:cxn>
                  <a:cxn ang="0">
                    <a:pos x="196" y="322"/>
                  </a:cxn>
                  <a:cxn ang="0">
                    <a:pos x="178" y="315"/>
                  </a:cxn>
                  <a:cxn ang="0">
                    <a:pos x="164" y="301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1" y="314"/>
                  </a:cxn>
                  <a:cxn ang="0">
                    <a:pos x="106" y="355"/>
                  </a:cxn>
                  <a:cxn ang="0">
                    <a:pos x="105" y="398"/>
                  </a:cxn>
                  <a:cxn ang="0">
                    <a:pos x="102" y="432"/>
                  </a:cxn>
                  <a:cxn ang="0">
                    <a:pos x="90" y="438"/>
                  </a:cxn>
                  <a:cxn ang="0">
                    <a:pos x="76" y="433"/>
                  </a:cxn>
                  <a:cxn ang="0">
                    <a:pos x="59" y="426"/>
                  </a:cxn>
                  <a:cxn ang="0">
                    <a:pos x="46" y="420"/>
                  </a:cxn>
                  <a:cxn ang="0">
                    <a:pos x="34" y="394"/>
                  </a:cxn>
                  <a:cxn ang="0">
                    <a:pos x="24" y="344"/>
                  </a:cxn>
                  <a:cxn ang="0">
                    <a:pos x="13" y="295"/>
                  </a:cxn>
                  <a:cxn ang="0">
                    <a:pos x="3" y="245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71" y="29"/>
                  </a:cxn>
                  <a:cxn ang="0">
                    <a:pos x="442" y="56"/>
                  </a:cxn>
                  <a:cxn ang="0">
                    <a:pos x="482" y="84"/>
                  </a:cxn>
                  <a:cxn ang="0">
                    <a:pos x="495" y="121"/>
                  </a:cxn>
                </a:cxnLst>
                <a:rect l="0" t="0" r="r" b="b"/>
                <a:pathLst>
                  <a:path w="495" h="441">
                    <a:moveTo>
                      <a:pt x="493" y="148"/>
                    </a:moveTo>
                    <a:lnTo>
                      <a:pt x="442" y="143"/>
                    </a:lnTo>
                    <a:lnTo>
                      <a:pt x="402" y="140"/>
                    </a:lnTo>
                    <a:lnTo>
                      <a:pt x="365" y="138"/>
                    </a:lnTo>
                    <a:lnTo>
                      <a:pt x="337" y="139"/>
                    </a:lnTo>
                    <a:lnTo>
                      <a:pt x="309" y="143"/>
                    </a:lnTo>
                    <a:lnTo>
                      <a:pt x="285" y="155"/>
                    </a:lnTo>
                    <a:lnTo>
                      <a:pt x="260" y="172"/>
                    </a:lnTo>
                    <a:lnTo>
                      <a:pt x="236" y="199"/>
                    </a:lnTo>
                    <a:lnTo>
                      <a:pt x="233" y="219"/>
                    </a:lnTo>
                    <a:lnTo>
                      <a:pt x="231" y="234"/>
                    </a:lnTo>
                    <a:lnTo>
                      <a:pt x="228" y="245"/>
                    </a:lnTo>
                    <a:lnTo>
                      <a:pt x="227" y="256"/>
                    </a:lnTo>
                    <a:lnTo>
                      <a:pt x="224" y="265"/>
                    </a:lnTo>
                    <a:lnTo>
                      <a:pt x="223" y="278"/>
                    </a:lnTo>
                    <a:lnTo>
                      <a:pt x="223" y="295"/>
                    </a:lnTo>
                    <a:lnTo>
                      <a:pt x="224" y="318"/>
                    </a:lnTo>
                    <a:lnTo>
                      <a:pt x="214" y="318"/>
                    </a:lnTo>
                    <a:lnTo>
                      <a:pt x="205" y="320"/>
                    </a:lnTo>
                    <a:lnTo>
                      <a:pt x="196" y="322"/>
                    </a:lnTo>
                    <a:lnTo>
                      <a:pt x="188" y="324"/>
                    </a:lnTo>
                    <a:lnTo>
                      <a:pt x="178" y="315"/>
                    </a:lnTo>
                    <a:lnTo>
                      <a:pt x="171" y="308"/>
                    </a:lnTo>
                    <a:lnTo>
                      <a:pt x="164" y="301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1" y="314"/>
                    </a:lnTo>
                    <a:lnTo>
                      <a:pt x="107" y="334"/>
                    </a:lnTo>
                    <a:lnTo>
                      <a:pt x="106" y="355"/>
                    </a:lnTo>
                    <a:lnTo>
                      <a:pt x="106" y="378"/>
                    </a:lnTo>
                    <a:lnTo>
                      <a:pt x="105" y="398"/>
                    </a:lnTo>
                    <a:lnTo>
                      <a:pt x="105" y="418"/>
                    </a:lnTo>
                    <a:lnTo>
                      <a:pt x="102" y="432"/>
                    </a:lnTo>
                    <a:lnTo>
                      <a:pt x="96" y="441"/>
                    </a:lnTo>
                    <a:lnTo>
                      <a:pt x="90" y="438"/>
                    </a:lnTo>
                    <a:lnTo>
                      <a:pt x="84" y="436"/>
                    </a:lnTo>
                    <a:lnTo>
                      <a:pt x="76" y="433"/>
                    </a:lnTo>
                    <a:lnTo>
                      <a:pt x="69" y="430"/>
                    </a:lnTo>
                    <a:lnTo>
                      <a:pt x="59" y="426"/>
                    </a:lnTo>
                    <a:lnTo>
                      <a:pt x="52" y="423"/>
                    </a:lnTo>
                    <a:lnTo>
                      <a:pt x="46" y="420"/>
                    </a:lnTo>
                    <a:lnTo>
                      <a:pt x="41" y="419"/>
                    </a:lnTo>
                    <a:lnTo>
                      <a:pt x="34" y="394"/>
                    </a:lnTo>
                    <a:lnTo>
                      <a:pt x="29" y="370"/>
                    </a:lnTo>
                    <a:lnTo>
                      <a:pt x="24" y="344"/>
                    </a:lnTo>
                    <a:lnTo>
                      <a:pt x="19" y="320"/>
                    </a:lnTo>
                    <a:lnTo>
                      <a:pt x="13" y="295"/>
                    </a:lnTo>
                    <a:lnTo>
                      <a:pt x="9" y="269"/>
                    </a:lnTo>
                    <a:lnTo>
                      <a:pt x="3" y="245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71" y="29"/>
                    </a:lnTo>
                    <a:lnTo>
                      <a:pt x="411" y="44"/>
                    </a:lnTo>
                    <a:lnTo>
                      <a:pt x="442" y="56"/>
                    </a:lnTo>
                    <a:lnTo>
                      <a:pt x="467" y="69"/>
                    </a:lnTo>
                    <a:lnTo>
                      <a:pt x="482" y="84"/>
                    </a:lnTo>
                    <a:lnTo>
                      <a:pt x="492" y="101"/>
                    </a:lnTo>
                    <a:lnTo>
                      <a:pt x="495" y="121"/>
                    </a:lnTo>
                    <a:lnTo>
                      <a:pt x="493" y="148"/>
                    </a:lnTo>
                    <a:close/>
                  </a:path>
                </a:pathLst>
              </a:custGeom>
              <a:solidFill>
                <a:srgbClr val="A880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6" name="Freeform 338"/>
              <p:cNvSpPr>
                <a:spLocks/>
              </p:cNvSpPr>
              <p:nvPr/>
            </p:nvSpPr>
            <p:spPr bwMode="auto">
              <a:xfrm>
                <a:off x="5530850" y="3503613"/>
                <a:ext cx="77788" cy="74613"/>
              </a:xfrm>
              <a:custGeom>
                <a:avLst/>
                <a:gdLst/>
                <a:ahLst/>
                <a:cxnLst>
                  <a:cxn ang="0">
                    <a:pos x="432" y="141"/>
                  </a:cxn>
                  <a:cxn ang="0">
                    <a:pos x="346" y="136"/>
                  </a:cxn>
                  <a:cxn ang="0">
                    <a:pos x="292" y="143"/>
                  </a:cxn>
                  <a:cxn ang="0">
                    <a:pos x="252" y="172"/>
                  </a:cxn>
                  <a:cxn ang="0">
                    <a:pos x="228" y="217"/>
                  </a:cxn>
                  <a:cxn ang="0">
                    <a:pos x="222" y="241"/>
                  </a:cxn>
                  <a:cxn ang="0">
                    <a:pos x="217" y="258"/>
                  </a:cxn>
                  <a:cxn ang="0">
                    <a:pos x="217" y="286"/>
                  </a:cxn>
                  <a:cxn ang="0">
                    <a:pos x="209" y="309"/>
                  </a:cxn>
                  <a:cxn ang="0">
                    <a:pos x="192" y="314"/>
                  </a:cxn>
                  <a:cxn ang="0">
                    <a:pos x="175" y="308"/>
                  </a:cxn>
                  <a:cxn ang="0">
                    <a:pos x="164" y="300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0" y="314"/>
                  </a:cxn>
                  <a:cxn ang="0">
                    <a:pos x="105" y="350"/>
                  </a:cxn>
                  <a:cxn ang="0">
                    <a:pos x="104" y="387"/>
                  </a:cxn>
                  <a:cxn ang="0">
                    <a:pos x="101" y="415"/>
                  </a:cxn>
                  <a:cxn ang="0">
                    <a:pos x="89" y="422"/>
                  </a:cxn>
                  <a:cxn ang="0">
                    <a:pos x="75" y="419"/>
                  </a:cxn>
                  <a:cxn ang="0">
                    <a:pos x="59" y="415"/>
                  </a:cxn>
                  <a:cxn ang="0">
                    <a:pos x="46" y="410"/>
                  </a:cxn>
                  <a:cxn ang="0">
                    <a:pos x="34" y="386"/>
                  </a:cxn>
                  <a:cxn ang="0">
                    <a:pos x="23" y="339"/>
                  </a:cxn>
                  <a:cxn ang="0">
                    <a:pos x="13" y="292"/>
                  </a:cxn>
                  <a:cxn ang="0">
                    <a:pos x="3" y="245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71" y="29"/>
                  </a:cxn>
                  <a:cxn ang="0">
                    <a:pos x="445" y="56"/>
                  </a:cxn>
                  <a:cxn ang="0">
                    <a:pos x="487" y="83"/>
                  </a:cxn>
                  <a:cxn ang="0">
                    <a:pos x="498" y="120"/>
                  </a:cxn>
                </a:cxnLst>
                <a:rect l="0" t="0" r="r" b="b"/>
                <a:pathLst>
                  <a:path w="498" h="424">
                    <a:moveTo>
                      <a:pt x="493" y="148"/>
                    </a:moveTo>
                    <a:lnTo>
                      <a:pt x="432" y="141"/>
                    </a:lnTo>
                    <a:lnTo>
                      <a:pt x="384" y="138"/>
                    </a:lnTo>
                    <a:lnTo>
                      <a:pt x="346" y="136"/>
                    </a:lnTo>
                    <a:lnTo>
                      <a:pt x="317" y="138"/>
                    </a:lnTo>
                    <a:lnTo>
                      <a:pt x="292" y="143"/>
                    </a:lnTo>
                    <a:lnTo>
                      <a:pt x="272" y="155"/>
                    </a:lnTo>
                    <a:lnTo>
                      <a:pt x="252" y="172"/>
                    </a:lnTo>
                    <a:lnTo>
                      <a:pt x="231" y="197"/>
                    </a:lnTo>
                    <a:lnTo>
                      <a:pt x="228" y="217"/>
                    </a:lnTo>
                    <a:lnTo>
                      <a:pt x="225" y="231"/>
                    </a:lnTo>
                    <a:lnTo>
                      <a:pt x="222" y="241"/>
                    </a:lnTo>
                    <a:lnTo>
                      <a:pt x="220" y="250"/>
                    </a:lnTo>
                    <a:lnTo>
                      <a:pt x="217" y="258"/>
                    </a:lnTo>
                    <a:lnTo>
                      <a:pt x="217" y="269"/>
                    </a:lnTo>
                    <a:lnTo>
                      <a:pt x="217" y="286"/>
                    </a:lnTo>
                    <a:lnTo>
                      <a:pt x="219" y="308"/>
                    </a:lnTo>
                    <a:lnTo>
                      <a:pt x="209" y="309"/>
                    </a:lnTo>
                    <a:lnTo>
                      <a:pt x="201" y="312"/>
                    </a:lnTo>
                    <a:lnTo>
                      <a:pt x="192" y="314"/>
                    </a:lnTo>
                    <a:lnTo>
                      <a:pt x="183" y="316"/>
                    </a:lnTo>
                    <a:lnTo>
                      <a:pt x="175" y="308"/>
                    </a:lnTo>
                    <a:lnTo>
                      <a:pt x="170" y="304"/>
                    </a:lnTo>
                    <a:lnTo>
                      <a:pt x="164" y="300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0" y="314"/>
                    </a:lnTo>
                    <a:lnTo>
                      <a:pt x="107" y="331"/>
                    </a:lnTo>
                    <a:lnTo>
                      <a:pt x="105" y="350"/>
                    </a:lnTo>
                    <a:lnTo>
                      <a:pt x="105" y="370"/>
                    </a:lnTo>
                    <a:lnTo>
                      <a:pt x="104" y="387"/>
                    </a:lnTo>
                    <a:lnTo>
                      <a:pt x="104" y="402"/>
                    </a:lnTo>
                    <a:lnTo>
                      <a:pt x="101" y="415"/>
                    </a:lnTo>
                    <a:lnTo>
                      <a:pt x="96" y="424"/>
                    </a:lnTo>
                    <a:lnTo>
                      <a:pt x="89" y="422"/>
                    </a:lnTo>
                    <a:lnTo>
                      <a:pt x="83" y="421"/>
                    </a:lnTo>
                    <a:lnTo>
                      <a:pt x="75" y="419"/>
                    </a:lnTo>
                    <a:lnTo>
                      <a:pt x="68" y="417"/>
                    </a:lnTo>
                    <a:lnTo>
                      <a:pt x="59" y="415"/>
                    </a:lnTo>
                    <a:lnTo>
                      <a:pt x="52" y="413"/>
                    </a:lnTo>
                    <a:lnTo>
                      <a:pt x="46" y="410"/>
                    </a:lnTo>
                    <a:lnTo>
                      <a:pt x="41" y="410"/>
                    </a:lnTo>
                    <a:lnTo>
                      <a:pt x="34" y="386"/>
                    </a:lnTo>
                    <a:lnTo>
                      <a:pt x="29" y="363"/>
                    </a:lnTo>
                    <a:lnTo>
                      <a:pt x="23" y="339"/>
                    </a:lnTo>
                    <a:lnTo>
                      <a:pt x="19" y="316"/>
                    </a:lnTo>
                    <a:lnTo>
                      <a:pt x="13" y="292"/>
                    </a:lnTo>
                    <a:lnTo>
                      <a:pt x="9" y="268"/>
                    </a:lnTo>
                    <a:lnTo>
                      <a:pt x="3" y="245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71" y="29"/>
                    </a:lnTo>
                    <a:lnTo>
                      <a:pt x="412" y="43"/>
                    </a:lnTo>
                    <a:lnTo>
                      <a:pt x="445" y="56"/>
                    </a:lnTo>
                    <a:lnTo>
                      <a:pt x="471" y="69"/>
                    </a:lnTo>
                    <a:lnTo>
                      <a:pt x="487" y="83"/>
                    </a:lnTo>
                    <a:lnTo>
                      <a:pt x="497" y="100"/>
                    </a:lnTo>
                    <a:lnTo>
                      <a:pt x="498" y="120"/>
                    </a:lnTo>
                    <a:lnTo>
                      <a:pt x="493" y="148"/>
                    </a:lnTo>
                    <a:close/>
                  </a:path>
                </a:pathLst>
              </a:custGeom>
              <a:solidFill>
                <a:srgbClr val="91664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7" name="Freeform 339"/>
              <p:cNvSpPr>
                <a:spLocks/>
              </p:cNvSpPr>
              <p:nvPr/>
            </p:nvSpPr>
            <p:spPr bwMode="auto">
              <a:xfrm>
                <a:off x="5530850" y="3503613"/>
                <a:ext cx="79375" cy="71438"/>
              </a:xfrm>
              <a:custGeom>
                <a:avLst/>
                <a:gdLst/>
                <a:ahLst/>
                <a:cxnLst>
                  <a:cxn ang="0">
                    <a:pos x="420" y="139"/>
                  </a:cxn>
                  <a:cxn ang="0">
                    <a:pos x="326" y="133"/>
                  </a:cxn>
                  <a:cxn ang="0">
                    <a:pos x="277" y="141"/>
                  </a:cxn>
                  <a:cxn ang="0">
                    <a:pos x="243" y="170"/>
                  </a:cxn>
                  <a:cxn ang="0">
                    <a:pos x="222" y="212"/>
                  </a:cxn>
                  <a:cxn ang="0">
                    <a:pos x="215" y="235"/>
                  </a:cxn>
                  <a:cxn ang="0">
                    <a:pos x="209" y="250"/>
                  </a:cxn>
                  <a:cxn ang="0">
                    <a:pos x="209" y="275"/>
                  </a:cxn>
                  <a:cxn ang="0">
                    <a:pos x="204" y="299"/>
                  </a:cxn>
                  <a:cxn ang="0">
                    <a:pos x="190" y="305"/>
                  </a:cxn>
                  <a:cxn ang="0">
                    <a:pos x="174" y="301"/>
                  </a:cxn>
                  <a:cxn ang="0">
                    <a:pos x="164" y="298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0" y="313"/>
                  </a:cxn>
                  <a:cxn ang="0">
                    <a:pos x="105" y="344"/>
                  </a:cxn>
                  <a:cxn ang="0">
                    <a:pos x="104" y="375"/>
                  </a:cxn>
                  <a:cxn ang="0">
                    <a:pos x="100" y="398"/>
                  </a:cxn>
                  <a:cxn ang="0">
                    <a:pos x="88" y="404"/>
                  </a:cxn>
                  <a:cxn ang="0">
                    <a:pos x="75" y="403"/>
                  </a:cxn>
                  <a:cxn ang="0">
                    <a:pos x="59" y="402"/>
                  </a:cxn>
                  <a:cxn ang="0">
                    <a:pos x="45" y="400"/>
                  </a:cxn>
                  <a:cxn ang="0">
                    <a:pos x="33" y="376"/>
                  </a:cxn>
                  <a:cxn ang="0">
                    <a:pos x="23" y="332"/>
                  </a:cxn>
                  <a:cxn ang="0">
                    <a:pos x="13" y="289"/>
                  </a:cxn>
                  <a:cxn ang="0">
                    <a:pos x="3" y="244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71" y="29"/>
                  </a:cxn>
                  <a:cxn ang="0">
                    <a:pos x="447" y="56"/>
                  </a:cxn>
                  <a:cxn ang="0">
                    <a:pos x="491" y="83"/>
                  </a:cxn>
                  <a:cxn ang="0">
                    <a:pos x="500" y="120"/>
                  </a:cxn>
                </a:cxnLst>
                <a:rect l="0" t="0" r="r" b="b"/>
                <a:pathLst>
                  <a:path w="500" h="406">
                    <a:moveTo>
                      <a:pt x="492" y="148"/>
                    </a:moveTo>
                    <a:lnTo>
                      <a:pt x="420" y="139"/>
                    </a:lnTo>
                    <a:lnTo>
                      <a:pt x="367" y="135"/>
                    </a:lnTo>
                    <a:lnTo>
                      <a:pt x="326" y="133"/>
                    </a:lnTo>
                    <a:lnTo>
                      <a:pt x="298" y="136"/>
                    </a:lnTo>
                    <a:lnTo>
                      <a:pt x="277" y="141"/>
                    </a:lnTo>
                    <a:lnTo>
                      <a:pt x="259" y="154"/>
                    </a:lnTo>
                    <a:lnTo>
                      <a:pt x="243" y="170"/>
                    </a:lnTo>
                    <a:lnTo>
                      <a:pt x="226" y="194"/>
                    </a:lnTo>
                    <a:lnTo>
                      <a:pt x="222" y="212"/>
                    </a:lnTo>
                    <a:lnTo>
                      <a:pt x="219" y="226"/>
                    </a:lnTo>
                    <a:lnTo>
                      <a:pt x="215" y="235"/>
                    </a:lnTo>
                    <a:lnTo>
                      <a:pt x="212" y="243"/>
                    </a:lnTo>
                    <a:lnTo>
                      <a:pt x="209" y="250"/>
                    </a:lnTo>
                    <a:lnTo>
                      <a:pt x="209" y="260"/>
                    </a:lnTo>
                    <a:lnTo>
                      <a:pt x="209" y="275"/>
                    </a:lnTo>
                    <a:lnTo>
                      <a:pt x="212" y="298"/>
                    </a:lnTo>
                    <a:lnTo>
                      <a:pt x="204" y="299"/>
                    </a:lnTo>
                    <a:lnTo>
                      <a:pt x="197" y="302"/>
                    </a:lnTo>
                    <a:lnTo>
                      <a:pt x="190" y="305"/>
                    </a:lnTo>
                    <a:lnTo>
                      <a:pt x="182" y="308"/>
                    </a:lnTo>
                    <a:lnTo>
                      <a:pt x="174" y="301"/>
                    </a:lnTo>
                    <a:lnTo>
                      <a:pt x="169" y="300"/>
                    </a:lnTo>
                    <a:lnTo>
                      <a:pt x="164" y="298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0" y="313"/>
                    </a:lnTo>
                    <a:lnTo>
                      <a:pt x="107" y="328"/>
                    </a:lnTo>
                    <a:lnTo>
                      <a:pt x="105" y="344"/>
                    </a:lnTo>
                    <a:lnTo>
                      <a:pt x="105" y="361"/>
                    </a:lnTo>
                    <a:lnTo>
                      <a:pt x="104" y="375"/>
                    </a:lnTo>
                    <a:lnTo>
                      <a:pt x="103" y="388"/>
                    </a:lnTo>
                    <a:lnTo>
                      <a:pt x="100" y="398"/>
                    </a:lnTo>
                    <a:lnTo>
                      <a:pt x="94" y="406"/>
                    </a:lnTo>
                    <a:lnTo>
                      <a:pt x="88" y="404"/>
                    </a:lnTo>
                    <a:lnTo>
                      <a:pt x="82" y="403"/>
                    </a:lnTo>
                    <a:lnTo>
                      <a:pt x="75" y="403"/>
                    </a:lnTo>
                    <a:lnTo>
                      <a:pt x="68" y="403"/>
                    </a:lnTo>
                    <a:lnTo>
                      <a:pt x="59" y="402"/>
                    </a:lnTo>
                    <a:lnTo>
                      <a:pt x="52" y="401"/>
                    </a:lnTo>
                    <a:lnTo>
                      <a:pt x="45" y="400"/>
                    </a:lnTo>
                    <a:lnTo>
                      <a:pt x="40" y="400"/>
                    </a:lnTo>
                    <a:lnTo>
                      <a:pt x="33" y="376"/>
                    </a:lnTo>
                    <a:lnTo>
                      <a:pt x="28" y="354"/>
                    </a:lnTo>
                    <a:lnTo>
                      <a:pt x="23" y="332"/>
                    </a:lnTo>
                    <a:lnTo>
                      <a:pt x="18" y="311"/>
                    </a:lnTo>
                    <a:lnTo>
                      <a:pt x="13" y="289"/>
                    </a:lnTo>
                    <a:lnTo>
                      <a:pt x="9" y="266"/>
                    </a:lnTo>
                    <a:lnTo>
                      <a:pt x="3" y="244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71" y="29"/>
                    </a:lnTo>
                    <a:lnTo>
                      <a:pt x="413" y="43"/>
                    </a:lnTo>
                    <a:lnTo>
                      <a:pt x="447" y="56"/>
                    </a:lnTo>
                    <a:lnTo>
                      <a:pt x="474" y="69"/>
                    </a:lnTo>
                    <a:lnTo>
                      <a:pt x="491" y="83"/>
                    </a:lnTo>
                    <a:lnTo>
                      <a:pt x="500" y="100"/>
                    </a:lnTo>
                    <a:lnTo>
                      <a:pt x="500" y="120"/>
                    </a:lnTo>
                    <a:lnTo>
                      <a:pt x="492" y="148"/>
                    </a:lnTo>
                    <a:close/>
                  </a:path>
                </a:pathLst>
              </a:custGeom>
              <a:solidFill>
                <a:srgbClr val="7A4D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8" name="Freeform 340"/>
              <p:cNvSpPr>
                <a:spLocks/>
              </p:cNvSpPr>
              <p:nvPr/>
            </p:nvSpPr>
            <p:spPr bwMode="auto">
              <a:xfrm>
                <a:off x="5530850" y="3503613"/>
                <a:ext cx="79375" cy="69850"/>
              </a:xfrm>
              <a:custGeom>
                <a:avLst/>
                <a:gdLst/>
                <a:ahLst/>
                <a:cxnLst>
                  <a:cxn ang="0">
                    <a:pos x="409" y="137"/>
                  </a:cxn>
                  <a:cxn ang="0">
                    <a:pos x="307" y="131"/>
                  </a:cxn>
                  <a:cxn ang="0">
                    <a:pos x="259" y="140"/>
                  </a:cxn>
                  <a:cxn ang="0">
                    <a:pos x="235" y="169"/>
                  </a:cxn>
                  <a:cxn ang="0">
                    <a:pos x="215" y="208"/>
                  </a:cxn>
                  <a:cxn ang="0">
                    <a:pos x="208" y="229"/>
                  </a:cxn>
                  <a:cxn ang="0">
                    <a:pos x="203" y="241"/>
                  </a:cxn>
                  <a:cxn ang="0">
                    <a:pos x="204" y="263"/>
                  </a:cxn>
                  <a:cxn ang="0">
                    <a:pos x="199" y="288"/>
                  </a:cxn>
                  <a:cxn ang="0">
                    <a:pos x="187" y="297"/>
                  </a:cxn>
                  <a:cxn ang="0">
                    <a:pos x="172" y="295"/>
                  </a:cxn>
                  <a:cxn ang="0">
                    <a:pos x="163" y="297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0" y="312"/>
                  </a:cxn>
                  <a:cxn ang="0">
                    <a:pos x="105" y="338"/>
                  </a:cxn>
                  <a:cxn ang="0">
                    <a:pos x="104" y="363"/>
                  </a:cxn>
                  <a:cxn ang="0">
                    <a:pos x="100" y="381"/>
                  </a:cxn>
                  <a:cxn ang="0">
                    <a:pos x="88" y="387"/>
                  </a:cxn>
                  <a:cxn ang="0">
                    <a:pos x="74" y="388"/>
                  </a:cxn>
                  <a:cxn ang="0">
                    <a:pos x="58" y="390"/>
                  </a:cxn>
                  <a:cxn ang="0">
                    <a:pos x="44" y="391"/>
                  </a:cxn>
                  <a:cxn ang="0">
                    <a:pos x="33" y="369"/>
                  </a:cxn>
                  <a:cxn ang="0">
                    <a:pos x="23" y="326"/>
                  </a:cxn>
                  <a:cxn ang="0">
                    <a:pos x="13" y="286"/>
                  </a:cxn>
                  <a:cxn ang="0">
                    <a:pos x="3" y="243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72" y="29"/>
                  </a:cxn>
                  <a:cxn ang="0">
                    <a:pos x="450" y="56"/>
                  </a:cxn>
                  <a:cxn ang="0">
                    <a:pos x="496" y="83"/>
                  </a:cxn>
                  <a:cxn ang="0">
                    <a:pos x="503" y="120"/>
                  </a:cxn>
                </a:cxnLst>
                <a:rect l="0" t="0" r="r" b="b"/>
                <a:pathLst>
                  <a:path w="504" h="392">
                    <a:moveTo>
                      <a:pt x="492" y="148"/>
                    </a:moveTo>
                    <a:lnTo>
                      <a:pt x="409" y="137"/>
                    </a:lnTo>
                    <a:lnTo>
                      <a:pt x="349" y="132"/>
                    </a:lnTo>
                    <a:lnTo>
                      <a:pt x="307" y="131"/>
                    </a:lnTo>
                    <a:lnTo>
                      <a:pt x="279" y="134"/>
                    </a:lnTo>
                    <a:lnTo>
                      <a:pt x="259" y="140"/>
                    </a:lnTo>
                    <a:lnTo>
                      <a:pt x="247" y="153"/>
                    </a:lnTo>
                    <a:lnTo>
                      <a:pt x="235" y="169"/>
                    </a:lnTo>
                    <a:lnTo>
                      <a:pt x="221" y="190"/>
                    </a:lnTo>
                    <a:lnTo>
                      <a:pt x="215" y="208"/>
                    </a:lnTo>
                    <a:lnTo>
                      <a:pt x="211" y="222"/>
                    </a:lnTo>
                    <a:lnTo>
                      <a:pt x="208" y="229"/>
                    </a:lnTo>
                    <a:lnTo>
                      <a:pt x="206" y="235"/>
                    </a:lnTo>
                    <a:lnTo>
                      <a:pt x="203" y="241"/>
                    </a:lnTo>
                    <a:lnTo>
                      <a:pt x="203" y="250"/>
                    </a:lnTo>
                    <a:lnTo>
                      <a:pt x="204" y="263"/>
                    </a:lnTo>
                    <a:lnTo>
                      <a:pt x="207" y="287"/>
                    </a:lnTo>
                    <a:lnTo>
                      <a:pt x="199" y="288"/>
                    </a:lnTo>
                    <a:lnTo>
                      <a:pt x="194" y="293"/>
                    </a:lnTo>
                    <a:lnTo>
                      <a:pt x="187" y="297"/>
                    </a:lnTo>
                    <a:lnTo>
                      <a:pt x="180" y="300"/>
                    </a:lnTo>
                    <a:lnTo>
                      <a:pt x="172" y="295"/>
                    </a:lnTo>
                    <a:lnTo>
                      <a:pt x="168" y="296"/>
                    </a:lnTo>
                    <a:lnTo>
                      <a:pt x="163" y="297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0" y="312"/>
                    </a:lnTo>
                    <a:lnTo>
                      <a:pt x="107" y="325"/>
                    </a:lnTo>
                    <a:lnTo>
                      <a:pt x="105" y="338"/>
                    </a:lnTo>
                    <a:lnTo>
                      <a:pt x="105" y="352"/>
                    </a:lnTo>
                    <a:lnTo>
                      <a:pt x="104" y="363"/>
                    </a:lnTo>
                    <a:lnTo>
                      <a:pt x="103" y="373"/>
                    </a:lnTo>
                    <a:lnTo>
                      <a:pt x="100" y="381"/>
                    </a:lnTo>
                    <a:lnTo>
                      <a:pt x="94" y="388"/>
                    </a:lnTo>
                    <a:lnTo>
                      <a:pt x="88" y="387"/>
                    </a:lnTo>
                    <a:lnTo>
                      <a:pt x="82" y="387"/>
                    </a:lnTo>
                    <a:lnTo>
                      <a:pt x="74" y="388"/>
                    </a:lnTo>
                    <a:lnTo>
                      <a:pt x="66" y="390"/>
                    </a:lnTo>
                    <a:lnTo>
                      <a:pt x="58" y="390"/>
                    </a:lnTo>
                    <a:lnTo>
                      <a:pt x="51" y="391"/>
                    </a:lnTo>
                    <a:lnTo>
                      <a:pt x="44" y="391"/>
                    </a:lnTo>
                    <a:lnTo>
                      <a:pt x="40" y="392"/>
                    </a:lnTo>
                    <a:lnTo>
                      <a:pt x="33" y="369"/>
                    </a:lnTo>
                    <a:lnTo>
                      <a:pt x="28" y="348"/>
                    </a:lnTo>
                    <a:lnTo>
                      <a:pt x="23" y="326"/>
                    </a:lnTo>
                    <a:lnTo>
                      <a:pt x="18" y="307"/>
                    </a:lnTo>
                    <a:lnTo>
                      <a:pt x="13" y="286"/>
                    </a:lnTo>
                    <a:lnTo>
                      <a:pt x="9" y="265"/>
                    </a:lnTo>
                    <a:lnTo>
                      <a:pt x="3" y="243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72" y="29"/>
                    </a:lnTo>
                    <a:lnTo>
                      <a:pt x="415" y="43"/>
                    </a:lnTo>
                    <a:lnTo>
                      <a:pt x="450" y="56"/>
                    </a:lnTo>
                    <a:lnTo>
                      <a:pt x="478" y="69"/>
                    </a:lnTo>
                    <a:lnTo>
                      <a:pt x="496" y="83"/>
                    </a:lnTo>
                    <a:lnTo>
                      <a:pt x="504" y="100"/>
                    </a:lnTo>
                    <a:lnTo>
                      <a:pt x="503" y="120"/>
                    </a:lnTo>
                    <a:lnTo>
                      <a:pt x="492" y="148"/>
                    </a:lnTo>
                    <a:close/>
                  </a:path>
                </a:pathLst>
              </a:custGeom>
              <a:solidFill>
                <a:srgbClr val="63331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9" name="Freeform 341"/>
              <p:cNvSpPr>
                <a:spLocks/>
              </p:cNvSpPr>
              <p:nvPr/>
            </p:nvSpPr>
            <p:spPr bwMode="auto">
              <a:xfrm>
                <a:off x="5530850" y="3503613"/>
                <a:ext cx="79375" cy="68263"/>
              </a:xfrm>
              <a:custGeom>
                <a:avLst/>
                <a:gdLst/>
                <a:ahLst/>
                <a:cxnLst>
                  <a:cxn ang="0">
                    <a:pos x="398" y="135"/>
                  </a:cxn>
                  <a:cxn ang="0">
                    <a:pos x="286" y="128"/>
                  </a:cxn>
                  <a:cxn ang="0">
                    <a:pos x="242" y="140"/>
                  </a:cxn>
                  <a:cxn ang="0">
                    <a:pos x="226" y="169"/>
                  </a:cxn>
                  <a:cxn ang="0">
                    <a:pos x="209" y="206"/>
                  </a:cxn>
                  <a:cxn ang="0">
                    <a:pos x="201" y="225"/>
                  </a:cxn>
                  <a:cxn ang="0">
                    <a:pos x="197" y="234"/>
                  </a:cxn>
                  <a:cxn ang="0">
                    <a:pos x="198" y="254"/>
                  </a:cxn>
                  <a:cxn ang="0">
                    <a:pos x="194" y="278"/>
                  </a:cxn>
                  <a:cxn ang="0">
                    <a:pos x="184" y="289"/>
                  </a:cxn>
                  <a:cxn ang="0">
                    <a:pos x="170" y="288"/>
                  </a:cxn>
                  <a:cxn ang="0">
                    <a:pos x="163" y="296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0" y="311"/>
                  </a:cxn>
                  <a:cxn ang="0">
                    <a:pos x="105" y="333"/>
                  </a:cxn>
                  <a:cxn ang="0">
                    <a:pos x="104" y="352"/>
                  </a:cxn>
                  <a:cxn ang="0">
                    <a:pos x="100" y="365"/>
                  </a:cxn>
                  <a:cxn ang="0">
                    <a:pos x="87" y="371"/>
                  </a:cxn>
                  <a:cxn ang="0">
                    <a:pos x="73" y="374"/>
                  </a:cxn>
                  <a:cxn ang="0">
                    <a:pos x="57" y="379"/>
                  </a:cxn>
                  <a:cxn ang="0">
                    <a:pos x="43" y="383"/>
                  </a:cxn>
                  <a:cxn ang="0">
                    <a:pos x="31" y="360"/>
                  </a:cxn>
                  <a:cxn ang="0">
                    <a:pos x="21" y="320"/>
                  </a:cxn>
                  <a:cxn ang="0">
                    <a:pos x="12" y="283"/>
                  </a:cxn>
                  <a:cxn ang="0">
                    <a:pos x="3" y="243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72" y="29"/>
                  </a:cxn>
                  <a:cxn ang="0">
                    <a:pos x="452" y="56"/>
                  </a:cxn>
                  <a:cxn ang="0">
                    <a:pos x="499" y="83"/>
                  </a:cxn>
                  <a:cxn ang="0">
                    <a:pos x="505" y="120"/>
                  </a:cxn>
                </a:cxnLst>
                <a:rect l="0" t="0" r="r" b="b"/>
                <a:pathLst>
                  <a:path w="508" h="384">
                    <a:moveTo>
                      <a:pt x="492" y="148"/>
                    </a:moveTo>
                    <a:lnTo>
                      <a:pt x="398" y="135"/>
                    </a:lnTo>
                    <a:lnTo>
                      <a:pt x="331" y="129"/>
                    </a:lnTo>
                    <a:lnTo>
                      <a:pt x="286" y="128"/>
                    </a:lnTo>
                    <a:lnTo>
                      <a:pt x="259" y="133"/>
                    </a:lnTo>
                    <a:lnTo>
                      <a:pt x="242" y="140"/>
                    </a:lnTo>
                    <a:lnTo>
                      <a:pt x="234" y="154"/>
                    </a:lnTo>
                    <a:lnTo>
                      <a:pt x="226" y="169"/>
                    </a:lnTo>
                    <a:lnTo>
                      <a:pt x="215" y="189"/>
                    </a:lnTo>
                    <a:lnTo>
                      <a:pt x="209" y="206"/>
                    </a:lnTo>
                    <a:lnTo>
                      <a:pt x="205" y="219"/>
                    </a:lnTo>
                    <a:lnTo>
                      <a:pt x="201" y="225"/>
                    </a:lnTo>
                    <a:lnTo>
                      <a:pt x="199" y="230"/>
                    </a:lnTo>
                    <a:lnTo>
                      <a:pt x="197" y="234"/>
                    </a:lnTo>
                    <a:lnTo>
                      <a:pt x="197" y="242"/>
                    </a:lnTo>
                    <a:lnTo>
                      <a:pt x="198" y="254"/>
                    </a:lnTo>
                    <a:lnTo>
                      <a:pt x="202" y="276"/>
                    </a:lnTo>
                    <a:lnTo>
                      <a:pt x="194" y="278"/>
                    </a:lnTo>
                    <a:lnTo>
                      <a:pt x="190" y="284"/>
                    </a:lnTo>
                    <a:lnTo>
                      <a:pt x="184" y="289"/>
                    </a:lnTo>
                    <a:lnTo>
                      <a:pt x="177" y="292"/>
                    </a:lnTo>
                    <a:lnTo>
                      <a:pt x="170" y="288"/>
                    </a:lnTo>
                    <a:lnTo>
                      <a:pt x="167" y="292"/>
                    </a:lnTo>
                    <a:lnTo>
                      <a:pt x="163" y="296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0" y="311"/>
                    </a:lnTo>
                    <a:lnTo>
                      <a:pt x="107" y="323"/>
                    </a:lnTo>
                    <a:lnTo>
                      <a:pt x="105" y="333"/>
                    </a:lnTo>
                    <a:lnTo>
                      <a:pt x="105" y="343"/>
                    </a:lnTo>
                    <a:lnTo>
                      <a:pt x="104" y="352"/>
                    </a:lnTo>
                    <a:lnTo>
                      <a:pt x="103" y="359"/>
                    </a:lnTo>
                    <a:lnTo>
                      <a:pt x="100" y="365"/>
                    </a:lnTo>
                    <a:lnTo>
                      <a:pt x="94" y="372"/>
                    </a:lnTo>
                    <a:lnTo>
                      <a:pt x="87" y="371"/>
                    </a:lnTo>
                    <a:lnTo>
                      <a:pt x="81" y="372"/>
                    </a:lnTo>
                    <a:lnTo>
                      <a:pt x="73" y="374"/>
                    </a:lnTo>
                    <a:lnTo>
                      <a:pt x="65" y="377"/>
                    </a:lnTo>
                    <a:lnTo>
                      <a:pt x="57" y="379"/>
                    </a:lnTo>
                    <a:lnTo>
                      <a:pt x="50" y="381"/>
                    </a:lnTo>
                    <a:lnTo>
                      <a:pt x="43" y="383"/>
                    </a:lnTo>
                    <a:lnTo>
                      <a:pt x="38" y="384"/>
                    </a:lnTo>
                    <a:lnTo>
                      <a:pt x="31" y="360"/>
                    </a:lnTo>
                    <a:lnTo>
                      <a:pt x="27" y="339"/>
                    </a:lnTo>
                    <a:lnTo>
                      <a:pt x="21" y="320"/>
                    </a:lnTo>
                    <a:lnTo>
                      <a:pt x="17" y="302"/>
                    </a:lnTo>
                    <a:lnTo>
                      <a:pt x="12" y="283"/>
                    </a:lnTo>
                    <a:lnTo>
                      <a:pt x="8" y="264"/>
                    </a:lnTo>
                    <a:lnTo>
                      <a:pt x="3" y="243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72" y="29"/>
                    </a:lnTo>
                    <a:lnTo>
                      <a:pt x="416" y="43"/>
                    </a:lnTo>
                    <a:lnTo>
                      <a:pt x="452" y="56"/>
                    </a:lnTo>
                    <a:lnTo>
                      <a:pt x="481" y="69"/>
                    </a:lnTo>
                    <a:lnTo>
                      <a:pt x="499" y="83"/>
                    </a:lnTo>
                    <a:lnTo>
                      <a:pt x="508" y="100"/>
                    </a:lnTo>
                    <a:lnTo>
                      <a:pt x="505" y="120"/>
                    </a:lnTo>
                    <a:lnTo>
                      <a:pt x="492" y="148"/>
                    </a:lnTo>
                    <a:close/>
                  </a:path>
                </a:pathLst>
              </a:custGeom>
              <a:solidFill>
                <a:srgbClr val="4D1A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0" name="Freeform 342"/>
              <p:cNvSpPr>
                <a:spLocks/>
              </p:cNvSpPr>
              <p:nvPr/>
            </p:nvSpPr>
            <p:spPr bwMode="auto">
              <a:xfrm>
                <a:off x="5521325" y="3635376"/>
                <a:ext cx="136525" cy="134938"/>
              </a:xfrm>
              <a:custGeom>
                <a:avLst/>
                <a:gdLst/>
                <a:ahLst/>
                <a:cxnLst>
                  <a:cxn ang="0">
                    <a:pos x="320" y="73"/>
                  </a:cxn>
                  <a:cxn ang="0">
                    <a:pos x="349" y="131"/>
                  </a:cxn>
                  <a:cxn ang="0">
                    <a:pos x="362" y="181"/>
                  </a:cxn>
                  <a:cxn ang="0">
                    <a:pos x="366" y="227"/>
                  </a:cxn>
                  <a:cxn ang="0">
                    <a:pos x="367" y="270"/>
                  </a:cxn>
                  <a:cxn ang="0">
                    <a:pos x="368" y="311"/>
                  </a:cxn>
                  <a:cxn ang="0">
                    <a:pos x="378" y="357"/>
                  </a:cxn>
                  <a:cxn ang="0">
                    <a:pos x="402" y="409"/>
                  </a:cxn>
                  <a:cxn ang="0">
                    <a:pos x="447" y="470"/>
                  </a:cxn>
                  <a:cxn ang="0">
                    <a:pos x="455" y="470"/>
                  </a:cxn>
                  <a:cxn ang="0">
                    <a:pos x="464" y="474"/>
                  </a:cxn>
                  <a:cxn ang="0">
                    <a:pos x="473" y="480"/>
                  </a:cxn>
                  <a:cxn ang="0">
                    <a:pos x="484" y="487"/>
                  </a:cxn>
                  <a:cxn ang="0">
                    <a:pos x="493" y="493"/>
                  </a:cxn>
                  <a:cxn ang="0">
                    <a:pos x="503" y="499"/>
                  </a:cxn>
                  <a:cxn ang="0">
                    <a:pos x="512" y="503"/>
                  </a:cxn>
                  <a:cxn ang="0">
                    <a:pos x="523" y="506"/>
                  </a:cxn>
                  <a:cxn ang="0">
                    <a:pos x="553" y="507"/>
                  </a:cxn>
                  <a:cxn ang="0">
                    <a:pos x="589" y="509"/>
                  </a:cxn>
                  <a:cxn ang="0">
                    <a:pos x="628" y="511"/>
                  </a:cxn>
                  <a:cxn ang="0">
                    <a:pos x="671" y="513"/>
                  </a:cxn>
                  <a:cxn ang="0">
                    <a:pos x="712" y="514"/>
                  </a:cxn>
                  <a:cxn ang="0">
                    <a:pos x="751" y="515"/>
                  </a:cxn>
                  <a:cxn ang="0">
                    <a:pos x="788" y="515"/>
                  </a:cxn>
                  <a:cxn ang="0">
                    <a:pos x="818" y="516"/>
                  </a:cxn>
                  <a:cxn ang="0">
                    <a:pos x="803" y="556"/>
                  </a:cxn>
                  <a:cxn ang="0">
                    <a:pos x="795" y="584"/>
                  </a:cxn>
                  <a:cxn ang="0">
                    <a:pos x="792" y="604"/>
                  </a:cxn>
                  <a:cxn ang="0">
                    <a:pos x="796" y="618"/>
                  </a:cxn>
                  <a:cxn ang="0">
                    <a:pos x="804" y="628"/>
                  </a:cxn>
                  <a:cxn ang="0">
                    <a:pos x="819" y="639"/>
                  </a:cxn>
                  <a:cxn ang="0">
                    <a:pos x="837" y="654"/>
                  </a:cxn>
                  <a:cxn ang="0">
                    <a:pos x="863" y="675"/>
                  </a:cxn>
                  <a:cxn ang="0">
                    <a:pos x="815" y="691"/>
                  </a:cxn>
                  <a:cxn ang="0">
                    <a:pos x="766" y="707"/>
                  </a:cxn>
                  <a:cxn ang="0">
                    <a:pos x="715" y="721"/>
                  </a:cxn>
                  <a:cxn ang="0">
                    <a:pos x="664" y="733"/>
                  </a:cxn>
                  <a:cxn ang="0">
                    <a:pos x="608" y="742"/>
                  </a:cxn>
                  <a:cxn ang="0">
                    <a:pos x="549" y="750"/>
                  </a:cxn>
                  <a:cxn ang="0">
                    <a:pos x="485" y="755"/>
                  </a:cxn>
                  <a:cxn ang="0">
                    <a:pos x="415" y="760"/>
                  </a:cxn>
                  <a:cxn ang="0">
                    <a:pos x="330" y="709"/>
                  </a:cxn>
                  <a:cxn ang="0">
                    <a:pos x="265" y="666"/>
                  </a:cxn>
                  <a:cxn ang="0">
                    <a:pos x="214" y="621"/>
                  </a:cxn>
                  <a:cxn ang="0">
                    <a:pos x="172" y="570"/>
                  </a:cxn>
                  <a:cxn ang="0">
                    <a:pos x="133" y="504"/>
                  </a:cxn>
                  <a:cxn ang="0">
                    <a:pos x="96" y="419"/>
                  </a:cxn>
                  <a:cxn ang="0">
                    <a:pos x="52" y="307"/>
                  </a:cxn>
                  <a:cxn ang="0">
                    <a:pos x="0" y="162"/>
                  </a:cxn>
                  <a:cxn ang="0">
                    <a:pos x="5" y="102"/>
                  </a:cxn>
                  <a:cxn ang="0">
                    <a:pos x="22" y="56"/>
                  </a:cxn>
                  <a:cxn ang="0">
                    <a:pos x="49" y="24"/>
                  </a:cxn>
                  <a:cxn ang="0">
                    <a:pos x="87" y="6"/>
                  </a:cxn>
                  <a:cxn ang="0">
                    <a:pos x="133" y="0"/>
                  </a:cxn>
                  <a:cxn ang="0">
                    <a:pos x="188" y="10"/>
                  </a:cxn>
                  <a:cxn ang="0">
                    <a:pos x="250" y="33"/>
                  </a:cxn>
                  <a:cxn ang="0">
                    <a:pos x="320" y="73"/>
                  </a:cxn>
                </a:cxnLst>
                <a:rect l="0" t="0" r="r" b="b"/>
                <a:pathLst>
                  <a:path w="863" h="760">
                    <a:moveTo>
                      <a:pt x="320" y="73"/>
                    </a:moveTo>
                    <a:lnTo>
                      <a:pt x="349" y="131"/>
                    </a:lnTo>
                    <a:lnTo>
                      <a:pt x="362" y="181"/>
                    </a:lnTo>
                    <a:lnTo>
                      <a:pt x="366" y="227"/>
                    </a:lnTo>
                    <a:lnTo>
                      <a:pt x="367" y="270"/>
                    </a:lnTo>
                    <a:lnTo>
                      <a:pt x="368" y="311"/>
                    </a:lnTo>
                    <a:lnTo>
                      <a:pt x="378" y="357"/>
                    </a:lnTo>
                    <a:lnTo>
                      <a:pt x="402" y="409"/>
                    </a:lnTo>
                    <a:lnTo>
                      <a:pt x="447" y="470"/>
                    </a:lnTo>
                    <a:lnTo>
                      <a:pt x="455" y="470"/>
                    </a:lnTo>
                    <a:lnTo>
                      <a:pt x="464" y="474"/>
                    </a:lnTo>
                    <a:lnTo>
                      <a:pt x="473" y="480"/>
                    </a:lnTo>
                    <a:lnTo>
                      <a:pt x="484" y="487"/>
                    </a:lnTo>
                    <a:lnTo>
                      <a:pt x="493" y="493"/>
                    </a:lnTo>
                    <a:lnTo>
                      <a:pt x="503" y="499"/>
                    </a:lnTo>
                    <a:lnTo>
                      <a:pt x="512" y="503"/>
                    </a:lnTo>
                    <a:lnTo>
                      <a:pt x="523" y="506"/>
                    </a:lnTo>
                    <a:lnTo>
                      <a:pt x="553" y="507"/>
                    </a:lnTo>
                    <a:lnTo>
                      <a:pt x="589" y="509"/>
                    </a:lnTo>
                    <a:lnTo>
                      <a:pt x="628" y="511"/>
                    </a:lnTo>
                    <a:lnTo>
                      <a:pt x="671" y="513"/>
                    </a:lnTo>
                    <a:lnTo>
                      <a:pt x="712" y="514"/>
                    </a:lnTo>
                    <a:lnTo>
                      <a:pt x="751" y="515"/>
                    </a:lnTo>
                    <a:lnTo>
                      <a:pt x="788" y="515"/>
                    </a:lnTo>
                    <a:lnTo>
                      <a:pt x="818" y="516"/>
                    </a:lnTo>
                    <a:lnTo>
                      <a:pt x="803" y="556"/>
                    </a:lnTo>
                    <a:lnTo>
                      <a:pt x="795" y="584"/>
                    </a:lnTo>
                    <a:lnTo>
                      <a:pt x="792" y="604"/>
                    </a:lnTo>
                    <a:lnTo>
                      <a:pt x="796" y="618"/>
                    </a:lnTo>
                    <a:lnTo>
                      <a:pt x="804" y="628"/>
                    </a:lnTo>
                    <a:lnTo>
                      <a:pt x="819" y="639"/>
                    </a:lnTo>
                    <a:lnTo>
                      <a:pt x="837" y="654"/>
                    </a:lnTo>
                    <a:lnTo>
                      <a:pt x="863" y="675"/>
                    </a:lnTo>
                    <a:lnTo>
                      <a:pt x="815" y="691"/>
                    </a:lnTo>
                    <a:lnTo>
                      <a:pt x="766" y="707"/>
                    </a:lnTo>
                    <a:lnTo>
                      <a:pt x="715" y="721"/>
                    </a:lnTo>
                    <a:lnTo>
                      <a:pt x="664" y="733"/>
                    </a:lnTo>
                    <a:lnTo>
                      <a:pt x="608" y="742"/>
                    </a:lnTo>
                    <a:lnTo>
                      <a:pt x="549" y="750"/>
                    </a:lnTo>
                    <a:lnTo>
                      <a:pt x="485" y="755"/>
                    </a:lnTo>
                    <a:lnTo>
                      <a:pt x="415" y="760"/>
                    </a:lnTo>
                    <a:lnTo>
                      <a:pt x="330" y="709"/>
                    </a:lnTo>
                    <a:lnTo>
                      <a:pt x="265" y="666"/>
                    </a:lnTo>
                    <a:lnTo>
                      <a:pt x="214" y="621"/>
                    </a:lnTo>
                    <a:lnTo>
                      <a:pt x="172" y="570"/>
                    </a:lnTo>
                    <a:lnTo>
                      <a:pt x="133" y="504"/>
                    </a:lnTo>
                    <a:lnTo>
                      <a:pt x="96" y="419"/>
                    </a:lnTo>
                    <a:lnTo>
                      <a:pt x="52" y="307"/>
                    </a:lnTo>
                    <a:lnTo>
                      <a:pt x="0" y="162"/>
                    </a:lnTo>
                    <a:lnTo>
                      <a:pt x="5" y="102"/>
                    </a:lnTo>
                    <a:lnTo>
                      <a:pt x="22" y="56"/>
                    </a:lnTo>
                    <a:lnTo>
                      <a:pt x="49" y="24"/>
                    </a:lnTo>
                    <a:lnTo>
                      <a:pt x="87" y="6"/>
                    </a:lnTo>
                    <a:lnTo>
                      <a:pt x="133" y="0"/>
                    </a:lnTo>
                    <a:lnTo>
                      <a:pt x="188" y="10"/>
                    </a:lnTo>
                    <a:lnTo>
                      <a:pt x="250" y="33"/>
                    </a:lnTo>
                    <a:lnTo>
                      <a:pt x="320" y="73"/>
                    </a:lnTo>
                    <a:close/>
                  </a:path>
                </a:pathLst>
              </a:custGeom>
              <a:solidFill>
                <a:srgbClr val="99A1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1" name="Freeform 343"/>
              <p:cNvSpPr>
                <a:spLocks/>
              </p:cNvSpPr>
              <p:nvPr/>
            </p:nvSpPr>
            <p:spPr bwMode="auto">
              <a:xfrm>
                <a:off x="5521325" y="3635376"/>
                <a:ext cx="136525" cy="133350"/>
              </a:xfrm>
              <a:custGeom>
                <a:avLst/>
                <a:gdLst/>
                <a:ahLst/>
                <a:cxnLst>
                  <a:cxn ang="0">
                    <a:pos x="310" y="86"/>
                  </a:cxn>
                  <a:cxn ang="0">
                    <a:pos x="342" y="146"/>
                  </a:cxn>
                  <a:cxn ang="0">
                    <a:pos x="358" y="200"/>
                  </a:cxn>
                  <a:cxn ang="0">
                    <a:pos x="365" y="247"/>
                  </a:cxn>
                  <a:cxn ang="0">
                    <a:pos x="367" y="292"/>
                  </a:cxn>
                  <a:cxn ang="0">
                    <a:pos x="368" y="334"/>
                  </a:cxn>
                  <a:cxn ang="0">
                    <a:pos x="375" y="378"/>
                  </a:cxn>
                  <a:cxn ang="0">
                    <a:pos x="394" y="425"/>
                  </a:cxn>
                  <a:cxn ang="0">
                    <a:pos x="430" y="478"/>
                  </a:cxn>
                  <a:cxn ang="0">
                    <a:pos x="434" y="481"/>
                  </a:cxn>
                  <a:cxn ang="0">
                    <a:pos x="440" y="487"/>
                  </a:cxn>
                  <a:cxn ang="0">
                    <a:pos x="446" y="494"/>
                  </a:cxn>
                  <a:cxn ang="0">
                    <a:pos x="455" y="502"/>
                  </a:cxn>
                  <a:cxn ang="0">
                    <a:pos x="463" y="508"/>
                  </a:cxn>
                  <a:cxn ang="0">
                    <a:pos x="475" y="513"/>
                  </a:cxn>
                  <a:cxn ang="0">
                    <a:pos x="490" y="515"/>
                  </a:cxn>
                  <a:cxn ang="0">
                    <a:pos x="508" y="514"/>
                  </a:cxn>
                  <a:cxn ang="0">
                    <a:pos x="541" y="515"/>
                  </a:cxn>
                  <a:cxn ang="0">
                    <a:pos x="579" y="517"/>
                  </a:cxn>
                  <a:cxn ang="0">
                    <a:pos x="620" y="519"/>
                  </a:cxn>
                  <a:cxn ang="0">
                    <a:pos x="665" y="522"/>
                  </a:cxn>
                  <a:cxn ang="0">
                    <a:pos x="707" y="523"/>
                  </a:cxn>
                  <a:cxn ang="0">
                    <a:pos x="747" y="525"/>
                  </a:cxn>
                  <a:cxn ang="0">
                    <a:pos x="783" y="525"/>
                  </a:cxn>
                  <a:cxn ang="0">
                    <a:pos x="813" y="526"/>
                  </a:cxn>
                  <a:cxn ang="0">
                    <a:pos x="800" y="561"/>
                  </a:cxn>
                  <a:cxn ang="0">
                    <a:pos x="795" y="587"/>
                  </a:cxn>
                  <a:cxn ang="0">
                    <a:pos x="792" y="605"/>
                  </a:cxn>
                  <a:cxn ang="0">
                    <a:pos x="796" y="619"/>
                  </a:cxn>
                  <a:cxn ang="0">
                    <a:pos x="803" y="629"/>
                  </a:cxn>
                  <a:cxn ang="0">
                    <a:pos x="817" y="640"/>
                  </a:cxn>
                  <a:cxn ang="0">
                    <a:pos x="834" y="655"/>
                  </a:cxn>
                  <a:cxn ang="0">
                    <a:pos x="858" y="678"/>
                  </a:cxn>
                  <a:cxn ang="0">
                    <a:pos x="808" y="693"/>
                  </a:cxn>
                  <a:cxn ang="0">
                    <a:pos x="761" y="708"/>
                  </a:cxn>
                  <a:cxn ang="0">
                    <a:pos x="710" y="721"/>
                  </a:cxn>
                  <a:cxn ang="0">
                    <a:pos x="660" y="734"/>
                  </a:cxn>
                  <a:cxn ang="0">
                    <a:pos x="605" y="743"/>
                  </a:cxn>
                  <a:cxn ang="0">
                    <a:pos x="546" y="751"/>
                  </a:cxn>
                  <a:cxn ang="0">
                    <a:pos x="483" y="756"/>
                  </a:cxn>
                  <a:cxn ang="0">
                    <a:pos x="414" y="760"/>
                  </a:cxn>
                  <a:cxn ang="0">
                    <a:pos x="326" y="708"/>
                  </a:cxn>
                  <a:cxn ang="0">
                    <a:pos x="261" y="664"/>
                  </a:cxn>
                  <a:cxn ang="0">
                    <a:pos x="211" y="619"/>
                  </a:cxn>
                  <a:cxn ang="0">
                    <a:pos x="170" y="568"/>
                  </a:cxn>
                  <a:cxn ang="0">
                    <a:pos x="133" y="503"/>
                  </a:cxn>
                  <a:cxn ang="0">
                    <a:pos x="97" y="420"/>
                  </a:cxn>
                  <a:cxn ang="0">
                    <a:pos x="53" y="310"/>
                  </a:cxn>
                  <a:cxn ang="0">
                    <a:pos x="0" y="169"/>
                  </a:cxn>
                  <a:cxn ang="0">
                    <a:pos x="2" y="103"/>
                  </a:cxn>
                  <a:cxn ang="0">
                    <a:pos x="17" y="53"/>
                  </a:cxn>
                  <a:cxn ang="0">
                    <a:pos x="44" y="20"/>
                  </a:cxn>
                  <a:cxn ang="0">
                    <a:pos x="83" y="3"/>
                  </a:cxn>
                  <a:cxn ang="0">
                    <a:pos x="130" y="0"/>
                  </a:cxn>
                  <a:cxn ang="0">
                    <a:pos x="185" y="12"/>
                  </a:cxn>
                  <a:cxn ang="0">
                    <a:pos x="245" y="40"/>
                  </a:cxn>
                  <a:cxn ang="0">
                    <a:pos x="310" y="86"/>
                  </a:cxn>
                </a:cxnLst>
                <a:rect l="0" t="0" r="r" b="b"/>
                <a:pathLst>
                  <a:path w="858" h="760">
                    <a:moveTo>
                      <a:pt x="310" y="86"/>
                    </a:moveTo>
                    <a:lnTo>
                      <a:pt x="342" y="146"/>
                    </a:lnTo>
                    <a:lnTo>
                      <a:pt x="358" y="200"/>
                    </a:lnTo>
                    <a:lnTo>
                      <a:pt x="365" y="247"/>
                    </a:lnTo>
                    <a:lnTo>
                      <a:pt x="367" y="292"/>
                    </a:lnTo>
                    <a:lnTo>
                      <a:pt x="368" y="334"/>
                    </a:lnTo>
                    <a:lnTo>
                      <a:pt x="375" y="378"/>
                    </a:lnTo>
                    <a:lnTo>
                      <a:pt x="394" y="425"/>
                    </a:lnTo>
                    <a:lnTo>
                      <a:pt x="430" y="478"/>
                    </a:lnTo>
                    <a:lnTo>
                      <a:pt x="434" y="481"/>
                    </a:lnTo>
                    <a:lnTo>
                      <a:pt x="440" y="487"/>
                    </a:lnTo>
                    <a:lnTo>
                      <a:pt x="446" y="494"/>
                    </a:lnTo>
                    <a:lnTo>
                      <a:pt x="455" y="502"/>
                    </a:lnTo>
                    <a:lnTo>
                      <a:pt x="463" y="508"/>
                    </a:lnTo>
                    <a:lnTo>
                      <a:pt x="475" y="513"/>
                    </a:lnTo>
                    <a:lnTo>
                      <a:pt x="490" y="515"/>
                    </a:lnTo>
                    <a:lnTo>
                      <a:pt x="508" y="514"/>
                    </a:lnTo>
                    <a:lnTo>
                      <a:pt x="541" y="515"/>
                    </a:lnTo>
                    <a:lnTo>
                      <a:pt x="579" y="517"/>
                    </a:lnTo>
                    <a:lnTo>
                      <a:pt x="620" y="519"/>
                    </a:lnTo>
                    <a:lnTo>
                      <a:pt x="665" y="522"/>
                    </a:lnTo>
                    <a:lnTo>
                      <a:pt x="707" y="523"/>
                    </a:lnTo>
                    <a:lnTo>
                      <a:pt x="747" y="525"/>
                    </a:lnTo>
                    <a:lnTo>
                      <a:pt x="783" y="525"/>
                    </a:lnTo>
                    <a:lnTo>
                      <a:pt x="813" y="526"/>
                    </a:lnTo>
                    <a:lnTo>
                      <a:pt x="800" y="561"/>
                    </a:lnTo>
                    <a:lnTo>
                      <a:pt x="795" y="587"/>
                    </a:lnTo>
                    <a:lnTo>
                      <a:pt x="792" y="605"/>
                    </a:lnTo>
                    <a:lnTo>
                      <a:pt x="796" y="619"/>
                    </a:lnTo>
                    <a:lnTo>
                      <a:pt x="803" y="629"/>
                    </a:lnTo>
                    <a:lnTo>
                      <a:pt x="817" y="640"/>
                    </a:lnTo>
                    <a:lnTo>
                      <a:pt x="834" y="655"/>
                    </a:lnTo>
                    <a:lnTo>
                      <a:pt x="858" y="678"/>
                    </a:lnTo>
                    <a:lnTo>
                      <a:pt x="808" y="693"/>
                    </a:lnTo>
                    <a:lnTo>
                      <a:pt x="761" y="708"/>
                    </a:lnTo>
                    <a:lnTo>
                      <a:pt x="710" y="721"/>
                    </a:lnTo>
                    <a:lnTo>
                      <a:pt x="660" y="734"/>
                    </a:lnTo>
                    <a:lnTo>
                      <a:pt x="605" y="743"/>
                    </a:lnTo>
                    <a:lnTo>
                      <a:pt x="546" y="751"/>
                    </a:lnTo>
                    <a:lnTo>
                      <a:pt x="483" y="756"/>
                    </a:lnTo>
                    <a:lnTo>
                      <a:pt x="414" y="760"/>
                    </a:lnTo>
                    <a:lnTo>
                      <a:pt x="326" y="708"/>
                    </a:lnTo>
                    <a:lnTo>
                      <a:pt x="261" y="664"/>
                    </a:lnTo>
                    <a:lnTo>
                      <a:pt x="211" y="619"/>
                    </a:lnTo>
                    <a:lnTo>
                      <a:pt x="170" y="568"/>
                    </a:lnTo>
                    <a:lnTo>
                      <a:pt x="133" y="503"/>
                    </a:lnTo>
                    <a:lnTo>
                      <a:pt x="97" y="420"/>
                    </a:lnTo>
                    <a:lnTo>
                      <a:pt x="53" y="310"/>
                    </a:lnTo>
                    <a:lnTo>
                      <a:pt x="0" y="169"/>
                    </a:lnTo>
                    <a:lnTo>
                      <a:pt x="2" y="103"/>
                    </a:lnTo>
                    <a:lnTo>
                      <a:pt x="17" y="53"/>
                    </a:lnTo>
                    <a:lnTo>
                      <a:pt x="44" y="20"/>
                    </a:lnTo>
                    <a:lnTo>
                      <a:pt x="83" y="3"/>
                    </a:lnTo>
                    <a:lnTo>
                      <a:pt x="130" y="0"/>
                    </a:lnTo>
                    <a:lnTo>
                      <a:pt x="185" y="12"/>
                    </a:lnTo>
                    <a:lnTo>
                      <a:pt x="245" y="40"/>
                    </a:lnTo>
                    <a:lnTo>
                      <a:pt x="310" y="86"/>
                    </a:lnTo>
                    <a:close/>
                  </a:path>
                </a:pathLst>
              </a:custGeom>
              <a:solidFill>
                <a:srgbClr val="A6ABB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2" name="Freeform 344"/>
              <p:cNvSpPr>
                <a:spLocks/>
              </p:cNvSpPr>
              <p:nvPr/>
            </p:nvSpPr>
            <p:spPr bwMode="auto">
              <a:xfrm>
                <a:off x="5521325" y="3635376"/>
                <a:ext cx="136525" cy="133350"/>
              </a:xfrm>
              <a:custGeom>
                <a:avLst/>
                <a:gdLst/>
                <a:ahLst/>
                <a:cxnLst>
                  <a:cxn ang="0">
                    <a:pos x="300" y="98"/>
                  </a:cxn>
                  <a:cxn ang="0">
                    <a:pos x="335" y="162"/>
                  </a:cxn>
                  <a:cxn ang="0">
                    <a:pos x="354" y="219"/>
                  </a:cxn>
                  <a:cxn ang="0">
                    <a:pos x="364" y="269"/>
                  </a:cxn>
                  <a:cxn ang="0">
                    <a:pos x="367" y="316"/>
                  </a:cxn>
                  <a:cxn ang="0">
                    <a:pos x="367" y="359"/>
                  </a:cxn>
                  <a:cxn ang="0">
                    <a:pos x="372" y="401"/>
                  </a:cxn>
                  <a:cxn ang="0">
                    <a:pos x="384" y="443"/>
                  </a:cxn>
                  <a:cxn ang="0">
                    <a:pos x="412" y="489"/>
                  </a:cxn>
                  <a:cxn ang="0">
                    <a:pos x="413" y="494"/>
                  </a:cxn>
                  <a:cxn ang="0">
                    <a:pos x="416" y="502"/>
                  </a:cxn>
                  <a:cxn ang="0">
                    <a:pos x="420" y="510"/>
                  </a:cxn>
                  <a:cxn ang="0">
                    <a:pos x="427" y="518"/>
                  </a:cxn>
                  <a:cxn ang="0">
                    <a:pos x="436" y="524"/>
                  </a:cxn>
                  <a:cxn ang="0">
                    <a:pos x="451" y="529"/>
                  </a:cxn>
                  <a:cxn ang="0">
                    <a:pos x="469" y="527"/>
                  </a:cxn>
                  <a:cxn ang="0">
                    <a:pos x="495" y="521"/>
                  </a:cxn>
                  <a:cxn ang="0">
                    <a:pos x="529" y="523"/>
                  </a:cxn>
                  <a:cxn ang="0">
                    <a:pos x="570" y="526"/>
                  </a:cxn>
                  <a:cxn ang="0">
                    <a:pos x="612" y="529"/>
                  </a:cxn>
                  <a:cxn ang="0">
                    <a:pos x="658" y="532"/>
                  </a:cxn>
                  <a:cxn ang="0">
                    <a:pos x="701" y="533"/>
                  </a:cxn>
                  <a:cxn ang="0">
                    <a:pos x="742" y="535"/>
                  </a:cxn>
                  <a:cxn ang="0">
                    <a:pos x="779" y="536"/>
                  </a:cxn>
                  <a:cxn ang="0">
                    <a:pos x="809" y="537"/>
                  </a:cxn>
                  <a:cxn ang="0">
                    <a:pos x="800" y="567"/>
                  </a:cxn>
                  <a:cxn ang="0">
                    <a:pos x="796" y="590"/>
                  </a:cxn>
                  <a:cxn ang="0">
                    <a:pos x="795" y="607"/>
                  </a:cxn>
                  <a:cxn ang="0">
                    <a:pos x="799" y="620"/>
                  </a:cxn>
                  <a:cxn ang="0">
                    <a:pos x="805" y="630"/>
                  </a:cxn>
                  <a:cxn ang="0">
                    <a:pos x="818" y="642"/>
                  </a:cxn>
                  <a:cxn ang="0">
                    <a:pos x="833" y="657"/>
                  </a:cxn>
                  <a:cxn ang="0">
                    <a:pos x="854" y="680"/>
                  </a:cxn>
                  <a:cxn ang="0">
                    <a:pos x="804" y="695"/>
                  </a:cxn>
                  <a:cxn ang="0">
                    <a:pos x="757" y="710"/>
                  </a:cxn>
                  <a:cxn ang="0">
                    <a:pos x="707" y="722"/>
                  </a:cxn>
                  <a:cxn ang="0">
                    <a:pos x="656" y="735"/>
                  </a:cxn>
                  <a:cxn ang="0">
                    <a:pos x="602" y="744"/>
                  </a:cxn>
                  <a:cxn ang="0">
                    <a:pos x="545" y="752"/>
                  </a:cxn>
                  <a:cxn ang="0">
                    <a:pos x="482" y="758"/>
                  </a:cxn>
                  <a:cxn ang="0">
                    <a:pos x="412" y="764"/>
                  </a:cxn>
                  <a:cxn ang="0">
                    <a:pos x="323" y="710"/>
                  </a:cxn>
                  <a:cxn ang="0">
                    <a:pos x="257" y="664"/>
                  </a:cxn>
                  <a:cxn ang="0">
                    <a:pos x="207" y="618"/>
                  </a:cxn>
                  <a:cxn ang="0">
                    <a:pos x="169" y="567"/>
                  </a:cxn>
                  <a:cxn ang="0">
                    <a:pos x="134" y="504"/>
                  </a:cxn>
                  <a:cxn ang="0">
                    <a:pos x="99" y="423"/>
                  </a:cxn>
                  <a:cxn ang="0">
                    <a:pos x="56" y="315"/>
                  </a:cxn>
                  <a:cxn ang="0">
                    <a:pos x="2" y="178"/>
                  </a:cxn>
                  <a:cxn ang="0">
                    <a:pos x="0" y="106"/>
                  </a:cxn>
                  <a:cxn ang="0">
                    <a:pos x="14" y="53"/>
                  </a:cxn>
                  <a:cxn ang="0">
                    <a:pos x="42" y="18"/>
                  </a:cxn>
                  <a:cxn ang="0">
                    <a:pos x="82" y="1"/>
                  </a:cxn>
                  <a:cxn ang="0">
                    <a:pos x="129" y="0"/>
                  </a:cxn>
                  <a:cxn ang="0">
                    <a:pos x="183" y="16"/>
                  </a:cxn>
                  <a:cxn ang="0">
                    <a:pos x="241" y="48"/>
                  </a:cxn>
                  <a:cxn ang="0">
                    <a:pos x="300" y="98"/>
                  </a:cxn>
                </a:cxnLst>
                <a:rect l="0" t="0" r="r" b="b"/>
                <a:pathLst>
                  <a:path w="854" h="764">
                    <a:moveTo>
                      <a:pt x="300" y="98"/>
                    </a:moveTo>
                    <a:lnTo>
                      <a:pt x="335" y="162"/>
                    </a:lnTo>
                    <a:lnTo>
                      <a:pt x="354" y="219"/>
                    </a:lnTo>
                    <a:lnTo>
                      <a:pt x="364" y="269"/>
                    </a:lnTo>
                    <a:lnTo>
                      <a:pt x="367" y="316"/>
                    </a:lnTo>
                    <a:lnTo>
                      <a:pt x="367" y="359"/>
                    </a:lnTo>
                    <a:lnTo>
                      <a:pt x="372" y="401"/>
                    </a:lnTo>
                    <a:lnTo>
                      <a:pt x="384" y="443"/>
                    </a:lnTo>
                    <a:lnTo>
                      <a:pt x="412" y="489"/>
                    </a:lnTo>
                    <a:lnTo>
                      <a:pt x="413" y="494"/>
                    </a:lnTo>
                    <a:lnTo>
                      <a:pt x="416" y="502"/>
                    </a:lnTo>
                    <a:lnTo>
                      <a:pt x="420" y="510"/>
                    </a:lnTo>
                    <a:lnTo>
                      <a:pt x="427" y="518"/>
                    </a:lnTo>
                    <a:lnTo>
                      <a:pt x="436" y="524"/>
                    </a:lnTo>
                    <a:lnTo>
                      <a:pt x="451" y="529"/>
                    </a:lnTo>
                    <a:lnTo>
                      <a:pt x="469" y="527"/>
                    </a:lnTo>
                    <a:lnTo>
                      <a:pt x="495" y="521"/>
                    </a:lnTo>
                    <a:lnTo>
                      <a:pt x="529" y="523"/>
                    </a:lnTo>
                    <a:lnTo>
                      <a:pt x="570" y="526"/>
                    </a:lnTo>
                    <a:lnTo>
                      <a:pt x="612" y="529"/>
                    </a:lnTo>
                    <a:lnTo>
                      <a:pt x="658" y="532"/>
                    </a:lnTo>
                    <a:lnTo>
                      <a:pt x="701" y="533"/>
                    </a:lnTo>
                    <a:lnTo>
                      <a:pt x="742" y="535"/>
                    </a:lnTo>
                    <a:lnTo>
                      <a:pt x="779" y="536"/>
                    </a:lnTo>
                    <a:lnTo>
                      <a:pt x="809" y="537"/>
                    </a:lnTo>
                    <a:lnTo>
                      <a:pt x="800" y="567"/>
                    </a:lnTo>
                    <a:lnTo>
                      <a:pt x="796" y="590"/>
                    </a:lnTo>
                    <a:lnTo>
                      <a:pt x="795" y="607"/>
                    </a:lnTo>
                    <a:lnTo>
                      <a:pt x="799" y="620"/>
                    </a:lnTo>
                    <a:lnTo>
                      <a:pt x="805" y="630"/>
                    </a:lnTo>
                    <a:lnTo>
                      <a:pt x="818" y="642"/>
                    </a:lnTo>
                    <a:lnTo>
                      <a:pt x="833" y="657"/>
                    </a:lnTo>
                    <a:lnTo>
                      <a:pt x="854" y="680"/>
                    </a:lnTo>
                    <a:lnTo>
                      <a:pt x="804" y="695"/>
                    </a:lnTo>
                    <a:lnTo>
                      <a:pt x="757" y="710"/>
                    </a:lnTo>
                    <a:lnTo>
                      <a:pt x="707" y="722"/>
                    </a:lnTo>
                    <a:lnTo>
                      <a:pt x="656" y="735"/>
                    </a:lnTo>
                    <a:lnTo>
                      <a:pt x="602" y="744"/>
                    </a:lnTo>
                    <a:lnTo>
                      <a:pt x="545" y="752"/>
                    </a:lnTo>
                    <a:lnTo>
                      <a:pt x="482" y="758"/>
                    </a:lnTo>
                    <a:lnTo>
                      <a:pt x="412" y="764"/>
                    </a:lnTo>
                    <a:lnTo>
                      <a:pt x="323" y="710"/>
                    </a:lnTo>
                    <a:lnTo>
                      <a:pt x="257" y="664"/>
                    </a:lnTo>
                    <a:lnTo>
                      <a:pt x="207" y="618"/>
                    </a:lnTo>
                    <a:lnTo>
                      <a:pt x="169" y="567"/>
                    </a:lnTo>
                    <a:lnTo>
                      <a:pt x="134" y="504"/>
                    </a:lnTo>
                    <a:lnTo>
                      <a:pt x="99" y="423"/>
                    </a:lnTo>
                    <a:lnTo>
                      <a:pt x="56" y="315"/>
                    </a:lnTo>
                    <a:lnTo>
                      <a:pt x="2" y="178"/>
                    </a:lnTo>
                    <a:lnTo>
                      <a:pt x="0" y="106"/>
                    </a:lnTo>
                    <a:lnTo>
                      <a:pt x="14" y="53"/>
                    </a:lnTo>
                    <a:lnTo>
                      <a:pt x="42" y="18"/>
                    </a:lnTo>
                    <a:lnTo>
                      <a:pt x="82" y="1"/>
                    </a:lnTo>
                    <a:lnTo>
                      <a:pt x="129" y="0"/>
                    </a:lnTo>
                    <a:lnTo>
                      <a:pt x="183" y="16"/>
                    </a:lnTo>
                    <a:lnTo>
                      <a:pt x="241" y="48"/>
                    </a:lnTo>
                    <a:lnTo>
                      <a:pt x="300" y="98"/>
                    </a:lnTo>
                    <a:close/>
                  </a:path>
                </a:pathLst>
              </a:custGeom>
              <a:solidFill>
                <a:srgbClr val="B3B8B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3" name="Freeform 345"/>
              <p:cNvSpPr>
                <a:spLocks/>
              </p:cNvSpPr>
              <p:nvPr/>
            </p:nvSpPr>
            <p:spPr bwMode="auto">
              <a:xfrm>
                <a:off x="5521325" y="3633788"/>
                <a:ext cx="136525" cy="134938"/>
              </a:xfrm>
              <a:custGeom>
                <a:avLst/>
                <a:gdLst/>
                <a:ahLst/>
                <a:cxnLst>
                  <a:cxn ang="0">
                    <a:pos x="292" y="113"/>
                  </a:cxn>
                  <a:cxn ang="0">
                    <a:pos x="331" y="180"/>
                  </a:cxn>
                  <a:cxn ang="0">
                    <a:pos x="353" y="240"/>
                  </a:cxn>
                  <a:cxn ang="0">
                    <a:pos x="365" y="293"/>
                  </a:cxn>
                  <a:cxn ang="0">
                    <a:pos x="369" y="342"/>
                  </a:cxn>
                  <a:cxn ang="0">
                    <a:pos x="369" y="385"/>
                  </a:cxn>
                  <a:cxn ang="0">
                    <a:pos x="371" y="426"/>
                  </a:cxn>
                  <a:cxn ang="0">
                    <a:pos x="377" y="463"/>
                  </a:cxn>
                  <a:cxn ang="0">
                    <a:pos x="395" y="501"/>
                  </a:cxn>
                  <a:cxn ang="0">
                    <a:pos x="393" y="508"/>
                  </a:cxn>
                  <a:cxn ang="0">
                    <a:pos x="392" y="518"/>
                  </a:cxn>
                  <a:cxn ang="0">
                    <a:pos x="394" y="528"/>
                  </a:cxn>
                  <a:cxn ang="0">
                    <a:pos x="399" y="539"/>
                  </a:cxn>
                  <a:cxn ang="0">
                    <a:pos x="409" y="545"/>
                  </a:cxn>
                  <a:cxn ang="0">
                    <a:pos x="426" y="547"/>
                  </a:cxn>
                  <a:cxn ang="0">
                    <a:pos x="450" y="543"/>
                  </a:cxn>
                  <a:cxn ang="0">
                    <a:pos x="484" y="533"/>
                  </a:cxn>
                  <a:cxn ang="0">
                    <a:pos x="520" y="536"/>
                  </a:cxn>
                  <a:cxn ang="0">
                    <a:pos x="562" y="539"/>
                  </a:cxn>
                  <a:cxn ang="0">
                    <a:pos x="607" y="541"/>
                  </a:cxn>
                  <a:cxn ang="0">
                    <a:pos x="653" y="544"/>
                  </a:cxn>
                  <a:cxn ang="0">
                    <a:pos x="698" y="545"/>
                  </a:cxn>
                  <a:cxn ang="0">
                    <a:pos x="740" y="547"/>
                  </a:cxn>
                  <a:cxn ang="0">
                    <a:pos x="777" y="548"/>
                  </a:cxn>
                  <a:cxn ang="0">
                    <a:pos x="807" y="549"/>
                  </a:cxn>
                  <a:cxn ang="0">
                    <a:pos x="800" y="576"/>
                  </a:cxn>
                  <a:cxn ang="0">
                    <a:pos x="798" y="596"/>
                  </a:cxn>
                  <a:cxn ang="0">
                    <a:pos x="798" y="612"/>
                  </a:cxn>
                  <a:cxn ang="0">
                    <a:pos x="801" y="624"/>
                  </a:cxn>
                  <a:cxn ang="0">
                    <a:pos x="808" y="634"/>
                  </a:cxn>
                  <a:cxn ang="0">
                    <a:pos x="819" y="647"/>
                  </a:cxn>
                  <a:cxn ang="0">
                    <a:pos x="832" y="663"/>
                  </a:cxn>
                  <a:cxn ang="0">
                    <a:pos x="852" y="687"/>
                  </a:cxn>
                  <a:cxn ang="0">
                    <a:pos x="801" y="700"/>
                  </a:cxn>
                  <a:cxn ang="0">
                    <a:pos x="754" y="714"/>
                  </a:cxn>
                  <a:cxn ang="0">
                    <a:pos x="705" y="726"/>
                  </a:cxn>
                  <a:cxn ang="0">
                    <a:pos x="655" y="739"/>
                  </a:cxn>
                  <a:cxn ang="0">
                    <a:pos x="602" y="748"/>
                  </a:cxn>
                  <a:cxn ang="0">
                    <a:pos x="545" y="757"/>
                  </a:cxn>
                  <a:cxn ang="0">
                    <a:pos x="482" y="763"/>
                  </a:cxn>
                  <a:cxn ang="0">
                    <a:pos x="413" y="768"/>
                  </a:cxn>
                  <a:cxn ang="0">
                    <a:pos x="322" y="712"/>
                  </a:cxn>
                  <a:cxn ang="0">
                    <a:pos x="256" y="665"/>
                  </a:cxn>
                  <a:cxn ang="0">
                    <a:pos x="206" y="620"/>
                  </a:cxn>
                  <a:cxn ang="0">
                    <a:pos x="170" y="570"/>
                  </a:cxn>
                  <a:cxn ang="0">
                    <a:pos x="137" y="508"/>
                  </a:cxn>
                  <a:cxn ang="0">
                    <a:pos x="103" y="429"/>
                  </a:cxn>
                  <a:cxn ang="0">
                    <a:pos x="61" y="324"/>
                  </a:cxn>
                  <a:cxn ang="0">
                    <a:pos x="5" y="190"/>
                  </a:cxn>
                  <a:cxn ang="0">
                    <a:pos x="0" y="112"/>
                  </a:cxn>
                  <a:cxn ang="0">
                    <a:pos x="13" y="55"/>
                  </a:cxn>
                  <a:cxn ang="0">
                    <a:pos x="41" y="18"/>
                  </a:cxn>
                  <a:cxn ang="0">
                    <a:pos x="81" y="0"/>
                  </a:cxn>
                  <a:cxn ang="0">
                    <a:pos x="129" y="1"/>
                  </a:cxn>
                  <a:cxn ang="0">
                    <a:pos x="184" y="22"/>
                  </a:cxn>
                  <a:cxn ang="0">
                    <a:pos x="239" y="58"/>
                  </a:cxn>
                  <a:cxn ang="0">
                    <a:pos x="292" y="113"/>
                  </a:cxn>
                </a:cxnLst>
                <a:rect l="0" t="0" r="r" b="b"/>
                <a:pathLst>
                  <a:path w="852" h="768">
                    <a:moveTo>
                      <a:pt x="292" y="113"/>
                    </a:moveTo>
                    <a:lnTo>
                      <a:pt x="331" y="180"/>
                    </a:lnTo>
                    <a:lnTo>
                      <a:pt x="353" y="240"/>
                    </a:lnTo>
                    <a:lnTo>
                      <a:pt x="365" y="293"/>
                    </a:lnTo>
                    <a:lnTo>
                      <a:pt x="369" y="342"/>
                    </a:lnTo>
                    <a:lnTo>
                      <a:pt x="369" y="385"/>
                    </a:lnTo>
                    <a:lnTo>
                      <a:pt x="371" y="426"/>
                    </a:lnTo>
                    <a:lnTo>
                      <a:pt x="377" y="463"/>
                    </a:lnTo>
                    <a:lnTo>
                      <a:pt x="395" y="501"/>
                    </a:lnTo>
                    <a:lnTo>
                      <a:pt x="393" y="508"/>
                    </a:lnTo>
                    <a:lnTo>
                      <a:pt x="392" y="518"/>
                    </a:lnTo>
                    <a:lnTo>
                      <a:pt x="394" y="528"/>
                    </a:lnTo>
                    <a:lnTo>
                      <a:pt x="399" y="539"/>
                    </a:lnTo>
                    <a:lnTo>
                      <a:pt x="409" y="545"/>
                    </a:lnTo>
                    <a:lnTo>
                      <a:pt x="426" y="547"/>
                    </a:lnTo>
                    <a:lnTo>
                      <a:pt x="450" y="543"/>
                    </a:lnTo>
                    <a:lnTo>
                      <a:pt x="484" y="533"/>
                    </a:lnTo>
                    <a:lnTo>
                      <a:pt x="520" y="536"/>
                    </a:lnTo>
                    <a:lnTo>
                      <a:pt x="562" y="539"/>
                    </a:lnTo>
                    <a:lnTo>
                      <a:pt x="607" y="541"/>
                    </a:lnTo>
                    <a:lnTo>
                      <a:pt x="653" y="544"/>
                    </a:lnTo>
                    <a:lnTo>
                      <a:pt x="698" y="545"/>
                    </a:lnTo>
                    <a:lnTo>
                      <a:pt x="740" y="547"/>
                    </a:lnTo>
                    <a:lnTo>
                      <a:pt x="777" y="548"/>
                    </a:lnTo>
                    <a:lnTo>
                      <a:pt x="807" y="549"/>
                    </a:lnTo>
                    <a:lnTo>
                      <a:pt x="800" y="576"/>
                    </a:lnTo>
                    <a:lnTo>
                      <a:pt x="798" y="596"/>
                    </a:lnTo>
                    <a:lnTo>
                      <a:pt x="798" y="612"/>
                    </a:lnTo>
                    <a:lnTo>
                      <a:pt x="801" y="624"/>
                    </a:lnTo>
                    <a:lnTo>
                      <a:pt x="808" y="634"/>
                    </a:lnTo>
                    <a:lnTo>
                      <a:pt x="819" y="647"/>
                    </a:lnTo>
                    <a:lnTo>
                      <a:pt x="832" y="663"/>
                    </a:lnTo>
                    <a:lnTo>
                      <a:pt x="852" y="687"/>
                    </a:lnTo>
                    <a:lnTo>
                      <a:pt x="801" y="700"/>
                    </a:lnTo>
                    <a:lnTo>
                      <a:pt x="754" y="714"/>
                    </a:lnTo>
                    <a:lnTo>
                      <a:pt x="705" y="726"/>
                    </a:lnTo>
                    <a:lnTo>
                      <a:pt x="655" y="739"/>
                    </a:lnTo>
                    <a:lnTo>
                      <a:pt x="602" y="748"/>
                    </a:lnTo>
                    <a:lnTo>
                      <a:pt x="545" y="757"/>
                    </a:lnTo>
                    <a:lnTo>
                      <a:pt x="482" y="763"/>
                    </a:lnTo>
                    <a:lnTo>
                      <a:pt x="413" y="768"/>
                    </a:lnTo>
                    <a:lnTo>
                      <a:pt x="322" y="712"/>
                    </a:lnTo>
                    <a:lnTo>
                      <a:pt x="256" y="665"/>
                    </a:lnTo>
                    <a:lnTo>
                      <a:pt x="206" y="620"/>
                    </a:lnTo>
                    <a:lnTo>
                      <a:pt x="170" y="570"/>
                    </a:lnTo>
                    <a:lnTo>
                      <a:pt x="137" y="508"/>
                    </a:lnTo>
                    <a:lnTo>
                      <a:pt x="103" y="429"/>
                    </a:lnTo>
                    <a:lnTo>
                      <a:pt x="61" y="324"/>
                    </a:lnTo>
                    <a:lnTo>
                      <a:pt x="5" y="190"/>
                    </a:lnTo>
                    <a:lnTo>
                      <a:pt x="0" y="112"/>
                    </a:lnTo>
                    <a:lnTo>
                      <a:pt x="13" y="55"/>
                    </a:lnTo>
                    <a:lnTo>
                      <a:pt x="41" y="18"/>
                    </a:lnTo>
                    <a:lnTo>
                      <a:pt x="81" y="0"/>
                    </a:lnTo>
                    <a:lnTo>
                      <a:pt x="129" y="1"/>
                    </a:lnTo>
                    <a:lnTo>
                      <a:pt x="184" y="22"/>
                    </a:lnTo>
                    <a:lnTo>
                      <a:pt x="239" y="58"/>
                    </a:lnTo>
                    <a:lnTo>
                      <a:pt x="292" y="113"/>
                    </a:lnTo>
                    <a:close/>
                  </a:path>
                </a:pathLst>
              </a:custGeom>
              <a:solidFill>
                <a:srgbClr val="BDC2C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4" name="Freeform 346"/>
              <p:cNvSpPr>
                <a:spLocks/>
              </p:cNvSpPr>
              <p:nvPr/>
            </p:nvSpPr>
            <p:spPr bwMode="auto">
              <a:xfrm>
                <a:off x="5521325" y="3632201"/>
                <a:ext cx="134938" cy="136525"/>
              </a:xfrm>
              <a:custGeom>
                <a:avLst/>
                <a:gdLst/>
                <a:ahLst/>
                <a:cxnLst>
                  <a:cxn ang="0">
                    <a:pos x="284" y="127"/>
                  </a:cxn>
                  <a:cxn ang="0">
                    <a:pos x="325" y="196"/>
                  </a:cxn>
                  <a:cxn ang="0">
                    <a:pos x="352" y="260"/>
                  </a:cxn>
                  <a:cxn ang="0">
                    <a:pos x="366" y="316"/>
                  </a:cxn>
                  <a:cxn ang="0">
                    <a:pos x="372" y="367"/>
                  </a:cxn>
                  <a:cxn ang="0">
                    <a:pos x="371" y="411"/>
                  </a:cxn>
                  <a:cxn ang="0">
                    <a:pos x="370" y="449"/>
                  </a:cxn>
                  <a:cxn ang="0">
                    <a:pos x="372" y="483"/>
                  </a:cxn>
                  <a:cxn ang="0">
                    <a:pos x="380" y="512"/>
                  </a:cxn>
                  <a:cxn ang="0">
                    <a:pos x="374" y="522"/>
                  </a:cxn>
                  <a:cxn ang="0">
                    <a:pos x="371" y="535"/>
                  </a:cxn>
                  <a:cxn ang="0">
                    <a:pos x="369" y="547"/>
                  </a:cxn>
                  <a:cxn ang="0">
                    <a:pos x="374" y="558"/>
                  </a:cxn>
                  <a:cxn ang="0">
                    <a:pos x="383" y="563"/>
                  </a:cxn>
                  <a:cxn ang="0">
                    <a:pos x="403" y="565"/>
                  </a:cxn>
                  <a:cxn ang="0">
                    <a:pos x="431" y="559"/>
                  </a:cxn>
                  <a:cxn ang="0">
                    <a:pos x="472" y="545"/>
                  </a:cxn>
                  <a:cxn ang="0">
                    <a:pos x="510" y="547"/>
                  </a:cxn>
                  <a:cxn ang="0">
                    <a:pos x="554" y="550"/>
                  </a:cxn>
                  <a:cxn ang="0">
                    <a:pos x="601" y="553"/>
                  </a:cxn>
                  <a:cxn ang="0">
                    <a:pos x="649" y="556"/>
                  </a:cxn>
                  <a:cxn ang="0">
                    <a:pos x="696" y="558"/>
                  </a:cxn>
                  <a:cxn ang="0">
                    <a:pos x="739" y="560"/>
                  </a:cxn>
                  <a:cxn ang="0">
                    <a:pos x="776" y="560"/>
                  </a:cxn>
                  <a:cxn ang="0">
                    <a:pos x="808" y="561"/>
                  </a:cxn>
                  <a:cxn ang="0">
                    <a:pos x="804" y="584"/>
                  </a:cxn>
                  <a:cxn ang="0">
                    <a:pos x="803" y="601"/>
                  </a:cxn>
                  <a:cxn ang="0">
                    <a:pos x="803" y="616"/>
                  </a:cxn>
                  <a:cxn ang="0">
                    <a:pos x="806" y="628"/>
                  </a:cxn>
                  <a:cxn ang="0">
                    <a:pos x="812" y="639"/>
                  </a:cxn>
                  <a:cxn ang="0">
                    <a:pos x="821" y="652"/>
                  </a:cxn>
                  <a:cxn ang="0">
                    <a:pos x="833" y="669"/>
                  </a:cxn>
                  <a:cxn ang="0">
                    <a:pos x="851" y="693"/>
                  </a:cxn>
                  <a:cxn ang="0">
                    <a:pos x="800" y="706"/>
                  </a:cxn>
                  <a:cxn ang="0">
                    <a:pos x="752" y="719"/>
                  </a:cxn>
                  <a:cxn ang="0">
                    <a:pos x="703" y="730"/>
                  </a:cxn>
                  <a:cxn ang="0">
                    <a:pos x="654" y="743"/>
                  </a:cxn>
                  <a:cxn ang="0">
                    <a:pos x="601" y="752"/>
                  </a:cxn>
                  <a:cxn ang="0">
                    <a:pos x="545" y="761"/>
                  </a:cxn>
                  <a:cxn ang="0">
                    <a:pos x="483" y="767"/>
                  </a:cxn>
                  <a:cxn ang="0">
                    <a:pos x="414" y="772"/>
                  </a:cxn>
                  <a:cxn ang="0">
                    <a:pos x="321" y="715"/>
                  </a:cxn>
                  <a:cxn ang="0">
                    <a:pos x="255" y="667"/>
                  </a:cxn>
                  <a:cxn ang="0">
                    <a:pos x="207" y="621"/>
                  </a:cxn>
                  <a:cxn ang="0">
                    <a:pos x="172" y="572"/>
                  </a:cxn>
                  <a:cxn ang="0">
                    <a:pos x="141" y="510"/>
                  </a:cxn>
                  <a:cxn ang="0">
                    <a:pos x="108" y="433"/>
                  </a:cxn>
                  <a:cxn ang="0">
                    <a:pos x="66" y="331"/>
                  </a:cxn>
                  <a:cxn ang="0">
                    <a:pos x="9" y="201"/>
                  </a:cxn>
                  <a:cxn ang="0">
                    <a:pos x="0" y="116"/>
                  </a:cxn>
                  <a:cxn ang="0">
                    <a:pos x="12" y="55"/>
                  </a:cxn>
                  <a:cxn ang="0">
                    <a:pos x="41" y="17"/>
                  </a:cxn>
                  <a:cxn ang="0">
                    <a:pos x="82" y="0"/>
                  </a:cxn>
                  <a:cxn ang="0">
                    <a:pos x="131" y="3"/>
                  </a:cxn>
                  <a:cxn ang="0">
                    <a:pos x="184" y="27"/>
                  </a:cxn>
                  <a:cxn ang="0">
                    <a:pos x="235" y="67"/>
                  </a:cxn>
                  <a:cxn ang="0">
                    <a:pos x="284" y="127"/>
                  </a:cxn>
                </a:cxnLst>
                <a:rect l="0" t="0" r="r" b="b"/>
                <a:pathLst>
                  <a:path w="851" h="772">
                    <a:moveTo>
                      <a:pt x="284" y="127"/>
                    </a:moveTo>
                    <a:lnTo>
                      <a:pt x="325" y="196"/>
                    </a:lnTo>
                    <a:lnTo>
                      <a:pt x="352" y="260"/>
                    </a:lnTo>
                    <a:lnTo>
                      <a:pt x="366" y="316"/>
                    </a:lnTo>
                    <a:lnTo>
                      <a:pt x="372" y="367"/>
                    </a:lnTo>
                    <a:lnTo>
                      <a:pt x="371" y="411"/>
                    </a:lnTo>
                    <a:lnTo>
                      <a:pt x="370" y="449"/>
                    </a:lnTo>
                    <a:lnTo>
                      <a:pt x="372" y="483"/>
                    </a:lnTo>
                    <a:lnTo>
                      <a:pt x="380" y="512"/>
                    </a:lnTo>
                    <a:lnTo>
                      <a:pt x="374" y="522"/>
                    </a:lnTo>
                    <a:lnTo>
                      <a:pt x="371" y="535"/>
                    </a:lnTo>
                    <a:lnTo>
                      <a:pt x="369" y="547"/>
                    </a:lnTo>
                    <a:lnTo>
                      <a:pt x="374" y="558"/>
                    </a:lnTo>
                    <a:lnTo>
                      <a:pt x="383" y="563"/>
                    </a:lnTo>
                    <a:lnTo>
                      <a:pt x="403" y="565"/>
                    </a:lnTo>
                    <a:lnTo>
                      <a:pt x="431" y="559"/>
                    </a:lnTo>
                    <a:lnTo>
                      <a:pt x="472" y="545"/>
                    </a:lnTo>
                    <a:lnTo>
                      <a:pt x="510" y="547"/>
                    </a:lnTo>
                    <a:lnTo>
                      <a:pt x="554" y="550"/>
                    </a:lnTo>
                    <a:lnTo>
                      <a:pt x="601" y="553"/>
                    </a:lnTo>
                    <a:lnTo>
                      <a:pt x="649" y="556"/>
                    </a:lnTo>
                    <a:lnTo>
                      <a:pt x="696" y="558"/>
                    </a:lnTo>
                    <a:lnTo>
                      <a:pt x="739" y="560"/>
                    </a:lnTo>
                    <a:lnTo>
                      <a:pt x="776" y="560"/>
                    </a:lnTo>
                    <a:lnTo>
                      <a:pt x="808" y="561"/>
                    </a:lnTo>
                    <a:lnTo>
                      <a:pt x="804" y="584"/>
                    </a:lnTo>
                    <a:lnTo>
                      <a:pt x="803" y="601"/>
                    </a:lnTo>
                    <a:lnTo>
                      <a:pt x="803" y="616"/>
                    </a:lnTo>
                    <a:lnTo>
                      <a:pt x="806" y="628"/>
                    </a:lnTo>
                    <a:lnTo>
                      <a:pt x="812" y="639"/>
                    </a:lnTo>
                    <a:lnTo>
                      <a:pt x="821" y="652"/>
                    </a:lnTo>
                    <a:lnTo>
                      <a:pt x="833" y="669"/>
                    </a:lnTo>
                    <a:lnTo>
                      <a:pt x="851" y="693"/>
                    </a:lnTo>
                    <a:lnTo>
                      <a:pt x="800" y="706"/>
                    </a:lnTo>
                    <a:lnTo>
                      <a:pt x="752" y="719"/>
                    </a:lnTo>
                    <a:lnTo>
                      <a:pt x="703" y="730"/>
                    </a:lnTo>
                    <a:lnTo>
                      <a:pt x="654" y="743"/>
                    </a:lnTo>
                    <a:lnTo>
                      <a:pt x="601" y="752"/>
                    </a:lnTo>
                    <a:lnTo>
                      <a:pt x="545" y="761"/>
                    </a:lnTo>
                    <a:lnTo>
                      <a:pt x="483" y="767"/>
                    </a:lnTo>
                    <a:lnTo>
                      <a:pt x="414" y="772"/>
                    </a:lnTo>
                    <a:lnTo>
                      <a:pt x="321" y="715"/>
                    </a:lnTo>
                    <a:lnTo>
                      <a:pt x="255" y="667"/>
                    </a:lnTo>
                    <a:lnTo>
                      <a:pt x="207" y="621"/>
                    </a:lnTo>
                    <a:lnTo>
                      <a:pt x="172" y="572"/>
                    </a:lnTo>
                    <a:lnTo>
                      <a:pt x="141" y="510"/>
                    </a:lnTo>
                    <a:lnTo>
                      <a:pt x="108" y="433"/>
                    </a:lnTo>
                    <a:lnTo>
                      <a:pt x="66" y="331"/>
                    </a:lnTo>
                    <a:lnTo>
                      <a:pt x="9" y="201"/>
                    </a:lnTo>
                    <a:lnTo>
                      <a:pt x="0" y="116"/>
                    </a:lnTo>
                    <a:lnTo>
                      <a:pt x="12" y="55"/>
                    </a:lnTo>
                    <a:lnTo>
                      <a:pt x="41" y="17"/>
                    </a:lnTo>
                    <a:lnTo>
                      <a:pt x="82" y="0"/>
                    </a:lnTo>
                    <a:lnTo>
                      <a:pt x="131" y="3"/>
                    </a:lnTo>
                    <a:lnTo>
                      <a:pt x="184" y="27"/>
                    </a:lnTo>
                    <a:lnTo>
                      <a:pt x="235" y="67"/>
                    </a:lnTo>
                    <a:lnTo>
                      <a:pt x="284" y="127"/>
                    </a:lnTo>
                    <a:close/>
                  </a:path>
                </a:pathLst>
              </a:custGeom>
              <a:solidFill>
                <a:srgbClr val="C9CC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5" name="Freeform 347"/>
              <p:cNvSpPr>
                <a:spLocks/>
              </p:cNvSpPr>
              <p:nvPr/>
            </p:nvSpPr>
            <p:spPr bwMode="auto">
              <a:xfrm>
                <a:off x="5521325" y="3632201"/>
                <a:ext cx="134938" cy="136525"/>
              </a:xfrm>
              <a:custGeom>
                <a:avLst/>
                <a:gdLst/>
                <a:ahLst/>
                <a:cxnLst>
                  <a:cxn ang="0">
                    <a:pos x="280" y="142"/>
                  </a:cxn>
                  <a:cxn ang="0">
                    <a:pos x="324" y="214"/>
                  </a:cxn>
                  <a:cxn ang="0">
                    <a:pos x="353" y="281"/>
                  </a:cxn>
                  <a:cxn ang="0">
                    <a:pos x="370" y="340"/>
                  </a:cxn>
                  <a:cxn ang="0">
                    <a:pos x="377" y="393"/>
                  </a:cxn>
                  <a:cxn ang="0">
                    <a:pos x="376" y="437"/>
                  </a:cxn>
                  <a:cxn ang="0">
                    <a:pos x="372" y="473"/>
                  </a:cxn>
                  <a:cxn ang="0">
                    <a:pos x="368" y="502"/>
                  </a:cxn>
                  <a:cxn ang="0">
                    <a:pos x="367" y="523"/>
                  </a:cxn>
                  <a:cxn ang="0">
                    <a:pos x="357" y="535"/>
                  </a:cxn>
                  <a:cxn ang="0">
                    <a:pos x="350" y="550"/>
                  </a:cxn>
                  <a:cxn ang="0">
                    <a:pos x="347" y="564"/>
                  </a:cxn>
                  <a:cxn ang="0">
                    <a:pos x="350" y="575"/>
                  </a:cxn>
                  <a:cxn ang="0">
                    <a:pos x="361" y="581"/>
                  </a:cxn>
                  <a:cxn ang="0">
                    <a:pos x="381" y="581"/>
                  </a:cxn>
                  <a:cxn ang="0">
                    <a:pos x="415" y="573"/>
                  </a:cxn>
                  <a:cxn ang="0">
                    <a:pos x="465" y="555"/>
                  </a:cxn>
                  <a:cxn ang="0">
                    <a:pos x="504" y="557"/>
                  </a:cxn>
                  <a:cxn ang="0">
                    <a:pos x="551" y="560"/>
                  </a:cxn>
                  <a:cxn ang="0">
                    <a:pos x="598" y="563"/>
                  </a:cxn>
                  <a:cxn ang="0">
                    <a:pos x="648" y="566"/>
                  </a:cxn>
                  <a:cxn ang="0">
                    <a:pos x="695" y="568"/>
                  </a:cxn>
                  <a:cxn ang="0">
                    <a:pos x="739" y="571"/>
                  </a:cxn>
                  <a:cxn ang="0">
                    <a:pos x="777" y="572"/>
                  </a:cxn>
                  <a:cxn ang="0">
                    <a:pos x="807" y="573"/>
                  </a:cxn>
                  <a:cxn ang="0">
                    <a:pos x="806" y="591"/>
                  </a:cxn>
                  <a:cxn ang="0">
                    <a:pos x="807" y="606"/>
                  </a:cxn>
                  <a:cxn ang="0">
                    <a:pos x="807" y="619"/>
                  </a:cxn>
                  <a:cxn ang="0">
                    <a:pos x="812" y="631"/>
                  </a:cxn>
                  <a:cxn ang="0">
                    <a:pos x="817" y="642"/>
                  </a:cxn>
                  <a:cxn ang="0">
                    <a:pos x="825" y="656"/>
                  </a:cxn>
                  <a:cxn ang="0">
                    <a:pos x="835" y="673"/>
                  </a:cxn>
                  <a:cxn ang="0">
                    <a:pos x="851" y="698"/>
                  </a:cxn>
                  <a:cxn ang="0">
                    <a:pos x="799" y="710"/>
                  </a:cxn>
                  <a:cxn ang="0">
                    <a:pos x="752" y="722"/>
                  </a:cxn>
                  <a:cxn ang="0">
                    <a:pos x="704" y="733"/>
                  </a:cxn>
                  <a:cxn ang="0">
                    <a:pos x="655" y="746"/>
                  </a:cxn>
                  <a:cxn ang="0">
                    <a:pos x="604" y="756"/>
                  </a:cxn>
                  <a:cxn ang="0">
                    <a:pos x="548" y="765"/>
                  </a:cxn>
                  <a:cxn ang="0">
                    <a:pos x="486" y="771"/>
                  </a:cxn>
                  <a:cxn ang="0">
                    <a:pos x="417" y="776"/>
                  </a:cxn>
                  <a:cxn ang="0">
                    <a:pos x="322" y="717"/>
                  </a:cxn>
                  <a:cxn ang="0">
                    <a:pos x="255" y="668"/>
                  </a:cxn>
                  <a:cxn ang="0">
                    <a:pos x="208" y="622"/>
                  </a:cxn>
                  <a:cxn ang="0">
                    <a:pos x="175" y="573"/>
                  </a:cxn>
                  <a:cxn ang="0">
                    <a:pos x="145" y="512"/>
                  </a:cxn>
                  <a:cxn ang="0">
                    <a:pos x="114" y="436"/>
                  </a:cxn>
                  <a:cxn ang="0">
                    <a:pos x="72" y="337"/>
                  </a:cxn>
                  <a:cxn ang="0">
                    <a:pos x="13" y="211"/>
                  </a:cxn>
                  <a:cxn ang="0">
                    <a:pos x="0" y="120"/>
                  </a:cxn>
                  <a:cxn ang="0">
                    <a:pos x="12" y="56"/>
                  </a:cxn>
                  <a:cxn ang="0">
                    <a:pos x="41" y="15"/>
                  </a:cxn>
                  <a:cxn ang="0">
                    <a:pos x="84" y="0"/>
                  </a:cxn>
                  <a:cxn ang="0">
                    <a:pos x="134" y="5"/>
                  </a:cxn>
                  <a:cxn ang="0">
                    <a:pos x="187" y="32"/>
                  </a:cxn>
                  <a:cxn ang="0">
                    <a:pos x="236" y="77"/>
                  </a:cxn>
                  <a:cxn ang="0">
                    <a:pos x="280" y="142"/>
                  </a:cxn>
                </a:cxnLst>
                <a:rect l="0" t="0" r="r" b="b"/>
                <a:pathLst>
                  <a:path w="851" h="776">
                    <a:moveTo>
                      <a:pt x="280" y="142"/>
                    </a:moveTo>
                    <a:lnTo>
                      <a:pt x="324" y="214"/>
                    </a:lnTo>
                    <a:lnTo>
                      <a:pt x="353" y="281"/>
                    </a:lnTo>
                    <a:lnTo>
                      <a:pt x="370" y="340"/>
                    </a:lnTo>
                    <a:lnTo>
                      <a:pt x="377" y="393"/>
                    </a:lnTo>
                    <a:lnTo>
                      <a:pt x="376" y="437"/>
                    </a:lnTo>
                    <a:lnTo>
                      <a:pt x="372" y="473"/>
                    </a:lnTo>
                    <a:lnTo>
                      <a:pt x="368" y="502"/>
                    </a:lnTo>
                    <a:lnTo>
                      <a:pt x="367" y="523"/>
                    </a:lnTo>
                    <a:lnTo>
                      <a:pt x="357" y="535"/>
                    </a:lnTo>
                    <a:lnTo>
                      <a:pt x="350" y="550"/>
                    </a:lnTo>
                    <a:lnTo>
                      <a:pt x="347" y="564"/>
                    </a:lnTo>
                    <a:lnTo>
                      <a:pt x="350" y="575"/>
                    </a:lnTo>
                    <a:lnTo>
                      <a:pt x="361" y="581"/>
                    </a:lnTo>
                    <a:lnTo>
                      <a:pt x="381" y="581"/>
                    </a:lnTo>
                    <a:lnTo>
                      <a:pt x="415" y="573"/>
                    </a:lnTo>
                    <a:lnTo>
                      <a:pt x="465" y="555"/>
                    </a:lnTo>
                    <a:lnTo>
                      <a:pt x="504" y="557"/>
                    </a:lnTo>
                    <a:lnTo>
                      <a:pt x="551" y="560"/>
                    </a:lnTo>
                    <a:lnTo>
                      <a:pt x="598" y="563"/>
                    </a:lnTo>
                    <a:lnTo>
                      <a:pt x="648" y="566"/>
                    </a:lnTo>
                    <a:lnTo>
                      <a:pt x="695" y="568"/>
                    </a:lnTo>
                    <a:lnTo>
                      <a:pt x="739" y="571"/>
                    </a:lnTo>
                    <a:lnTo>
                      <a:pt x="777" y="572"/>
                    </a:lnTo>
                    <a:lnTo>
                      <a:pt x="807" y="573"/>
                    </a:lnTo>
                    <a:lnTo>
                      <a:pt x="806" y="591"/>
                    </a:lnTo>
                    <a:lnTo>
                      <a:pt x="807" y="606"/>
                    </a:lnTo>
                    <a:lnTo>
                      <a:pt x="807" y="619"/>
                    </a:lnTo>
                    <a:lnTo>
                      <a:pt x="812" y="631"/>
                    </a:lnTo>
                    <a:lnTo>
                      <a:pt x="817" y="642"/>
                    </a:lnTo>
                    <a:lnTo>
                      <a:pt x="825" y="656"/>
                    </a:lnTo>
                    <a:lnTo>
                      <a:pt x="835" y="673"/>
                    </a:lnTo>
                    <a:lnTo>
                      <a:pt x="851" y="698"/>
                    </a:lnTo>
                    <a:lnTo>
                      <a:pt x="799" y="710"/>
                    </a:lnTo>
                    <a:lnTo>
                      <a:pt x="752" y="722"/>
                    </a:lnTo>
                    <a:lnTo>
                      <a:pt x="704" y="733"/>
                    </a:lnTo>
                    <a:lnTo>
                      <a:pt x="655" y="746"/>
                    </a:lnTo>
                    <a:lnTo>
                      <a:pt x="604" y="756"/>
                    </a:lnTo>
                    <a:lnTo>
                      <a:pt x="548" y="765"/>
                    </a:lnTo>
                    <a:lnTo>
                      <a:pt x="486" y="771"/>
                    </a:lnTo>
                    <a:lnTo>
                      <a:pt x="417" y="776"/>
                    </a:lnTo>
                    <a:lnTo>
                      <a:pt x="322" y="717"/>
                    </a:lnTo>
                    <a:lnTo>
                      <a:pt x="255" y="668"/>
                    </a:lnTo>
                    <a:lnTo>
                      <a:pt x="208" y="622"/>
                    </a:lnTo>
                    <a:lnTo>
                      <a:pt x="175" y="573"/>
                    </a:lnTo>
                    <a:lnTo>
                      <a:pt x="145" y="512"/>
                    </a:lnTo>
                    <a:lnTo>
                      <a:pt x="114" y="436"/>
                    </a:lnTo>
                    <a:lnTo>
                      <a:pt x="72" y="337"/>
                    </a:lnTo>
                    <a:lnTo>
                      <a:pt x="13" y="211"/>
                    </a:lnTo>
                    <a:lnTo>
                      <a:pt x="0" y="120"/>
                    </a:lnTo>
                    <a:lnTo>
                      <a:pt x="12" y="56"/>
                    </a:lnTo>
                    <a:lnTo>
                      <a:pt x="41" y="15"/>
                    </a:lnTo>
                    <a:lnTo>
                      <a:pt x="84" y="0"/>
                    </a:lnTo>
                    <a:lnTo>
                      <a:pt x="134" y="5"/>
                    </a:lnTo>
                    <a:lnTo>
                      <a:pt x="187" y="32"/>
                    </a:lnTo>
                    <a:lnTo>
                      <a:pt x="236" y="77"/>
                    </a:lnTo>
                    <a:lnTo>
                      <a:pt x="280" y="142"/>
                    </a:lnTo>
                    <a:close/>
                  </a:path>
                </a:pathLst>
              </a:custGeom>
              <a:solidFill>
                <a:srgbClr val="D1D6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6" name="Freeform 348"/>
              <p:cNvSpPr>
                <a:spLocks/>
              </p:cNvSpPr>
              <p:nvPr/>
            </p:nvSpPr>
            <p:spPr bwMode="auto">
              <a:xfrm>
                <a:off x="5521325" y="3630613"/>
                <a:ext cx="134938" cy="138113"/>
              </a:xfrm>
              <a:custGeom>
                <a:avLst/>
                <a:gdLst/>
                <a:ahLst/>
                <a:cxnLst>
                  <a:cxn ang="0">
                    <a:pos x="273" y="157"/>
                  </a:cxn>
                  <a:cxn ang="0">
                    <a:pos x="320" y="232"/>
                  </a:cxn>
                  <a:cxn ang="0">
                    <a:pos x="353" y="302"/>
                  </a:cxn>
                  <a:cxn ang="0">
                    <a:pos x="372" y="364"/>
                  </a:cxn>
                  <a:cxn ang="0">
                    <a:pos x="380" y="418"/>
                  </a:cxn>
                  <a:cxn ang="0">
                    <a:pos x="379" y="462"/>
                  </a:cxn>
                  <a:cxn ang="0">
                    <a:pos x="373" y="498"/>
                  </a:cxn>
                  <a:cxn ang="0">
                    <a:pos x="363" y="521"/>
                  </a:cxn>
                  <a:cxn ang="0">
                    <a:pos x="353" y="534"/>
                  </a:cxn>
                  <a:cxn ang="0">
                    <a:pos x="340" y="548"/>
                  </a:cxn>
                  <a:cxn ang="0">
                    <a:pos x="329" y="565"/>
                  </a:cxn>
                  <a:cxn ang="0">
                    <a:pos x="323" y="580"/>
                  </a:cxn>
                  <a:cxn ang="0">
                    <a:pos x="325" y="593"/>
                  </a:cxn>
                  <a:cxn ang="0">
                    <a:pos x="336" y="599"/>
                  </a:cxn>
                  <a:cxn ang="0">
                    <a:pos x="358" y="598"/>
                  </a:cxn>
                  <a:cxn ang="0">
                    <a:pos x="397" y="587"/>
                  </a:cxn>
                  <a:cxn ang="0">
                    <a:pos x="454" y="564"/>
                  </a:cxn>
                  <a:cxn ang="0">
                    <a:pos x="495" y="567"/>
                  </a:cxn>
                  <a:cxn ang="0">
                    <a:pos x="543" y="570"/>
                  </a:cxn>
                  <a:cxn ang="0">
                    <a:pos x="593" y="573"/>
                  </a:cxn>
                  <a:cxn ang="0">
                    <a:pos x="645" y="577"/>
                  </a:cxn>
                  <a:cxn ang="0">
                    <a:pos x="694" y="579"/>
                  </a:cxn>
                  <a:cxn ang="0">
                    <a:pos x="739" y="582"/>
                  </a:cxn>
                  <a:cxn ang="0">
                    <a:pos x="777" y="583"/>
                  </a:cxn>
                  <a:cxn ang="0">
                    <a:pos x="807" y="584"/>
                  </a:cxn>
                  <a:cxn ang="0">
                    <a:pos x="809" y="598"/>
                  </a:cxn>
                  <a:cxn ang="0">
                    <a:pos x="812" y="611"/>
                  </a:cxn>
                  <a:cxn ang="0">
                    <a:pos x="814" y="622"/>
                  </a:cxn>
                  <a:cxn ang="0">
                    <a:pos x="817" y="634"/>
                  </a:cxn>
                  <a:cxn ang="0">
                    <a:pos x="820" y="645"/>
                  </a:cxn>
                  <a:cxn ang="0">
                    <a:pos x="827" y="660"/>
                  </a:cxn>
                  <a:cxn ang="0">
                    <a:pos x="837" y="678"/>
                  </a:cxn>
                  <a:cxn ang="0">
                    <a:pos x="851" y="703"/>
                  </a:cxn>
                  <a:cxn ang="0">
                    <a:pos x="799" y="713"/>
                  </a:cxn>
                  <a:cxn ang="0">
                    <a:pos x="752" y="725"/>
                  </a:cxn>
                  <a:cxn ang="0">
                    <a:pos x="703" y="736"/>
                  </a:cxn>
                  <a:cxn ang="0">
                    <a:pos x="655" y="748"/>
                  </a:cxn>
                  <a:cxn ang="0">
                    <a:pos x="604" y="759"/>
                  </a:cxn>
                  <a:cxn ang="0">
                    <a:pos x="549" y="768"/>
                  </a:cxn>
                  <a:cxn ang="0">
                    <a:pos x="488" y="775"/>
                  </a:cxn>
                  <a:cxn ang="0">
                    <a:pos x="420" y="780"/>
                  </a:cxn>
                  <a:cxn ang="0">
                    <a:pos x="322" y="719"/>
                  </a:cxn>
                  <a:cxn ang="0">
                    <a:pos x="255" y="669"/>
                  </a:cxn>
                  <a:cxn ang="0">
                    <a:pos x="208" y="623"/>
                  </a:cxn>
                  <a:cxn ang="0">
                    <a:pos x="177" y="573"/>
                  </a:cxn>
                  <a:cxn ang="0">
                    <a:pos x="150" y="514"/>
                  </a:cxn>
                  <a:cxn ang="0">
                    <a:pos x="120" y="440"/>
                  </a:cxn>
                  <a:cxn ang="0">
                    <a:pos x="78" y="344"/>
                  </a:cxn>
                  <a:cxn ang="0">
                    <a:pos x="17" y="223"/>
                  </a:cxn>
                  <a:cxn ang="0">
                    <a:pos x="0" y="125"/>
                  </a:cxn>
                  <a:cxn ang="0">
                    <a:pos x="12" y="57"/>
                  </a:cxn>
                  <a:cxn ang="0">
                    <a:pos x="41" y="15"/>
                  </a:cxn>
                  <a:cxn ang="0">
                    <a:pos x="84" y="0"/>
                  </a:cxn>
                  <a:cxn ang="0">
                    <a:pos x="134" y="7"/>
                  </a:cxn>
                  <a:cxn ang="0">
                    <a:pos x="187" y="37"/>
                  </a:cxn>
                  <a:cxn ang="0">
                    <a:pos x="234" y="87"/>
                  </a:cxn>
                  <a:cxn ang="0">
                    <a:pos x="273" y="157"/>
                  </a:cxn>
                </a:cxnLst>
                <a:rect l="0" t="0" r="r" b="b"/>
                <a:pathLst>
                  <a:path w="851" h="780">
                    <a:moveTo>
                      <a:pt x="273" y="157"/>
                    </a:moveTo>
                    <a:lnTo>
                      <a:pt x="320" y="232"/>
                    </a:lnTo>
                    <a:lnTo>
                      <a:pt x="353" y="302"/>
                    </a:lnTo>
                    <a:lnTo>
                      <a:pt x="372" y="364"/>
                    </a:lnTo>
                    <a:lnTo>
                      <a:pt x="380" y="418"/>
                    </a:lnTo>
                    <a:lnTo>
                      <a:pt x="379" y="462"/>
                    </a:lnTo>
                    <a:lnTo>
                      <a:pt x="373" y="498"/>
                    </a:lnTo>
                    <a:lnTo>
                      <a:pt x="363" y="521"/>
                    </a:lnTo>
                    <a:lnTo>
                      <a:pt x="353" y="534"/>
                    </a:lnTo>
                    <a:lnTo>
                      <a:pt x="340" y="548"/>
                    </a:lnTo>
                    <a:lnTo>
                      <a:pt x="329" y="565"/>
                    </a:lnTo>
                    <a:lnTo>
                      <a:pt x="323" y="580"/>
                    </a:lnTo>
                    <a:lnTo>
                      <a:pt x="325" y="593"/>
                    </a:lnTo>
                    <a:lnTo>
                      <a:pt x="336" y="599"/>
                    </a:lnTo>
                    <a:lnTo>
                      <a:pt x="358" y="598"/>
                    </a:lnTo>
                    <a:lnTo>
                      <a:pt x="397" y="587"/>
                    </a:lnTo>
                    <a:lnTo>
                      <a:pt x="454" y="564"/>
                    </a:lnTo>
                    <a:lnTo>
                      <a:pt x="495" y="567"/>
                    </a:lnTo>
                    <a:lnTo>
                      <a:pt x="543" y="570"/>
                    </a:lnTo>
                    <a:lnTo>
                      <a:pt x="593" y="573"/>
                    </a:lnTo>
                    <a:lnTo>
                      <a:pt x="645" y="577"/>
                    </a:lnTo>
                    <a:lnTo>
                      <a:pt x="694" y="579"/>
                    </a:lnTo>
                    <a:lnTo>
                      <a:pt x="739" y="582"/>
                    </a:lnTo>
                    <a:lnTo>
                      <a:pt x="777" y="583"/>
                    </a:lnTo>
                    <a:lnTo>
                      <a:pt x="807" y="584"/>
                    </a:lnTo>
                    <a:lnTo>
                      <a:pt x="809" y="598"/>
                    </a:lnTo>
                    <a:lnTo>
                      <a:pt x="812" y="611"/>
                    </a:lnTo>
                    <a:lnTo>
                      <a:pt x="814" y="622"/>
                    </a:lnTo>
                    <a:lnTo>
                      <a:pt x="817" y="634"/>
                    </a:lnTo>
                    <a:lnTo>
                      <a:pt x="820" y="645"/>
                    </a:lnTo>
                    <a:lnTo>
                      <a:pt x="827" y="660"/>
                    </a:lnTo>
                    <a:lnTo>
                      <a:pt x="837" y="678"/>
                    </a:lnTo>
                    <a:lnTo>
                      <a:pt x="851" y="703"/>
                    </a:lnTo>
                    <a:lnTo>
                      <a:pt x="799" y="713"/>
                    </a:lnTo>
                    <a:lnTo>
                      <a:pt x="752" y="725"/>
                    </a:lnTo>
                    <a:lnTo>
                      <a:pt x="703" y="736"/>
                    </a:lnTo>
                    <a:lnTo>
                      <a:pt x="655" y="748"/>
                    </a:lnTo>
                    <a:lnTo>
                      <a:pt x="604" y="759"/>
                    </a:lnTo>
                    <a:lnTo>
                      <a:pt x="549" y="768"/>
                    </a:lnTo>
                    <a:lnTo>
                      <a:pt x="488" y="775"/>
                    </a:lnTo>
                    <a:lnTo>
                      <a:pt x="420" y="780"/>
                    </a:lnTo>
                    <a:lnTo>
                      <a:pt x="322" y="719"/>
                    </a:lnTo>
                    <a:lnTo>
                      <a:pt x="255" y="669"/>
                    </a:lnTo>
                    <a:lnTo>
                      <a:pt x="208" y="623"/>
                    </a:lnTo>
                    <a:lnTo>
                      <a:pt x="177" y="573"/>
                    </a:lnTo>
                    <a:lnTo>
                      <a:pt x="150" y="514"/>
                    </a:lnTo>
                    <a:lnTo>
                      <a:pt x="120" y="440"/>
                    </a:lnTo>
                    <a:lnTo>
                      <a:pt x="78" y="344"/>
                    </a:lnTo>
                    <a:lnTo>
                      <a:pt x="17" y="223"/>
                    </a:lnTo>
                    <a:lnTo>
                      <a:pt x="0" y="125"/>
                    </a:lnTo>
                    <a:lnTo>
                      <a:pt x="12" y="57"/>
                    </a:lnTo>
                    <a:lnTo>
                      <a:pt x="41" y="15"/>
                    </a:lnTo>
                    <a:lnTo>
                      <a:pt x="84" y="0"/>
                    </a:lnTo>
                    <a:lnTo>
                      <a:pt x="134" y="7"/>
                    </a:lnTo>
                    <a:lnTo>
                      <a:pt x="187" y="37"/>
                    </a:lnTo>
                    <a:lnTo>
                      <a:pt x="234" y="87"/>
                    </a:lnTo>
                    <a:lnTo>
                      <a:pt x="273" y="157"/>
                    </a:lnTo>
                    <a:close/>
                  </a:path>
                </a:pathLst>
              </a:custGeom>
              <a:solidFill>
                <a:srgbClr val="DEE0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7" name="Freeform 349"/>
              <p:cNvSpPr>
                <a:spLocks/>
              </p:cNvSpPr>
              <p:nvPr/>
            </p:nvSpPr>
            <p:spPr bwMode="auto">
              <a:xfrm>
                <a:off x="5521325" y="3629026"/>
                <a:ext cx="134938" cy="138113"/>
              </a:xfrm>
              <a:custGeom>
                <a:avLst/>
                <a:gdLst/>
                <a:ahLst/>
                <a:cxnLst>
                  <a:cxn ang="0">
                    <a:pos x="265" y="174"/>
                  </a:cxn>
                  <a:cxn ang="0">
                    <a:pos x="316" y="252"/>
                  </a:cxn>
                  <a:cxn ang="0">
                    <a:pos x="352" y="324"/>
                  </a:cxn>
                  <a:cxn ang="0">
                    <a:pos x="373" y="388"/>
                  </a:cxn>
                  <a:cxn ang="0">
                    <a:pos x="382" y="445"/>
                  </a:cxn>
                  <a:cxn ang="0">
                    <a:pos x="380" y="489"/>
                  </a:cxn>
                  <a:cxn ang="0">
                    <a:pos x="372" y="523"/>
                  </a:cxn>
                  <a:cxn ang="0">
                    <a:pos x="356" y="542"/>
                  </a:cxn>
                  <a:cxn ang="0">
                    <a:pos x="338" y="547"/>
                  </a:cxn>
                  <a:cxn ang="0">
                    <a:pos x="321" y="564"/>
                  </a:cxn>
                  <a:cxn ang="0">
                    <a:pos x="308" y="583"/>
                  </a:cxn>
                  <a:cxn ang="0">
                    <a:pos x="299" y="599"/>
                  </a:cxn>
                  <a:cxn ang="0">
                    <a:pos x="299" y="613"/>
                  </a:cxn>
                  <a:cxn ang="0">
                    <a:pos x="310" y="618"/>
                  </a:cxn>
                  <a:cxn ang="0">
                    <a:pos x="336" y="616"/>
                  </a:cxn>
                  <a:cxn ang="0">
                    <a:pos x="379" y="602"/>
                  </a:cxn>
                  <a:cxn ang="0">
                    <a:pos x="444" y="576"/>
                  </a:cxn>
                  <a:cxn ang="0">
                    <a:pos x="488" y="579"/>
                  </a:cxn>
                  <a:cxn ang="0">
                    <a:pos x="536" y="583"/>
                  </a:cxn>
                  <a:cxn ang="0">
                    <a:pos x="588" y="587"/>
                  </a:cxn>
                  <a:cxn ang="0">
                    <a:pos x="641" y="591"/>
                  </a:cxn>
                  <a:cxn ang="0">
                    <a:pos x="691" y="593"/>
                  </a:cxn>
                  <a:cxn ang="0">
                    <a:pos x="737" y="595"/>
                  </a:cxn>
                  <a:cxn ang="0">
                    <a:pos x="775" y="596"/>
                  </a:cxn>
                  <a:cxn ang="0">
                    <a:pos x="805" y="597"/>
                  </a:cxn>
                  <a:cxn ang="0">
                    <a:pos x="811" y="607"/>
                  </a:cxn>
                  <a:cxn ang="0">
                    <a:pos x="815" y="617"/>
                  </a:cxn>
                  <a:cxn ang="0">
                    <a:pos x="818" y="628"/>
                  </a:cxn>
                  <a:cxn ang="0">
                    <a:pos x="822" y="638"/>
                  </a:cxn>
                  <a:cxn ang="0">
                    <a:pos x="825" y="650"/>
                  </a:cxn>
                  <a:cxn ang="0">
                    <a:pos x="830" y="665"/>
                  </a:cxn>
                  <a:cxn ang="0">
                    <a:pos x="837" y="684"/>
                  </a:cxn>
                  <a:cxn ang="0">
                    <a:pos x="849" y="710"/>
                  </a:cxn>
                  <a:cxn ang="0">
                    <a:pos x="797" y="719"/>
                  </a:cxn>
                  <a:cxn ang="0">
                    <a:pos x="749" y="731"/>
                  </a:cxn>
                  <a:cxn ang="0">
                    <a:pos x="702" y="742"/>
                  </a:cxn>
                  <a:cxn ang="0">
                    <a:pos x="654" y="753"/>
                  </a:cxn>
                  <a:cxn ang="0">
                    <a:pos x="603" y="764"/>
                  </a:cxn>
                  <a:cxn ang="0">
                    <a:pos x="549" y="773"/>
                  </a:cxn>
                  <a:cxn ang="0">
                    <a:pos x="488" y="780"/>
                  </a:cxn>
                  <a:cxn ang="0">
                    <a:pos x="420" y="785"/>
                  </a:cxn>
                  <a:cxn ang="0">
                    <a:pos x="321" y="723"/>
                  </a:cxn>
                  <a:cxn ang="0">
                    <a:pos x="253" y="672"/>
                  </a:cxn>
                  <a:cxn ang="0">
                    <a:pos x="208" y="624"/>
                  </a:cxn>
                  <a:cxn ang="0">
                    <a:pos x="178" y="576"/>
                  </a:cxn>
                  <a:cxn ang="0">
                    <a:pos x="153" y="517"/>
                  </a:cxn>
                  <a:cxn ang="0">
                    <a:pos x="124" y="446"/>
                  </a:cxn>
                  <a:cxn ang="0">
                    <a:pos x="82" y="353"/>
                  </a:cxn>
                  <a:cxn ang="0">
                    <a:pos x="20" y="235"/>
                  </a:cxn>
                  <a:cxn ang="0">
                    <a:pos x="0" y="130"/>
                  </a:cxn>
                  <a:cxn ang="0">
                    <a:pos x="11" y="58"/>
                  </a:cxn>
                  <a:cxn ang="0">
                    <a:pos x="40" y="14"/>
                  </a:cxn>
                  <a:cxn ang="0">
                    <a:pos x="85" y="0"/>
                  </a:cxn>
                  <a:cxn ang="0">
                    <a:pos x="136" y="9"/>
                  </a:cxn>
                  <a:cxn ang="0">
                    <a:pos x="188" y="44"/>
                  </a:cxn>
                  <a:cxn ang="0">
                    <a:pos x="232" y="99"/>
                  </a:cxn>
                  <a:cxn ang="0">
                    <a:pos x="265" y="174"/>
                  </a:cxn>
                </a:cxnLst>
                <a:rect l="0" t="0" r="r" b="b"/>
                <a:pathLst>
                  <a:path w="849" h="785">
                    <a:moveTo>
                      <a:pt x="265" y="174"/>
                    </a:moveTo>
                    <a:lnTo>
                      <a:pt x="316" y="252"/>
                    </a:lnTo>
                    <a:lnTo>
                      <a:pt x="352" y="324"/>
                    </a:lnTo>
                    <a:lnTo>
                      <a:pt x="373" y="388"/>
                    </a:lnTo>
                    <a:lnTo>
                      <a:pt x="382" y="445"/>
                    </a:lnTo>
                    <a:lnTo>
                      <a:pt x="380" y="489"/>
                    </a:lnTo>
                    <a:lnTo>
                      <a:pt x="372" y="523"/>
                    </a:lnTo>
                    <a:lnTo>
                      <a:pt x="356" y="542"/>
                    </a:lnTo>
                    <a:lnTo>
                      <a:pt x="338" y="547"/>
                    </a:lnTo>
                    <a:lnTo>
                      <a:pt x="321" y="564"/>
                    </a:lnTo>
                    <a:lnTo>
                      <a:pt x="308" y="583"/>
                    </a:lnTo>
                    <a:lnTo>
                      <a:pt x="299" y="599"/>
                    </a:lnTo>
                    <a:lnTo>
                      <a:pt x="299" y="613"/>
                    </a:lnTo>
                    <a:lnTo>
                      <a:pt x="310" y="618"/>
                    </a:lnTo>
                    <a:lnTo>
                      <a:pt x="336" y="616"/>
                    </a:lnTo>
                    <a:lnTo>
                      <a:pt x="379" y="602"/>
                    </a:lnTo>
                    <a:lnTo>
                      <a:pt x="444" y="576"/>
                    </a:lnTo>
                    <a:lnTo>
                      <a:pt x="488" y="579"/>
                    </a:lnTo>
                    <a:lnTo>
                      <a:pt x="536" y="583"/>
                    </a:lnTo>
                    <a:lnTo>
                      <a:pt x="588" y="587"/>
                    </a:lnTo>
                    <a:lnTo>
                      <a:pt x="641" y="591"/>
                    </a:lnTo>
                    <a:lnTo>
                      <a:pt x="691" y="593"/>
                    </a:lnTo>
                    <a:lnTo>
                      <a:pt x="737" y="595"/>
                    </a:lnTo>
                    <a:lnTo>
                      <a:pt x="775" y="596"/>
                    </a:lnTo>
                    <a:lnTo>
                      <a:pt x="805" y="597"/>
                    </a:lnTo>
                    <a:lnTo>
                      <a:pt x="811" y="607"/>
                    </a:lnTo>
                    <a:lnTo>
                      <a:pt x="815" y="617"/>
                    </a:lnTo>
                    <a:lnTo>
                      <a:pt x="818" y="628"/>
                    </a:lnTo>
                    <a:lnTo>
                      <a:pt x="822" y="638"/>
                    </a:lnTo>
                    <a:lnTo>
                      <a:pt x="825" y="650"/>
                    </a:lnTo>
                    <a:lnTo>
                      <a:pt x="830" y="665"/>
                    </a:lnTo>
                    <a:lnTo>
                      <a:pt x="837" y="684"/>
                    </a:lnTo>
                    <a:lnTo>
                      <a:pt x="849" y="710"/>
                    </a:lnTo>
                    <a:lnTo>
                      <a:pt x="797" y="719"/>
                    </a:lnTo>
                    <a:lnTo>
                      <a:pt x="749" y="731"/>
                    </a:lnTo>
                    <a:lnTo>
                      <a:pt x="702" y="742"/>
                    </a:lnTo>
                    <a:lnTo>
                      <a:pt x="654" y="753"/>
                    </a:lnTo>
                    <a:lnTo>
                      <a:pt x="603" y="764"/>
                    </a:lnTo>
                    <a:lnTo>
                      <a:pt x="549" y="773"/>
                    </a:lnTo>
                    <a:lnTo>
                      <a:pt x="488" y="780"/>
                    </a:lnTo>
                    <a:lnTo>
                      <a:pt x="420" y="785"/>
                    </a:lnTo>
                    <a:lnTo>
                      <a:pt x="321" y="723"/>
                    </a:lnTo>
                    <a:lnTo>
                      <a:pt x="253" y="672"/>
                    </a:lnTo>
                    <a:lnTo>
                      <a:pt x="208" y="624"/>
                    </a:lnTo>
                    <a:lnTo>
                      <a:pt x="178" y="576"/>
                    </a:lnTo>
                    <a:lnTo>
                      <a:pt x="153" y="517"/>
                    </a:lnTo>
                    <a:lnTo>
                      <a:pt x="124" y="446"/>
                    </a:lnTo>
                    <a:lnTo>
                      <a:pt x="82" y="353"/>
                    </a:lnTo>
                    <a:lnTo>
                      <a:pt x="20" y="235"/>
                    </a:lnTo>
                    <a:lnTo>
                      <a:pt x="0" y="130"/>
                    </a:lnTo>
                    <a:lnTo>
                      <a:pt x="11" y="58"/>
                    </a:lnTo>
                    <a:lnTo>
                      <a:pt x="40" y="14"/>
                    </a:lnTo>
                    <a:lnTo>
                      <a:pt x="85" y="0"/>
                    </a:lnTo>
                    <a:lnTo>
                      <a:pt x="136" y="9"/>
                    </a:lnTo>
                    <a:lnTo>
                      <a:pt x="188" y="44"/>
                    </a:lnTo>
                    <a:lnTo>
                      <a:pt x="232" y="99"/>
                    </a:lnTo>
                    <a:lnTo>
                      <a:pt x="265" y="174"/>
                    </a:lnTo>
                    <a:close/>
                  </a:path>
                </a:pathLst>
              </a:custGeom>
              <a:solidFill>
                <a:srgbClr val="E8EBE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8" name="Freeform 350"/>
              <p:cNvSpPr>
                <a:spLocks/>
              </p:cNvSpPr>
              <p:nvPr/>
            </p:nvSpPr>
            <p:spPr bwMode="auto">
              <a:xfrm>
                <a:off x="5648325" y="3722688"/>
                <a:ext cx="55563" cy="28575"/>
              </a:xfrm>
              <a:custGeom>
                <a:avLst/>
                <a:gdLst/>
                <a:ahLst/>
                <a:cxnLst>
                  <a:cxn ang="0">
                    <a:pos x="47" y="158"/>
                  </a:cxn>
                  <a:cxn ang="0">
                    <a:pos x="88" y="158"/>
                  </a:cxn>
                  <a:cxn ang="0">
                    <a:pos x="121" y="156"/>
                  </a:cxn>
                  <a:cxn ang="0">
                    <a:pos x="162" y="142"/>
                  </a:cxn>
                  <a:cxn ang="0">
                    <a:pos x="195" y="123"/>
                  </a:cxn>
                  <a:cxn ang="0">
                    <a:pos x="208" y="113"/>
                  </a:cxn>
                  <a:cxn ang="0">
                    <a:pos x="222" y="102"/>
                  </a:cxn>
                  <a:cxn ang="0">
                    <a:pos x="235" y="91"/>
                  </a:cxn>
                  <a:cxn ang="0">
                    <a:pos x="248" y="87"/>
                  </a:cxn>
                  <a:cxn ang="0">
                    <a:pos x="261" y="93"/>
                  </a:cxn>
                  <a:cxn ang="0">
                    <a:pos x="277" y="101"/>
                  </a:cxn>
                  <a:cxn ang="0">
                    <a:pos x="290" y="106"/>
                  </a:cxn>
                  <a:cxn ang="0">
                    <a:pos x="300" y="116"/>
                  </a:cxn>
                  <a:cxn ang="0">
                    <a:pos x="302" y="124"/>
                  </a:cxn>
                  <a:cxn ang="0">
                    <a:pos x="305" y="131"/>
                  </a:cxn>
                  <a:cxn ang="0">
                    <a:pos x="313" y="143"/>
                  </a:cxn>
                  <a:cxn ang="0">
                    <a:pos x="323" y="155"/>
                  </a:cxn>
                  <a:cxn ang="0">
                    <a:pos x="339" y="163"/>
                  </a:cxn>
                  <a:cxn ang="0">
                    <a:pos x="348" y="151"/>
                  </a:cxn>
                  <a:cxn ang="0">
                    <a:pos x="344" y="134"/>
                  </a:cxn>
                  <a:cxn ang="0">
                    <a:pos x="334" y="111"/>
                  </a:cxn>
                  <a:cxn ang="0">
                    <a:pos x="316" y="83"/>
                  </a:cxn>
                  <a:cxn ang="0">
                    <a:pos x="298" y="56"/>
                  </a:cxn>
                  <a:cxn ang="0">
                    <a:pos x="282" y="28"/>
                  </a:cxn>
                  <a:cxn ang="0">
                    <a:pos x="269" y="11"/>
                  </a:cxn>
                  <a:cxn ang="0">
                    <a:pos x="259" y="5"/>
                  </a:cxn>
                  <a:cxn ang="0">
                    <a:pos x="242" y="0"/>
                  </a:cxn>
                  <a:cxn ang="0">
                    <a:pos x="212" y="1"/>
                  </a:cxn>
                  <a:cxn ang="0">
                    <a:pos x="168" y="11"/>
                  </a:cxn>
                  <a:cxn ang="0">
                    <a:pos x="119" y="24"/>
                  </a:cxn>
                  <a:cxn ang="0">
                    <a:pos x="73" y="36"/>
                  </a:cxn>
                  <a:cxn ang="0">
                    <a:pos x="24" y="45"/>
                  </a:cxn>
                  <a:cxn ang="0">
                    <a:pos x="3" y="64"/>
                  </a:cxn>
                  <a:cxn ang="0">
                    <a:pos x="9" y="91"/>
                  </a:cxn>
                  <a:cxn ang="0">
                    <a:pos x="12" y="117"/>
                  </a:cxn>
                  <a:cxn ang="0">
                    <a:pos x="17" y="144"/>
                  </a:cxn>
                </a:cxnLst>
                <a:rect l="0" t="0" r="r" b="b"/>
                <a:pathLst>
                  <a:path w="350" h="163">
                    <a:moveTo>
                      <a:pt x="21" y="160"/>
                    </a:moveTo>
                    <a:lnTo>
                      <a:pt x="47" y="158"/>
                    </a:lnTo>
                    <a:lnTo>
                      <a:pt x="70" y="158"/>
                    </a:lnTo>
                    <a:lnTo>
                      <a:pt x="88" y="158"/>
                    </a:lnTo>
                    <a:lnTo>
                      <a:pt x="106" y="159"/>
                    </a:lnTo>
                    <a:lnTo>
                      <a:pt x="121" y="156"/>
                    </a:lnTo>
                    <a:lnTo>
                      <a:pt x="140" y="152"/>
                    </a:lnTo>
                    <a:lnTo>
                      <a:pt x="162" y="142"/>
                    </a:lnTo>
                    <a:lnTo>
                      <a:pt x="189" y="129"/>
                    </a:lnTo>
                    <a:lnTo>
                      <a:pt x="195" y="123"/>
                    </a:lnTo>
                    <a:lnTo>
                      <a:pt x="202" y="118"/>
                    </a:lnTo>
                    <a:lnTo>
                      <a:pt x="208" y="113"/>
                    </a:lnTo>
                    <a:lnTo>
                      <a:pt x="215" y="108"/>
                    </a:lnTo>
                    <a:lnTo>
                      <a:pt x="222" y="102"/>
                    </a:lnTo>
                    <a:lnTo>
                      <a:pt x="229" y="96"/>
                    </a:lnTo>
                    <a:lnTo>
                      <a:pt x="235" y="91"/>
                    </a:lnTo>
                    <a:lnTo>
                      <a:pt x="242" y="87"/>
                    </a:lnTo>
                    <a:lnTo>
                      <a:pt x="248" y="87"/>
                    </a:lnTo>
                    <a:lnTo>
                      <a:pt x="254" y="90"/>
                    </a:lnTo>
                    <a:lnTo>
                      <a:pt x="261" y="93"/>
                    </a:lnTo>
                    <a:lnTo>
                      <a:pt x="269" y="97"/>
                    </a:lnTo>
                    <a:lnTo>
                      <a:pt x="277" y="101"/>
                    </a:lnTo>
                    <a:lnTo>
                      <a:pt x="284" y="104"/>
                    </a:lnTo>
                    <a:lnTo>
                      <a:pt x="290" y="106"/>
                    </a:lnTo>
                    <a:lnTo>
                      <a:pt x="296" y="108"/>
                    </a:lnTo>
                    <a:lnTo>
                      <a:pt x="300" y="116"/>
                    </a:lnTo>
                    <a:lnTo>
                      <a:pt x="302" y="122"/>
                    </a:lnTo>
                    <a:lnTo>
                      <a:pt x="302" y="124"/>
                    </a:lnTo>
                    <a:lnTo>
                      <a:pt x="303" y="127"/>
                    </a:lnTo>
                    <a:lnTo>
                      <a:pt x="305" y="131"/>
                    </a:lnTo>
                    <a:lnTo>
                      <a:pt x="309" y="137"/>
                    </a:lnTo>
                    <a:lnTo>
                      <a:pt x="313" y="143"/>
                    </a:lnTo>
                    <a:lnTo>
                      <a:pt x="318" y="150"/>
                    </a:lnTo>
                    <a:lnTo>
                      <a:pt x="323" y="155"/>
                    </a:lnTo>
                    <a:lnTo>
                      <a:pt x="328" y="160"/>
                    </a:lnTo>
                    <a:lnTo>
                      <a:pt x="339" y="163"/>
                    </a:lnTo>
                    <a:lnTo>
                      <a:pt x="350" y="160"/>
                    </a:lnTo>
                    <a:lnTo>
                      <a:pt x="348" y="151"/>
                    </a:lnTo>
                    <a:lnTo>
                      <a:pt x="347" y="143"/>
                    </a:lnTo>
                    <a:lnTo>
                      <a:pt x="344" y="134"/>
                    </a:lnTo>
                    <a:lnTo>
                      <a:pt x="344" y="126"/>
                    </a:lnTo>
                    <a:lnTo>
                      <a:pt x="334" y="111"/>
                    </a:lnTo>
                    <a:lnTo>
                      <a:pt x="325" y="96"/>
                    </a:lnTo>
                    <a:lnTo>
                      <a:pt x="316" y="83"/>
                    </a:lnTo>
                    <a:lnTo>
                      <a:pt x="308" y="70"/>
                    </a:lnTo>
                    <a:lnTo>
                      <a:pt x="298" y="56"/>
                    </a:lnTo>
                    <a:lnTo>
                      <a:pt x="290" y="43"/>
                    </a:lnTo>
                    <a:lnTo>
                      <a:pt x="282" y="28"/>
                    </a:lnTo>
                    <a:lnTo>
                      <a:pt x="273" y="15"/>
                    </a:lnTo>
                    <a:lnTo>
                      <a:pt x="269" y="11"/>
                    </a:lnTo>
                    <a:lnTo>
                      <a:pt x="265" y="8"/>
                    </a:lnTo>
                    <a:lnTo>
                      <a:pt x="259" y="5"/>
                    </a:lnTo>
                    <a:lnTo>
                      <a:pt x="253" y="3"/>
                    </a:lnTo>
                    <a:lnTo>
                      <a:pt x="242" y="0"/>
                    </a:lnTo>
                    <a:lnTo>
                      <a:pt x="229" y="1"/>
                    </a:lnTo>
                    <a:lnTo>
                      <a:pt x="212" y="1"/>
                    </a:lnTo>
                    <a:lnTo>
                      <a:pt x="194" y="5"/>
                    </a:lnTo>
                    <a:lnTo>
                      <a:pt x="168" y="11"/>
                    </a:lnTo>
                    <a:lnTo>
                      <a:pt x="144" y="18"/>
                    </a:lnTo>
                    <a:lnTo>
                      <a:pt x="119" y="24"/>
                    </a:lnTo>
                    <a:lnTo>
                      <a:pt x="97" y="30"/>
                    </a:lnTo>
                    <a:lnTo>
                      <a:pt x="73" y="36"/>
                    </a:lnTo>
                    <a:lnTo>
                      <a:pt x="49" y="41"/>
                    </a:lnTo>
                    <a:lnTo>
                      <a:pt x="24" y="45"/>
                    </a:lnTo>
                    <a:lnTo>
                      <a:pt x="0" y="50"/>
                    </a:lnTo>
                    <a:lnTo>
                      <a:pt x="3" y="64"/>
                    </a:lnTo>
                    <a:lnTo>
                      <a:pt x="6" y="78"/>
                    </a:lnTo>
                    <a:lnTo>
                      <a:pt x="9" y="91"/>
                    </a:lnTo>
                    <a:lnTo>
                      <a:pt x="11" y="105"/>
                    </a:lnTo>
                    <a:lnTo>
                      <a:pt x="12" y="117"/>
                    </a:lnTo>
                    <a:lnTo>
                      <a:pt x="15" y="131"/>
                    </a:lnTo>
                    <a:lnTo>
                      <a:pt x="17" y="144"/>
                    </a:lnTo>
                    <a:lnTo>
                      <a:pt x="21" y="160"/>
                    </a:lnTo>
                    <a:close/>
                  </a:path>
                </a:pathLst>
              </a:custGeom>
              <a:solidFill>
                <a:srgbClr val="B58C7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9" name="Freeform 351"/>
              <p:cNvSpPr>
                <a:spLocks/>
              </p:cNvSpPr>
              <p:nvPr/>
            </p:nvSpPr>
            <p:spPr bwMode="auto">
              <a:xfrm>
                <a:off x="5648325" y="3721101"/>
                <a:ext cx="55563" cy="28575"/>
              </a:xfrm>
              <a:custGeom>
                <a:avLst/>
                <a:gdLst/>
                <a:ahLst/>
                <a:cxnLst>
                  <a:cxn ang="0">
                    <a:pos x="46" y="154"/>
                  </a:cxn>
                  <a:cxn ang="0">
                    <a:pos x="86" y="154"/>
                  </a:cxn>
                  <a:cxn ang="0">
                    <a:pos x="119" y="153"/>
                  </a:cxn>
                  <a:cxn ang="0">
                    <a:pos x="160" y="140"/>
                  </a:cxn>
                  <a:cxn ang="0">
                    <a:pos x="194" y="121"/>
                  </a:cxn>
                  <a:cxn ang="0">
                    <a:pos x="207" y="110"/>
                  </a:cxn>
                  <a:cxn ang="0">
                    <a:pos x="221" y="99"/>
                  </a:cxn>
                  <a:cxn ang="0">
                    <a:pos x="235" y="89"/>
                  </a:cxn>
                  <a:cxn ang="0">
                    <a:pos x="248" y="85"/>
                  </a:cxn>
                  <a:cxn ang="0">
                    <a:pos x="262" y="90"/>
                  </a:cxn>
                  <a:cxn ang="0">
                    <a:pos x="279" y="97"/>
                  </a:cxn>
                  <a:cxn ang="0">
                    <a:pos x="293" y="102"/>
                  </a:cxn>
                  <a:cxn ang="0">
                    <a:pos x="302" y="108"/>
                  </a:cxn>
                  <a:cxn ang="0">
                    <a:pos x="303" y="116"/>
                  </a:cxn>
                  <a:cxn ang="0">
                    <a:pos x="304" y="122"/>
                  </a:cxn>
                  <a:cxn ang="0">
                    <a:pos x="307" y="129"/>
                  </a:cxn>
                  <a:cxn ang="0">
                    <a:pos x="314" y="140"/>
                  </a:cxn>
                  <a:cxn ang="0">
                    <a:pos x="323" y="150"/>
                  </a:cxn>
                  <a:cxn ang="0">
                    <a:pos x="332" y="157"/>
                  </a:cxn>
                  <a:cxn ang="0">
                    <a:pos x="343" y="159"/>
                  </a:cxn>
                  <a:cxn ang="0">
                    <a:pos x="347" y="149"/>
                  </a:cxn>
                  <a:cxn ang="0">
                    <a:pos x="344" y="134"/>
                  </a:cxn>
                  <a:cxn ang="0">
                    <a:pos x="334" y="112"/>
                  </a:cxn>
                  <a:cxn ang="0">
                    <a:pos x="318" y="83"/>
                  </a:cxn>
                  <a:cxn ang="0">
                    <a:pos x="300" y="56"/>
                  </a:cxn>
                  <a:cxn ang="0">
                    <a:pos x="282" y="27"/>
                  </a:cxn>
                  <a:cxn ang="0">
                    <a:pos x="269" y="10"/>
                  </a:cxn>
                  <a:cxn ang="0">
                    <a:pos x="259" y="4"/>
                  </a:cxn>
                  <a:cxn ang="0">
                    <a:pos x="242" y="0"/>
                  </a:cxn>
                  <a:cxn ang="0">
                    <a:pos x="212" y="2"/>
                  </a:cxn>
                  <a:cxn ang="0">
                    <a:pos x="168" y="12"/>
                  </a:cxn>
                  <a:cxn ang="0">
                    <a:pos x="119" y="25"/>
                  </a:cxn>
                  <a:cxn ang="0">
                    <a:pos x="73" y="37"/>
                  </a:cxn>
                  <a:cxn ang="0">
                    <a:pos x="24" y="46"/>
                  </a:cxn>
                  <a:cxn ang="0">
                    <a:pos x="3" y="65"/>
                  </a:cxn>
                  <a:cxn ang="0">
                    <a:pos x="8" y="90"/>
                  </a:cxn>
                  <a:cxn ang="0">
                    <a:pos x="11" y="115"/>
                  </a:cxn>
                  <a:cxn ang="0">
                    <a:pos x="15" y="140"/>
                  </a:cxn>
                </a:cxnLst>
                <a:rect l="0" t="0" r="r" b="b"/>
                <a:pathLst>
                  <a:path w="349" h="159">
                    <a:moveTo>
                      <a:pt x="19" y="156"/>
                    </a:moveTo>
                    <a:lnTo>
                      <a:pt x="46" y="154"/>
                    </a:lnTo>
                    <a:lnTo>
                      <a:pt x="69" y="154"/>
                    </a:lnTo>
                    <a:lnTo>
                      <a:pt x="86" y="154"/>
                    </a:lnTo>
                    <a:lnTo>
                      <a:pt x="104" y="155"/>
                    </a:lnTo>
                    <a:lnTo>
                      <a:pt x="119" y="153"/>
                    </a:lnTo>
                    <a:lnTo>
                      <a:pt x="138" y="148"/>
                    </a:lnTo>
                    <a:lnTo>
                      <a:pt x="160" y="140"/>
                    </a:lnTo>
                    <a:lnTo>
                      <a:pt x="188" y="127"/>
                    </a:lnTo>
                    <a:lnTo>
                      <a:pt x="194" y="121"/>
                    </a:lnTo>
                    <a:lnTo>
                      <a:pt x="200" y="115"/>
                    </a:lnTo>
                    <a:lnTo>
                      <a:pt x="207" y="110"/>
                    </a:lnTo>
                    <a:lnTo>
                      <a:pt x="214" y="105"/>
                    </a:lnTo>
                    <a:lnTo>
                      <a:pt x="221" y="99"/>
                    </a:lnTo>
                    <a:lnTo>
                      <a:pt x="228" y="94"/>
                    </a:lnTo>
                    <a:lnTo>
                      <a:pt x="235" y="89"/>
                    </a:lnTo>
                    <a:lnTo>
                      <a:pt x="242" y="85"/>
                    </a:lnTo>
                    <a:lnTo>
                      <a:pt x="248" y="85"/>
                    </a:lnTo>
                    <a:lnTo>
                      <a:pt x="255" y="87"/>
                    </a:lnTo>
                    <a:lnTo>
                      <a:pt x="262" y="90"/>
                    </a:lnTo>
                    <a:lnTo>
                      <a:pt x="271" y="94"/>
                    </a:lnTo>
                    <a:lnTo>
                      <a:pt x="279" y="97"/>
                    </a:lnTo>
                    <a:lnTo>
                      <a:pt x="287" y="101"/>
                    </a:lnTo>
                    <a:lnTo>
                      <a:pt x="293" y="102"/>
                    </a:lnTo>
                    <a:lnTo>
                      <a:pt x="300" y="104"/>
                    </a:lnTo>
                    <a:lnTo>
                      <a:pt x="302" y="108"/>
                    </a:lnTo>
                    <a:lnTo>
                      <a:pt x="303" y="113"/>
                    </a:lnTo>
                    <a:lnTo>
                      <a:pt x="303" y="116"/>
                    </a:lnTo>
                    <a:lnTo>
                      <a:pt x="304" y="119"/>
                    </a:lnTo>
                    <a:lnTo>
                      <a:pt x="304" y="122"/>
                    </a:lnTo>
                    <a:lnTo>
                      <a:pt x="305" y="125"/>
                    </a:lnTo>
                    <a:lnTo>
                      <a:pt x="307" y="129"/>
                    </a:lnTo>
                    <a:lnTo>
                      <a:pt x="310" y="135"/>
                    </a:lnTo>
                    <a:lnTo>
                      <a:pt x="314" y="140"/>
                    </a:lnTo>
                    <a:lnTo>
                      <a:pt x="319" y="146"/>
                    </a:lnTo>
                    <a:lnTo>
                      <a:pt x="323" y="150"/>
                    </a:lnTo>
                    <a:lnTo>
                      <a:pt x="328" y="155"/>
                    </a:lnTo>
                    <a:lnTo>
                      <a:pt x="332" y="157"/>
                    </a:lnTo>
                    <a:lnTo>
                      <a:pt x="338" y="159"/>
                    </a:lnTo>
                    <a:lnTo>
                      <a:pt x="343" y="159"/>
                    </a:lnTo>
                    <a:lnTo>
                      <a:pt x="349" y="158"/>
                    </a:lnTo>
                    <a:lnTo>
                      <a:pt x="347" y="149"/>
                    </a:lnTo>
                    <a:lnTo>
                      <a:pt x="346" y="142"/>
                    </a:lnTo>
                    <a:lnTo>
                      <a:pt x="344" y="134"/>
                    </a:lnTo>
                    <a:lnTo>
                      <a:pt x="344" y="127"/>
                    </a:lnTo>
                    <a:lnTo>
                      <a:pt x="334" y="112"/>
                    </a:lnTo>
                    <a:lnTo>
                      <a:pt x="326" y="97"/>
                    </a:lnTo>
                    <a:lnTo>
                      <a:pt x="318" y="83"/>
                    </a:lnTo>
                    <a:lnTo>
                      <a:pt x="310" y="70"/>
                    </a:lnTo>
                    <a:lnTo>
                      <a:pt x="300" y="56"/>
                    </a:lnTo>
                    <a:lnTo>
                      <a:pt x="291" y="42"/>
                    </a:lnTo>
                    <a:lnTo>
                      <a:pt x="282" y="27"/>
                    </a:lnTo>
                    <a:lnTo>
                      <a:pt x="273" y="14"/>
                    </a:lnTo>
                    <a:lnTo>
                      <a:pt x="269" y="10"/>
                    </a:lnTo>
                    <a:lnTo>
                      <a:pt x="265" y="7"/>
                    </a:lnTo>
                    <a:lnTo>
                      <a:pt x="259" y="4"/>
                    </a:lnTo>
                    <a:lnTo>
                      <a:pt x="253" y="2"/>
                    </a:lnTo>
                    <a:lnTo>
                      <a:pt x="242" y="0"/>
                    </a:lnTo>
                    <a:lnTo>
                      <a:pt x="229" y="1"/>
                    </a:lnTo>
                    <a:lnTo>
                      <a:pt x="212" y="2"/>
                    </a:lnTo>
                    <a:lnTo>
                      <a:pt x="194" y="6"/>
                    </a:lnTo>
                    <a:lnTo>
                      <a:pt x="168" y="12"/>
                    </a:lnTo>
                    <a:lnTo>
                      <a:pt x="144" y="19"/>
                    </a:lnTo>
                    <a:lnTo>
                      <a:pt x="119" y="25"/>
                    </a:lnTo>
                    <a:lnTo>
                      <a:pt x="97" y="31"/>
                    </a:lnTo>
                    <a:lnTo>
                      <a:pt x="73" y="37"/>
                    </a:lnTo>
                    <a:lnTo>
                      <a:pt x="49" y="42"/>
                    </a:lnTo>
                    <a:lnTo>
                      <a:pt x="24" y="46"/>
                    </a:lnTo>
                    <a:lnTo>
                      <a:pt x="0" y="51"/>
                    </a:lnTo>
                    <a:lnTo>
                      <a:pt x="3" y="65"/>
                    </a:lnTo>
                    <a:lnTo>
                      <a:pt x="6" y="78"/>
                    </a:lnTo>
                    <a:lnTo>
                      <a:pt x="8" y="90"/>
                    </a:lnTo>
                    <a:lnTo>
                      <a:pt x="10" y="104"/>
                    </a:lnTo>
                    <a:lnTo>
                      <a:pt x="11" y="115"/>
                    </a:lnTo>
                    <a:lnTo>
                      <a:pt x="13" y="127"/>
                    </a:lnTo>
                    <a:lnTo>
                      <a:pt x="15" y="140"/>
                    </a:lnTo>
                    <a:lnTo>
                      <a:pt x="19" y="156"/>
                    </a:lnTo>
                    <a:close/>
                  </a:path>
                </a:pathLst>
              </a:custGeom>
              <a:solidFill>
                <a:srgbClr val="BF968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0" name="Freeform 352"/>
              <p:cNvSpPr>
                <a:spLocks/>
              </p:cNvSpPr>
              <p:nvPr/>
            </p:nvSpPr>
            <p:spPr bwMode="auto">
              <a:xfrm>
                <a:off x="5648325" y="3721101"/>
                <a:ext cx="55563" cy="28575"/>
              </a:xfrm>
              <a:custGeom>
                <a:avLst/>
                <a:gdLst/>
                <a:ahLst/>
                <a:cxnLst>
                  <a:cxn ang="0">
                    <a:pos x="46" y="150"/>
                  </a:cxn>
                  <a:cxn ang="0">
                    <a:pos x="85" y="151"/>
                  </a:cxn>
                  <a:cxn ang="0">
                    <a:pos x="118" y="149"/>
                  </a:cxn>
                  <a:cxn ang="0">
                    <a:pos x="157" y="136"/>
                  </a:cxn>
                  <a:cxn ang="0">
                    <a:pos x="190" y="117"/>
                  </a:cxn>
                  <a:cxn ang="0">
                    <a:pos x="205" y="106"/>
                  </a:cxn>
                  <a:cxn ang="0">
                    <a:pos x="221" y="96"/>
                  </a:cxn>
                  <a:cxn ang="0">
                    <a:pos x="235" y="86"/>
                  </a:cxn>
                  <a:cxn ang="0">
                    <a:pos x="248" y="81"/>
                  </a:cxn>
                  <a:cxn ang="0">
                    <a:pos x="262" y="87"/>
                  </a:cxn>
                  <a:cxn ang="0">
                    <a:pos x="280" y="94"/>
                  </a:cxn>
                  <a:cxn ang="0">
                    <a:pos x="294" y="99"/>
                  </a:cxn>
                  <a:cxn ang="0">
                    <a:pos x="303" y="106"/>
                  </a:cxn>
                  <a:cxn ang="0">
                    <a:pos x="305" y="114"/>
                  </a:cxn>
                  <a:cxn ang="0">
                    <a:pos x="307" y="119"/>
                  </a:cxn>
                  <a:cxn ang="0">
                    <a:pos x="310" y="126"/>
                  </a:cxn>
                  <a:cxn ang="0">
                    <a:pos x="321" y="142"/>
                  </a:cxn>
                  <a:cxn ang="0">
                    <a:pos x="332" y="152"/>
                  </a:cxn>
                  <a:cxn ang="0">
                    <a:pos x="341" y="155"/>
                  </a:cxn>
                  <a:cxn ang="0">
                    <a:pos x="345" y="147"/>
                  </a:cxn>
                  <a:cxn ang="0">
                    <a:pos x="344" y="134"/>
                  </a:cxn>
                  <a:cxn ang="0">
                    <a:pos x="335" y="112"/>
                  </a:cxn>
                  <a:cxn ang="0">
                    <a:pos x="319" y="82"/>
                  </a:cxn>
                  <a:cxn ang="0">
                    <a:pos x="301" y="55"/>
                  </a:cxn>
                  <a:cxn ang="0">
                    <a:pos x="283" y="28"/>
                  </a:cxn>
                  <a:cxn ang="0">
                    <a:pos x="269" y="11"/>
                  </a:cxn>
                  <a:cxn ang="0">
                    <a:pos x="259" y="4"/>
                  </a:cxn>
                  <a:cxn ang="0">
                    <a:pos x="242" y="0"/>
                  </a:cxn>
                  <a:cxn ang="0">
                    <a:pos x="212" y="2"/>
                  </a:cxn>
                  <a:cxn ang="0">
                    <a:pos x="168" y="13"/>
                  </a:cxn>
                  <a:cxn ang="0">
                    <a:pos x="119" y="26"/>
                  </a:cxn>
                  <a:cxn ang="0">
                    <a:pos x="73" y="38"/>
                  </a:cxn>
                  <a:cxn ang="0">
                    <a:pos x="24" y="47"/>
                  </a:cxn>
                  <a:cxn ang="0">
                    <a:pos x="3" y="66"/>
                  </a:cxn>
                  <a:cxn ang="0">
                    <a:pos x="8" y="90"/>
                  </a:cxn>
                  <a:cxn ang="0">
                    <a:pos x="11" y="112"/>
                  </a:cxn>
                  <a:cxn ang="0">
                    <a:pos x="15" y="136"/>
                  </a:cxn>
                </a:cxnLst>
                <a:rect l="0" t="0" r="r" b="b"/>
                <a:pathLst>
                  <a:path w="347" h="155">
                    <a:moveTo>
                      <a:pt x="19" y="152"/>
                    </a:moveTo>
                    <a:lnTo>
                      <a:pt x="46" y="150"/>
                    </a:lnTo>
                    <a:lnTo>
                      <a:pt x="68" y="151"/>
                    </a:lnTo>
                    <a:lnTo>
                      <a:pt x="85" y="151"/>
                    </a:lnTo>
                    <a:lnTo>
                      <a:pt x="103" y="152"/>
                    </a:lnTo>
                    <a:lnTo>
                      <a:pt x="118" y="149"/>
                    </a:lnTo>
                    <a:lnTo>
                      <a:pt x="136" y="145"/>
                    </a:lnTo>
                    <a:lnTo>
                      <a:pt x="157" y="136"/>
                    </a:lnTo>
                    <a:lnTo>
                      <a:pt x="183" y="123"/>
                    </a:lnTo>
                    <a:lnTo>
                      <a:pt x="190" y="117"/>
                    </a:lnTo>
                    <a:lnTo>
                      <a:pt x="198" y="112"/>
                    </a:lnTo>
                    <a:lnTo>
                      <a:pt x="205" y="106"/>
                    </a:lnTo>
                    <a:lnTo>
                      <a:pt x="213" y="102"/>
                    </a:lnTo>
                    <a:lnTo>
                      <a:pt x="221" y="96"/>
                    </a:lnTo>
                    <a:lnTo>
                      <a:pt x="228" y="91"/>
                    </a:lnTo>
                    <a:lnTo>
                      <a:pt x="235" y="86"/>
                    </a:lnTo>
                    <a:lnTo>
                      <a:pt x="242" y="81"/>
                    </a:lnTo>
                    <a:lnTo>
                      <a:pt x="248" y="81"/>
                    </a:lnTo>
                    <a:lnTo>
                      <a:pt x="255" y="84"/>
                    </a:lnTo>
                    <a:lnTo>
                      <a:pt x="262" y="87"/>
                    </a:lnTo>
                    <a:lnTo>
                      <a:pt x="271" y="91"/>
                    </a:lnTo>
                    <a:lnTo>
                      <a:pt x="280" y="94"/>
                    </a:lnTo>
                    <a:lnTo>
                      <a:pt x="288" y="97"/>
                    </a:lnTo>
                    <a:lnTo>
                      <a:pt x="294" y="99"/>
                    </a:lnTo>
                    <a:lnTo>
                      <a:pt x="301" y="102"/>
                    </a:lnTo>
                    <a:lnTo>
                      <a:pt x="303" y="106"/>
                    </a:lnTo>
                    <a:lnTo>
                      <a:pt x="304" y="111"/>
                    </a:lnTo>
                    <a:lnTo>
                      <a:pt x="305" y="114"/>
                    </a:lnTo>
                    <a:lnTo>
                      <a:pt x="307" y="117"/>
                    </a:lnTo>
                    <a:lnTo>
                      <a:pt x="307" y="119"/>
                    </a:lnTo>
                    <a:lnTo>
                      <a:pt x="309" y="122"/>
                    </a:lnTo>
                    <a:lnTo>
                      <a:pt x="310" y="126"/>
                    </a:lnTo>
                    <a:lnTo>
                      <a:pt x="314" y="133"/>
                    </a:lnTo>
                    <a:lnTo>
                      <a:pt x="321" y="142"/>
                    </a:lnTo>
                    <a:lnTo>
                      <a:pt x="329" y="150"/>
                    </a:lnTo>
                    <a:lnTo>
                      <a:pt x="332" y="152"/>
                    </a:lnTo>
                    <a:lnTo>
                      <a:pt x="337" y="155"/>
                    </a:lnTo>
                    <a:lnTo>
                      <a:pt x="341" y="155"/>
                    </a:lnTo>
                    <a:lnTo>
                      <a:pt x="347" y="155"/>
                    </a:lnTo>
                    <a:lnTo>
                      <a:pt x="345" y="147"/>
                    </a:lnTo>
                    <a:lnTo>
                      <a:pt x="345" y="141"/>
                    </a:lnTo>
                    <a:lnTo>
                      <a:pt x="344" y="134"/>
                    </a:lnTo>
                    <a:lnTo>
                      <a:pt x="344" y="128"/>
                    </a:lnTo>
                    <a:lnTo>
                      <a:pt x="335" y="112"/>
                    </a:lnTo>
                    <a:lnTo>
                      <a:pt x="327" y="96"/>
                    </a:lnTo>
                    <a:lnTo>
                      <a:pt x="319" y="82"/>
                    </a:lnTo>
                    <a:lnTo>
                      <a:pt x="311" y="69"/>
                    </a:lnTo>
                    <a:lnTo>
                      <a:pt x="301" y="55"/>
                    </a:lnTo>
                    <a:lnTo>
                      <a:pt x="292" y="42"/>
                    </a:lnTo>
                    <a:lnTo>
                      <a:pt x="283" y="28"/>
                    </a:lnTo>
                    <a:lnTo>
                      <a:pt x="273" y="15"/>
                    </a:lnTo>
                    <a:lnTo>
                      <a:pt x="269" y="11"/>
                    </a:lnTo>
                    <a:lnTo>
                      <a:pt x="265" y="7"/>
                    </a:lnTo>
                    <a:lnTo>
                      <a:pt x="259" y="4"/>
                    </a:lnTo>
                    <a:lnTo>
                      <a:pt x="253" y="2"/>
                    </a:lnTo>
                    <a:lnTo>
                      <a:pt x="242" y="0"/>
                    </a:lnTo>
                    <a:lnTo>
                      <a:pt x="229" y="1"/>
                    </a:lnTo>
                    <a:lnTo>
                      <a:pt x="212" y="2"/>
                    </a:lnTo>
                    <a:lnTo>
                      <a:pt x="194" y="7"/>
                    </a:lnTo>
                    <a:lnTo>
                      <a:pt x="168" y="13"/>
                    </a:lnTo>
                    <a:lnTo>
                      <a:pt x="144" y="20"/>
                    </a:lnTo>
                    <a:lnTo>
                      <a:pt x="119" y="26"/>
                    </a:lnTo>
                    <a:lnTo>
                      <a:pt x="97" y="32"/>
                    </a:lnTo>
                    <a:lnTo>
                      <a:pt x="73" y="38"/>
                    </a:lnTo>
                    <a:lnTo>
                      <a:pt x="49" y="43"/>
                    </a:lnTo>
                    <a:lnTo>
                      <a:pt x="24" y="47"/>
                    </a:lnTo>
                    <a:lnTo>
                      <a:pt x="0" y="52"/>
                    </a:lnTo>
                    <a:lnTo>
                      <a:pt x="3" y="66"/>
                    </a:lnTo>
                    <a:lnTo>
                      <a:pt x="6" y="79"/>
                    </a:lnTo>
                    <a:lnTo>
                      <a:pt x="8" y="90"/>
                    </a:lnTo>
                    <a:lnTo>
                      <a:pt x="10" y="102"/>
                    </a:lnTo>
                    <a:lnTo>
                      <a:pt x="11" y="112"/>
                    </a:lnTo>
                    <a:lnTo>
                      <a:pt x="13" y="124"/>
                    </a:lnTo>
                    <a:lnTo>
                      <a:pt x="15" y="136"/>
                    </a:lnTo>
                    <a:lnTo>
                      <a:pt x="19" y="152"/>
                    </a:lnTo>
                    <a:close/>
                  </a:path>
                </a:pathLst>
              </a:custGeom>
              <a:solidFill>
                <a:srgbClr val="CCA68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1" name="Freeform 353"/>
              <p:cNvSpPr>
                <a:spLocks/>
              </p:cNvSpPr>
              <p:nvPr/>
            </p:nvSpPr>
            <p:spPr bwMode="auto">
              <a:xfrm>
                <a:off x="5648325" y="3721101"/>
                <a:ext cx="55563" cy="26988"/>
              </a:xfrm>
              <a:custGeom>
                <a:avLst/>
                <a:gdLst/>
                <a:ahLst/>
                <a:cxnLst>
                  <a:cxn ang="0">
                    <a:pos x="45" y="146"/>
                  </a:cxn>
                  <a:cxn ang="0">
                    <a:pos x="84" y="147"/>
                  </a:cxn>
                  <a:cxn ang="0">
                    <a:pos x="116" y="146"/>
                  </a:cxn>
                  <a:cxn ang="0">
                    <a:pos x="154" y="132"/>
                  </a:cxn>
                  <a:cxn ang="0">
                    <a:pos x="189" y="113"/>
                  </a:cxn>
                  <a:cxn ang="0">
                    <a:pos x="204" y="103"/>
                  </a:cxn>
                  <a:cxn ang="0">
                    <a:pos x="220" y="93"/>
                  </a:cxn>
                  <a:cxn ang="0">
                    <a:pos x="235" y="83"/>
                  </a:cxn>
                  <a:cxn ang="0">
                    <a:pos x="248" y="79"/>
                  </a:cxn>
                  <a:cxn ang="0">
                    <a:pos x="263" y="85"/>
                  </a:cxn>
                  <a:cxn ang="0">
                    <a:pos x="281" y="92"/>
                  </a:cxn>
                  <a:cxn ang="0">
                    <a:pos x="297" y="97"/>
                  </a:cxn>
                  <a:cxn ang="0">
                    <a:pos x="305" y="105"/>
                  </a:cxn>
                  <a:cxn ang="0">
                    <a:pos x="309" y="112"/>
                  </a:cxn>
                  <a:cxn ang="0">
                    <a:pos x="311" y="121"/>
                  </a:cxn>
                  <a:cxn ang="0">
                    <a:pos x="322" y="138"/>
                  </a:cxn>
                  <a:cxn ang="0">
                    <a:pos x="332" y="148"/>
                  </a:cxn>
                  <a:cxn ang="0">
                    <a:pos x="341" y="152"/>
                  </a:cxn>
                  <a:cxn ang="0">
                    <a:pos x="345" y="145"/>
                  </a:cxn>
                  <a:cxn ang="0">
                    <a:pos x="344" y="135"/>
                  </a:cxn>
                  <a:cxn ang="0">
                    <a:pos x="335" y="113"/>
                  </a:cxn>
                  <a:cxn ang="0">
                    <a:pos x="320" y="82"/>
                  </a:cxn>
                  <a:cxn ang="0">
                    <a:pos x="301" y="55"/>
                  </a:cxn>
                  <a:cxn ang="0">
                    <a:pos x="283" y="27"/>
                  </a:cxn>
                  <a:cxn ang="0">
                    <a:pos x="269" y="10"/>
                  </a:cxn>
                  <a:cxn ang="0">
                    <a:pos x="259" y="3"/>
                  </a:cxn>
                  <a:cxn ang="0">
                    <a:pos x="242" y="0"/>
                  </a:cxn>
                  <a:cxn ang="0">
                    <a:pos x="212" y="3"/>
                  </a:cxn>
                  <a:cxn ang="0">
                    <a:pos x="168" y="14"/>
                  </a:cxn>
                  <a:cxn ang="0">
                    <a:pos x="119" y="27"/>
                  </a:cxn>
                  <a:cxn ang="0">
                    <a:pos x="73" y="39"/>
                  </a:cxn>
                  <a:cxn ang="0">
                    <a:pos x="24" y="48"/>
                  </a:cxn>
                  <a:cxn ang="0">
                    <a:pos x="3" y="67"/>
                  </a:cxn>
                  <a:cxn ang="0">
                    <a:pos x="8" y="89"/>
                  </a:cxn>
                  <a:cxn ang="0">
                    <a:pos x="11" y="110"/>
                  </a:cxn>
                  <a:cxn ang="0">
                    <a:pos x="15" y="133"/>
                  </a:cxn>
                </a:cxnLst>
                <a:rect l="0" t="0" r="r" b="b"/>
                <a:pathLst>
                  <a:path w="347" h="153">
                    <a:moveTo>
                      <a:pt x="19" y="148"/>
                    </a:moveTo>
                    <a:lnTo>
                      <a:pt x="45" y="146"/>
                    </a:lnTo>
                    <a:lnTo>
                      <a:pt x="67" y="147"/>
                    </a:lnTo>
                    <a:lnTo>
                      <a:pt x="84" y="147"/>
                    </a:lnTo>
                    <a:lnTo>
                      <a:pt x="101" y="148"/>
                    </a:lnTo>
                    <a:lnTo>
                      <a:pt x="116" y="146"/>
                    </a:lnTo>
                    <a:lnTo>
                      <a:pt x="134" y="142"/>
                    </a:lnTo>
                    <a:lnTo>
                      <a:pt x="154" y="132"/>
                    </a:lnTo>
                    <a:lnTo>
                      <a:pt x="182" y="119"/>
                    </a:lnTo>
                    <a:lnTo>
                      <a:pt x="189" y="113"/>
                    </a:lnTo>
                    <a:lnTo>
                      <a:pt x="197" y="108"/>
                    </a:lnTo>
                    <a:lnTo>
                      <a:pt x="204" y="103"/>
                    </a:lnTo>
                    <a:lnTo>
                      <a:pt x="212" y="98"/>
                    </a:lnTo>
                    <a:lnTo>
                      <a:pt x="220" y="93"/>
                    </a:lnTo>
                    <a:lnTo>
                      <a:pt x="228" y="88"/>
                    </a:lnTo>
                    <a:lnTo>
                      <a:pt x="235" y="83"/>
                    </a:lnTo>
                    <a:lnTo>
                      <a:pt x="242" y="79"/>
                    </a:lnTo>
                    <a:lnTo>
                      <a:pt x="248" y="79"/>
                    </a:lnTo>
                    <a:lnTo>
                      <a:pt x="255" y="82"/>
                    </a:lnTo>
                    <a:lnTo>
                      <a:pt x="263" y="85"/>
                    </a:lnTo>
                    <a:lnTo>
                      <a:pt x="272" y="89"/>
                    </a:lnTo>
                    <a:lnTo>
                      <a:pt x="281" y="92"/>
                    </a:lnTo>
                    <a:lnTo>
                      <a:pt x="290" y="95"/>
                    </a:lnTo>
                    <a:lnTo>
                      <a:pt x="297" y="97"/>
                    </a:lnTo>
                    <a:lnTo>
                      <a:pt x="303" y="99"/>
                    </a:lnTo>
                    <a:lnTo>
                      <a:pt x="305" y="105"/>
                    </a:lnTo>
                    <a:lnTo>
                      <a:pt x="308" y="109"/>
                    </a:lnTo>
                    <a:lnTo>
                      <a:pt x="309" y="112"/>
                    </a:lnTo>
                    <a:lnTo>
                      <a:pt x="310" y="115"/>
                    </a:lnTo>
                    <a:lnTo>
                      <a:pt x="311" y="121"/>
                    </a:lnTo>
                    <a:lnTo>
                      <a:pt x="315" y="130"/>
                    </a:lnTo>
                    <a:lnTo>
                      <a:pt x="322" y="138"/>
                    </a:lnTo>
                    <a:lnTo>
                      <a:pt x="329" y="146"/>
                    </a:lnTo>
                    <a:lnTo>
                      <a:pt x="332" y="148"/>
                    </a:lnTo>
                    <a:lnTo>
                      <a:pt x="337" y="151"/>
                    </a:lnTo>
                    <a:lnTo>
                      <a:pt x="341" y="152"/>
                    </a:lnTo>
                    <a:lnTo>
                      <a:pt x="347" y="153"/>
                    </a:lnTo>
                    <a:lnTo>
                      <a:pt x="345" y="145"/>
                    </a:lnTo>
                    <a:lnTo>
                      <a:pt x="344" y="141"/>
                    </a:lnTo>
                    <a:lnTo>
                      <a:pt x="344" y="135"/>
                    </a:lnTo>
                    <a:lnTo>
                      <a:pt x="344" y="129"/>
                    </a:lnTo>
                    <a:lnTo>
                      <a:pt x="335" y="113"/>
                    </a:lnTo>
                    <a:lnTo>
                      <a:pt x="328" y="97"/>
                    </a:lnTo>
                    <a:lnTo>
                      <a:pt x="320" y="82"/>
                    </a:lnTo>
                    <a:lnTo>
                      <a:pt x="312" y="69"/>
                    </a:lnTo>
                    <a:lnTo>
                      <a:pt x="301" y="55"/>
                    </a:lnTo>
                    <a:lnTo>
                      <a:pt x="292" y="42"/>
                    </a:lnTo>
                    <a:lnTo>
                      <a:pt x="283" y="27"/>
                    </a:lnTo>
                    <a:lnTo>
                      <a:pt x="273" y="15"/>
                    </a:lnTo>
                    <a:lnTo>
                      <a:pt x="269" y="10"/>
                    </a:lnTo>
                    <a:lnTo>
                      <a:pt x="265" y="6"/>
                    </a:lnTo>
                    <a:lnTo>
                      <a:pt x="259" y="3"/>
                    </a:lnTo>
                    <a:lnTo>
                      <a:pt x="253" y="1"/>
                    </a:lnTo>
                    <a:lnTo>
                      <a:pt x="242" y="0"/>
                    </a:lnTo>
                    <a:lnTo>
                      <a:pt x="229" y="1"/>
                    </a:lnTo>
                    <a:lnTo>
                      <a:pt x="212" y="3"/>
                    </a:lnTo>
                    <a:lnTo>
                      <a:pt x="194" y="8"/>
                    </a:lnTo>
                    <a:lnTo>
                      <a:pt x="168" y="14"/>
                    </a:lnTo>
                    <a:lnTo>
                      <a:pt x="144" y="21"/>
                    </a:lnTo>
                    <a:lnTo>
                      <a:pt x="119" y="27"/>
                    </a:lnTo>
                    <a:lnTo>
                      <a:pt x="97" y="33"/>
                    </a:lnTo>
                    <a:lnTo>
                      <a:pt x="73" y="39"/>
                    </a:lnTo>
                    <a:lnTo>
                      <a:pt x="49" y="44"/>
                    </a:lnTo>
                    <a:lnTo>
                      <a:pt x="24" y="48"/>
                    </a:lnTo>
                    <a:lnTo>
                      <a:pt x="0" y="53"/>
                    </a:lnTo>
                    <a:lnTo>
                      <a:pt x="3" y="67"/>
                    </a:lnTo>
                    <a:lnTo>
                      <a:pt x="6" y="79"/>
                    </a:lnTo>
                    <a:lnTo>
                      <a:pt x="8" y="89"/>
                    </a:lnTo>
                    <a:lnTo>
                      <a:pt x="10" y="100"/>
                    </a:lnTo>
                    <a:lnTo>
                      <a:pt x="11" y="110"/>
                    </a:lnTo>
                    <a:lnTo>
                      <a:pt x="13" y="121"/>
                    </a:lnTo>
                    <a:lnTo>
                      <a:pt x="15" y="133"/>
                    </a:lnTo>
                    <a:lnTo>
                      <a:pt x="19" y="148"/>
                    </a:lnTo>
                    <a:close/>
                  </a:path>
                </a:pathLst>
              </a:custGeom>
              <a:solidFill>
                <a:srgbClr val="D6B0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2" name="Freeform 354"/>
              <p:cNvSpPr>
                <a:spLocks/>
              </p:cNvSpPr>
              <p:nvPr/>
            </p:nvSpPr>
            <p:spPr bwMode="auto">
              <a:xfrm>
                <a:off x="5648325" y="3721101"/>
                <a:ext cx="55563" cy="26988"/>
              </a:xfrm>
              <a:custGeom>
                <a:avLst/>
                <a:gdLst/>
                <a:ahLst/>
                <a:cxnLst>
                  <a:cxn ang="0">
                    <a:pos x="44" y="144"/>
                  </a:cxn>
                  <a:cxn ang="0">
                    <a:pos x="83" y="144"/>
                  </a:cxn>
                  <a:cxn ang="0">
                    <a:pos x="115" y="142"/>
                  </a:cxn>
                  <a:cxn ang="0">
                    <a:pos x="153" y="128"/>
                  </a:cxn>
                  <a:cxn ang="0">
                    <a:pos x="187" y="109"/>
                  </a:cxn>
                  <a:cxn ang="0">
                    <a:pos x="202" y="99"/>
                  </a:cxn>
                  <a:cxn ang="0">
                    <a:pos x="220" y="90"/>
                  </a:cxn>
                  <a:cxn ang="0">
                    <a:pos x="235" y="81"/>
                  </a:cxn>
                  <a:cxn ang="0">
                    <a:pos x="248" y="77"/>
                  </a:cxn>
                  <a:cxn ang="0">
                    <a:pos x="264" y="82"/>
                  </a:cxn>
                  <a:cxn ang="0">
                    <a:pos x="283" y="89"/>
                  </a:cxn>
                  <a:cxn ang="0">
                    <a:pos x="299" y="93"/>
                  </a:cxn>
                  <a:cxn ang="0">
                    <a:pos x="309" y="100"/>
                  </a:cxn>
                  <a:cxn ang="0">
                    <a:pos x="311" y="108"/>
                  </a:cxn>
                  <a:cxn ang="0">
                    <a:pos x="312" y="115"/>
                  </a:cxn>
                  <a:cxn ang="0">
                    <a:pos x="314" y="123"/>
                  </a:cxn>
                  <a:cxn ang="0">
                    <a:pos x="325" y="136"/>
                  </a:cxn>
                  <a:cxn ang="0">
                    <a:pos x="335" y="147"/>
                  </a:cxn>
                  <a:cxn ang="0">
                    <a:pos x="343" y="144"/>
                  </a:cxn>
                  <a:cxn ang="0">
                    <a:pos x="343" y="136"/>
                  </a:cxn>
                  <a:cxn ang="0">
                    <a:pos x="337" y="113"/>
                  </a:cxn>
                  <a:cxn ang="0">
                    <a:pos x="321" y="82"/>
                  </a:cxn>
                  <a:cxn ang="0">
                    <a:pos x="302" y="54"/>
                  </a:cxn>
                  <a:cxn ang="0">
                    <a:pos x="283" y="27"/>
                  </a:cxn>
                  <a:cxn ang="0">
                    <a:pos x="269" y="9"/>
                  </a:cxn>
                  <a:cxn ang="0">
                    <a:pos x="259" y="2"/>
                  </a:cxn>
                  <a:cxn ang="0">
                    <a:pos x="242" y="0"/>
                  </a:cxn>
                  <a:cxn ang="0">
                    <a:pos x="212" y="3"/>
                  </a:cxn>
                  <a:cxn ang="0">
                    <a:pos x="168" y="15"/>
                  </a:cxn>
                  <a:cxn ang="0">
                    <a:pos x="119" y="28"/>
                  </a:cxn>
                  <a:cxn ang="0">
                    <a:pos x="73" y="40"/>
                  </a:cxn>
                  <a:cxn ang="0">
                    <a:pos x="24" y="49"/>
                  </a:cxn>
                  <a:cxn ang="0">
                    <a:pos x="3" y="67"/>
                  </a:cxn>
                  <a:cxn ang="0">
                    <a:pos x="8" y="89"/>
                  </a:cxn>
                  <a:cxn ang="0">
                    <a:pos x="10" y="109"/>
                  </a:cxn>
                  <a:cxn ang="0">
                    <a:pos x="14" y="131"/>
                  </a:cxn>
                </a:cxnLst>
                <a:rect l="0" t="0" r="r" b="b"/>
                <a:pathLst>
                  <a:path w="345" h="151">
                    <a:moveTo>
                      <a:pt x="18" y="146"/>
                    </a:moveTo>
                    <a:lnTo>
                      <a:pt x="44" y="144"/>
                    </a:lnTo>
                    <a:lnTo>
                      <a:pt x="65" y="144"/>
                    </a:lnTo>
                    <a:lnTo>
                      <a:pt x="83" y="144"/>
                    </a:lnTo>
                    <a:lnTo>
                      <a:pt x="100" y="145"/>
                    </a:lnTo>
                    <a:lnTo>
                      <a:pt x="115" y="142"/>
                    </a:lnTo>
                    <a:lnTo>
                      <a:pt x="133" y="138"/>
                    </a:lnTo>
                    <a:lnTo>
                      <a:pt x="153" y="128"/>
                    </a:lnTo>
                    <a:lnTo>
                      <a:pt x="180" y="115"/>
                    </a:lnTo>
                    <a:lnTo>
                      <a:pt x="187" y="109"/>
                    </a:lnTo>
                    <a:lnTo>
                      <a:pt x="194" y="105"/>
                    </a:lnTo>
                    <a:lnTo>
                      <a:pt x="202" y="99"/>
                    </a:lnTo>
                    <a:lnTo>
                      <a:pt x="211" y="95"/>
                    </a:lnTo>
                    <a:lnTo>
                      <a:pt x="220" y="90"/>
                    </a:lnTo>
                    <a:lnTo>
                      <a:pt x="228" y="86"/>
                    </a:lnTo>
                    <a:lnTo>
                      <a:pt x="235" y="81"/>
                    </a:lnTo>
                    <a:lnTo>
                      <a:pt x="242" y="77"/>
                    </a:lnTo>
                    <a:lnTo>
                      <a:pt x="248" y="77"/>
                    </a:lnTo>
                    <a:lnTo>
                      <a:pt x="255" y="79"/>
                    </a:lnTo>
                    <a:lnTo>
                      <a:pt x="264" y="82"/>
                    </a:lnTo>
                    <a:lnTo>
                      <a:pt x="274" y="86"/>
                    </a:lnTo>
                    <a:lnTo>
                      <a:pt x="283" y="89"/>
                    </a:lnTo>
                    <a:lnTo>
                      <a:pt x="292" y="92"/>
                    </a:lnTo>
                    <a:lnTo>
                      <a:pt x="299" y="93"/>
                    </a:lnTo>
                    <a:lnTo>
                      <a:pt x="307" y="95"/>
                    </a:lnTo>
                    <a:lnTo>
                      <a:pt x="309" y="100"/>
                    </a:lnTo>
                    <a:lnTo>
                      <a:pt x="310" y="105"/>
                    </a:lnTo>
                    <a:lnTo>
                      <a:pt x="311" y="108"/>
                    </a:lnTo>
                    <a:lnTo>
                      <a:pt x="312" y="112"/>
                    </a:lnTo>
                    <a:lnTo>
                      <a:pt x="312" y="115"/>
                    </a:lnTo>
                    <a:lnTo>
                      <a:pt x="313" y="119"/>
                    </a:lnTo>
                    <a:lnTo>
                      <a:pt x="314" y="123"/>
                    </a:lnTo>
                    <a:lnTo>
                      <a:pt x="318" y="130"/>
                    </a:lnTo>
                    <a:lnTo>
                      <a:pt x="325" y="136"/>
                    </a:lnTo>
                    <a:lnTo>
                      <a:pt x="330" y="143"/>
                    </a:lnTo>
                    <a:lnTo>
                      <a:pt x="335" y="147"/>
                    </a:lnTo>
                    <a:lnTo>
                      <a:pt x="345" y="151"/>
                    </a:lnTo>
                    <a:lnTo>
                      <a:pt x="343" y="144"/>
                    </a:lnTo>
                    <a:lnTo>
                      <a:pt x="343" y="140"/>
                    </a:lnTo>
                    <a:lnTo>
                      <a:pt x="343" y="136"/>
                    </a:lnTo>
                    <a:lnTo>
                      <a:pt x="344" y="130"/>
                    </a:lnTo>
                    <a:lnTo>
                      <a:pt x="337" y="113"/>
                    </a:lnTo>
                    <a:lnTo>
                      <a:pt x="329" y="97"/>
                    </a:lnTo>
                    <a:lnTo>
                      <a:pt x="321" y="82"/>
                    </a:lnTo>
                    <a:lnTo>
                      <a:pt x="313" y="69"/>
                    </a:lnTo>
                    <a:lnTo>
                      <a:pt x="302" y="54"/>
                    </a:lnTo>
                    <a:lnTo>
                      <a:pt x="293" y="41"/>
                    </a:lnTo>
                    <a:lnTo>
                      <a:pt x="283" y="27"/>
                    </a:lnTo>
                    <a:lnTo>
                      <a:pt x="273" y="14"/>
                    </a:lnTo>
                    <a:lnTo>
                      <a:pt x="269" y="9"/>
                    </a:lnTo>
                    <a:lnTo>
                      <a:pt x="265" y="6"/>
                    </a:lnTo>
                    <a:lnTo>
                      <a:pt x="259" y="2"/>
                    </a:lnTo>
                    <a:lnTo>
                      <a:pt x="253" y="1"/>
                    </a:lnTo>
                    <a:lnTo>
                      <a:pt x="242" y="0"/>
                    </a:lnTo>
                    <a:lnTo>
                      <a:pt x="229" y="1"/>
                    </a:lnTo>
                    <a:lnTo>
                      <a:pt x="212" y="3"/>
                    </a:lnTo>
                    <a:lnTo>
                      <a:pt x="194" y="9"/>
                    </a:lnTo>
                    <a:lnTo>
                      <a:pt x="168" y="15"/>
                    </a:lnTo>
                    <a:lnTo>
                      <a:pt x="144" y="22"/>
                    </a:lnTo>
                    <a:lnTo>
                      <a:pt x="119" y="28"/>
                    </a:lnTo>
                    <a:lnTo>
                      <a:pt x="97" y="34"/>
                    </a:lnTo>
                    <a:lnTo>
                      <a:pt x="73" y="40"/>
                    </a:lnTo>
                    <a:lnTo>
                      <a:pt x="49" y="45"/>
                    </a:lnTo>
                    <a:lnTo>
                      <a:pt x="24" y="49"/>
                    </a:lnTo>
                    <a:lnTo>
                      <a:pt x="0" y="54"/>
                    </a:lnTo>
                    <a:lnTo>
                      <a:pt x="3" y="67"/>
                    </a:lnTo>
                    <a:lnTo>
                      <a:pt x="6" y="79"/>
                    </a:lnTo>
                    <a:lnTo>
                      <a:pt x="8" y="89"/>
                    </a:lnTo>
                    <a:lnTo>
                      <a:pt x="10" y="99"/>
                    </a:lnTo>
                    <a:lnTo>
                      <a:pt x="10" y="109"/>
                    </a:lnTo>
                    <a:lnTo>
                      <a:pt x="12" y="119"/>
                    </a:lnTo>
                    <a:lnTo>
                      <a:pt x="14" y="131"/>
                    </a:lnTo>
                    <a:lnTo>
                      <a:pt x="18" y="146"/>
                    </a:lnTo>
                    <a:close/>
                  </a:path>
                </a:pathLst>
              </a:custGeom>
              <a:solidFill>
                <a:srgbClr val="E0BD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3" name="Freeform 355"/>
              <p:cNvSpPr>
                <a:spLocks/>
              </p:cNvSpPr>
              <p:nvPr/>
            </p:nvSpPr>
            <p:spPr bwMode="auto">
              <a:xfrm>
                <a:off x="5648325" y="3721101"/>
                <a:ext cx="55563" cy="26988"/>
              </a:xfrm>
              <a:custGeom>
                <a:avLst/>
                <a:gdLst/>
                <a:ahLst/>
                <a:cxnLst>
                  <a:cxn ang="0">
                    <a:pos x="44" y="141"/>
                  </a:cxn>
                  <a:cxn ang="0">
                    <a:pos x="82" y="141"/>
                  </a:cxn>
                  <a:cxn ang="0">
                    <a:pos x="112" y="140"/>
                  </a:cxn>
                  <a:cxn ang="0">
                    <a:pos x="150" y="127"/>
                  </a:cxn>
                  <a:cxn ang="0">
                    <a:pos x="183" y="108"/>
                  </a:cxn>
                  <a:cxn ang="0">
                    <a:pos x="201" y="97"/>
                  </a:cxn>
                  <a:cxn ang="0">
                    <a:pos x="219" y="88"/>
                  </a:cxn>
                  <a:cxn ang="0">
                    <a:pos x="235" y="80"/>
                  </a:cxn>
                  <a:cxn ang="0">
                    <a:pos x="248" y="76"/>
                  </a:cxn>
                  <a:cxn ang="0">
                    <a:pos x="265" y="81"/>
                  </a:cxn>
                  <a:cxn ang="0">
                    <a:pos x="284" y="87"/>
                  </a:cxn>
                  <a:cxn ang="0">
                    <a:pos x="301" y="91"/>
                  </a:cxn>
                  <a:cxn ang="0">
                    <a:pos x="311" y="98"/>
                  </a:cxn>
                  <a:cxn ang="0">
                    <a:pos x="312" y="107"/>
                  </a:cxn>
                  <a:cxn ang="0">
                    <a:pos x="313" y="114"/>
                  </a:cxn>
                  <a:cxn ang="0">
                    <a:pos x="316" y="122"/>
                  </a:cxn>
                  <a:cxn ang="0">
                    <a:pos x="326" y="133"/>
                  </a:cxn>
                  <a:cxn ang="0">
                    <a:pos x="331" y="141"/>
                  </a:cxn>
                  <a:cxn ang="0">
                    <a:pos x="338" y="147"/>
                  </a:cxn>
                  <a:cxn ang="0">
                    <a:pos x="342" y="143"/>
                  </a:cxn>
                  <a:cxn ang="0">
                    <a:pos x="343" y="137"/>
                  </a:cxn>
                  <a:cxn ang="0">
                    <a:pos x="337" y="114"/>
                  </a:cxn>
                  <a:cxn ang="0">
                    <a:pos x="322" y="83"/>
                  </a:cxn>
                  <a:cxn ang="0">
                    <a:pos x="303" y="54"/>
                  </a:cxn>
                  <a:cxn ang="0">
                    <a:pos x="283" y="27"/>
                  </a:cxn>
                  <a:cxn ang="0">
                    <a:pos x="269" y="9"/>
                  </a:cxn>
                  <a:cxn ang="0">
                    <a:pos x="259" y="2"/>
                  </a:cxn>
                  <a:cxn ang="0">
                    <a:pos x="242" y="0"/>
                  </a:cxn>
                  <a:cxn ang="0">
                    <a:pos x="212" y="5"/>
                  </a:cxn>
                  <a:cxn ang="0">
                    <a:pos x="168" y="17"/>
                  </a:cxn>
                  <a:cxn ang="0">
                    <a:pos x="119" y="30"/>
                  </a:cxn>
                  <a:cxn ang="0">
                    <a:pos x="73" y="42"/>
                  </a:cxn>
                  <a:cxn ang="0">
                    <a:pos x="24" y="51"/>
                  </a:cxn>
                  <a:cxn ang="0">
                    <a:pos x="3" y="69"/>
                  </a:cxn>
                  <a:cxn ang="0">
                    <a:pos x="8" y="90"/>
                  </a:cxn>
                  <a:cxn ang="0">
                    <a:pos x="10" y="108"/>
                  </a:cxn>
                  <a:cxn ang="0">
                    <a:pos x="14" y="128"/>
                  </a:cxn>
                </a:cxnLst>
                <a:rect l="0" t="0" r="r" b="b"/>
                <a:pathLst>
                  <a:path w="344" h="150">
                    <a:moveTo>
                      <a:pt x="18" y="143"/>
                    </a:moveTo>
                    <a:lnTo>
                      <a:pt x="44" y="141"/>
                    </a:lnTo>
                    <a:lnTo>
                      <a:pt x="65" y="141"/>
                    </a:lnTo>
                    <a:lnTo>
                      <a:pt x="82" y="141"/>
                    </a:lnTo>
                    <a:lnTo>
                      <a:pt x="98" y="142"/>
                    </a:lnTo>
                    <a:lnTo>
                      <a:pt x="112" y="140"/>
                    </a:lnTo>
                    <a:lnTo>
                      <a:pt x="130" y="135"/>
                    </a:lnTo>
                    <a:lnTo>
                      <a:pt x="150" y="127"/>
                    </a:lnTo>
                    <a:lnTo>
                      <a:pt x="177" y="114"/>
                    </a:lnTo>
                    <a:lnTo>
                      <a:pt x="183" y="108"/>
                    </a:lnTo>
                    <a:lnTo>
                      <a:pt x="192" y="102"/>
                    </a:lnTo>
                    <a:lnTo>
                      <a:pt x="201" y="97"/>
                    </a:lnTo>
                    <a:lnTo>
                      <a:pt x="210" y="93"/>
                    </a:lnTo>
                    <a:lnTo>
                      <a:pt x="219" y="88"/>
                    </a:lnTo>
                    <a:lnTo>
                      <a:pt x="227" y="84"/>
                    </a:lnTo>
                    <a:lnTo>
                      <a:pt x="235" y="80"/>
                    </a:lnTo>
                    <a:lnTo>
                      <a:pt x="242" y="76"/>
                    </a:lnTo>
                    <a:lnTo>
                      <a:pt x="248" y="76"/>
                    </a:lnTo>
                    <a:lnTo>
                      <a:pt x="256" y="78"/>
                    </a:lnTo>
                    <a:lnTo>
                      <a:pt x="265" y="81"/>
                    </a:lnTo>
                    <a:lnTo>
                      <a:pt x="275" y="84"/>
                    </a:lnTo>
                    <a:lnTo>
                      <a:pt x="284" y="87"/>
                    </a:lnTo>
                    <a:lnTo>
                      <a:pt x="293" y="90"/>
                    </a:lnTo>
                    <a:lnTo>
                      <a:pt x="301" y="91"/>
                    </a:lnTo>
                    <a:lnTo>
                      <a:pt x="309" y="93"/>
                    </a:lnTo>
                    <a:lnTo>
                      <a:pt x="311" y="98"/>
                    </a:lnTo>
                    <a:lnTo>
                      <a:pt x="312" y="103"/>
                    </a:lnTo>
                    <a:lnTo>
                      <a:pt x="312" y="107"/>
                    </a:lnTo>
                    <a:lnTo>
                      <a:pt x="313" y="111"/>
                    </a:lnTo>
                    <a:lnTo>
                      <a:pt x="313" y="114"/>
                    </a:lnTo>
                    <a:lnTo>
                      <a:pt x="315" y="118"/>
                    </a:lnTo>
                    <a:lnTo>
                      <a:pt x="316" y="122"/>
                    </a:lnTo>
                    <a:lnTo>
                      <a:pt x="320" y="129"/>
                    </a:lnTo>
                    <a:lnTo>
                      <a:pt x="326" y="133"/>
                    </a:lnTo>
                    <a:lnTo>
                      <a:pt x="330" y="139"/>
                    </a:lnTo>
                    <a:lnTo>
                      <a:pt x="331" y="141"/>
                    </a:lnTo>
                    <a:lnTo>
                      <a:pt x="334" y="144"/>
                    </a:lnTo>
                    <a:lnTo>
                      <a:pt x="338" y="147"/>
                    </a:lnTo>
                    <a:lnTo>
                      <a:pt x="344" y="150"/>
                    </a:lnTo>
                    <a:lnTo>
                      <a:pt x="342" y="143"/>
                    </a:lnTo>
                    <a:lnTo>
                      <a:pt x="343" y="140"/>
                    </a:lnTo>
                    <a:lnTo>
                      <a:pt x="343" y="137"/>
                    </a:lnTo>
                    <a:lnTo>
                      <a:pt x="344" y="132"/>
                    </a:lnTo>
                    <a:lnTo>
                      <a:pt x="337" y="114"/>
                    </a:lnTo>
                    <a:lnTo>
                      <a:pt x="330" y="98"/>
                    </a:lnTo>
                    <a:lnTo>
                      <a:pt x="322" y="83"/>
                    </a:lnTo>
                    <a:lnTo>
                      <a:pt x="314" y="69"/>
                    </a:lnTo>
                    <a:lnTo>
                      <a:pt x="303" y="54"/>
                    </a:lnTo>
                    <a:lnTo>
                      <a:pt x="293" y="41"/>
                    </a:lnTo>
                    <a:lnTo>
                      <a:pt x="283" y="27"/>
                    </a:lnTo>
                    <a:lnTo>
                      <a:pt x="273" y="14"/>
                    </a:lnTo>
                    <a:lnTo>
                      <a:pt x="269" y="9"/>
                    </a:lnTo>
                    <a:lnTo>
                      <a:pt x="265" y="6"/>
                    </a:lnTo>
                    <a:lnTo>
                      <a:pt x="259" y="2"/>
                    </a:lnTo>
                    <a:lnTo>
                      <a:pt x="253" y="1"/>
                    </a:lnTo>
                    <a:lnTo>
                      <a:pt x="242" y="0"/>
                    </a:lnTo>
                    <a:lnTo>
                      <a:pt x="229" y="2"/>
                    </a:lnTo>
                    <a:lnTo>
                      <a:pt x="212" y="5"/>
                    </a:lnTo>
                    <a:lnTo>
                      <a:pt x="194" y="11"/>
                    </a:lnTo>
                    <a:lnTo>
                      <a:pt x="168" y="17"/>
                    </a:lnTo>
                    <a:lnTo>
                      <a:pt x="144" y="24"/>
                    </a:lnTo>
                    <a:lnTo>
                      <a:pt x="119" y="30"/>
                    </a:lnTo>
                    <a:lnTo>
                      <a:pt x="97" y="36"/>
                    </a:lnTo>
                    <a:lnTo>
                      <a:pt x="73" y="42"/>
                    </a:lnTo>
                    <a:lnTo>
                      <a:pt x="49" y="47"/>
                    </a:lnTo>
                    <a:lnTo>
                      <a:pt x="24" y="51"/>
                    </a:lnTo>
                    <a:lnTo>
                      <a:pt x="0" y="56"/>
                    </a:lnTo>
                    <a:lnTo>
                      <a:pt x="3" y="69"/>
                    </a:lnTo>
                    <a:lnTo>
                      <a:pt x="6" y="81"/>
                    </a:lnTo>
                    <a:lnTo>
                      <a:pt x="8" y="90"/>
                    </a:lnTo>
                    <a:lnTo>
                      <a:pt x="10" y="99"/>
                    </a:lnTo>
                    <a:lnTo>
                      <a:pt x="10" y="108"/>
                    </a:lnTo>
                    <a:lnTo>
                      <a:pt x="12" y="117"/>
                    </a:lnTo>
                    <a:lnTo>
                      <a:pt x="14" y="128"/>
                    </a:lnTo>
                    <a:lnTo>
                      <a:pt x="18" y="143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grpSp>
        <p:nvGrpSpPr>
          <p:cNvPr id="394" name="Csoportba foglalás 14"/>
          <p:cNvGrpSpPr/>
          <p:nvPr/>
        </p:nvGrpSpPr>
        <p:grpSpPr>
          <a:xfrm flipH="1">
            <a:off x="6520385" y="3012052"/>
            <a:ext cx="547701" cy="631825"/>
            <a:chOff x="5429250" y="3500438"/>
            <a:chExt cx="523875" cy="631825"/>
          </a:xfrm>
        </p:grpSpPr>
        <p:grpSp>
          <p:nvGrpSpPr>
            <p:cNvPr id="395" name="Group 205"/>
            <p:cNvGrpSpPr>
              <a:grpSpLocks/>
            </p:cNvGrpSpPr>
            <p:nvPr/>
          </p:nvGrpSpPr>
          <p:grpSpPr bwMode="auto">
            <a:xfrm>
              <a:off x="5430860" y="3573513"/>
              <a:ext cx="495302" cy="527058"/>
              <a:chOff x="3421" y="2251"/>
              <a:chExt cx="312" cy="332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548" name="Freeform 5"/>
              <p:cNvSpPr>
                <a:spLocks/>
              </p:cNvSpPr>
              <p:nvPr/>
            </p:nvSpPr>
            <p:spPr bwMode="auto">
              <a:xfrm>
                <a:off x="3421" y="2319"/>
                <a:ext cx="40" cy="155"/>
              </a:xfrm>
              <a:custGeom>
                <a:avLst/>
                <a:gdLst/>
                <a:ahLst/>
                <a:cxnLst>
                  <a:cxn ang="0">
                    <a:pos x="395" y="1372"/>
                  </a:cxn>
                  <a:cxn ang="0">
                    <a:pos x="372" y="1379"/>
                  </a:cxn>
                  <a:cxn ang="0">
                    <a:pos x="343" y="1387"/>
                  </a:cxn>
                  <a:cxn ang="0">
                    <a:pos x="308" y="1393"/>
                  </a:cxn>
                  <a:cxn ang="0">
                    <a:pos x="270" y="1394"/>
                  </a:cxn>
                  <a:cxn ang="0">
                    <a:pos x="232" y="1385"/>
                  </a:cxn>
                  <a:cxn ang="0">
                    <a:pos x="198" y="1367"/>
                  </a:cxn>
                  <a:cxn ang="0">
                    <a:pos x="169" y="1334"/>
                  </a:cxn>
                  <a:cxn ang="0">
                    <a:pos x="150" y="1284"/>
                  </a:cxn>
                  <a:cxn ang="0">
                    <a:pos x="124" y="1133"/>
                  </a:cxn>
                  <a:cxn ang="0">
                    <a:pos x="98" y="981"/>
                  </a:cxn>
                  <a:cxn ang="0">
                    <a:pos x="70" y="827"/>
                  </a:cxn>
                  <a:cxn ang="0">
                    <a:pos x="46" y="671"/>
                  </a:cxn>
                  <a:cxn ang="0">
                    <a:pos x="24" y="509"/>
                  </a:cxn>
                  <a:cxn ang="0">
                    <a:pos x="9" y="346"/>
                  </a:cxn>
                  <a:cxn ang="0">
                    <a:pos x="0" y="175"/>
                  </a:cxn>
                  <a:cxn ang="0">
                    <a:pos x="2" y="0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6" y="0"/>
                  </a:cxn>
                  <a:cxn ang="0">
                    <a:pos x="46" y="0"/>
                  </a:cxn>
                  <a:cxn ang="0">
                    <a:pos x="55" y="0"/>
                  </a:cxn>
                  <a:cxn ang="0">
                    <a:pos x="66" y="0"/>
                  </a:cxn>
                  <a:cxn ang="0">
                    <a:pos x="77" y="0"/>
                  </a:cxn>
                  <a:cxn ang="0">
                    <a:pos x="91" y="0"/>
                  </a:cxn>
                  <a:cxn ang="0">
                    <a:pos x="94" y="177"/>
                  </a:cxn>
                  <a:cxn ang="0">
                    <a:pos x="105" y="352"/>
                  </a:cxn>
                  <a:cxn ang="0">
                    <a:pos x="122" y="520"/>
                  </a:cxn>
                  <a:cxn ang="0">
                    <a:pos x="146" y="682"/>
                  </a:cxn>
                  <a:cxn ang="0">
                    <a:pos x="170" y="828"/>
                  </a:cxn>
                  <a:cxn ang="0">
                    <a:pos x="196" y="960"/>
                  </a:cxn>
                  <a:cxn ang="0">
                    <a:pos x="219" y="1072"/>
                  </a:cxn>
                  <a:cxn ang="0">
                    <a:pos x="239" y="1162"/>
                  </a:cxn>
                  <a:cxn ang="0">
                    <a:pos x="246" y="1206"/>
                  </a:cxn>
                  <a:cxn ang="0">
                    <a:pos x="251" y="1243"/>
                  </a:cxn>
                  <a:cxn ang="0">
                    <a:pos x="258" y="1274"/>
                  </a:cxn>
                  <a:cxn ang="0">
                    <a:pos x="269" y="1299"/>
                  </a:cxn>
                  <a:cxn ang="0">
                    <a:pos x="285" y="1318"/>
                  </a:cxn>
                  <a:cxn ang="0">
                    <a:pos x="310" y="1338"/>
                  </a:cxn>
                  <a:cxn ang="0">
                    <a:pos x="346" y="1354"/>
                  </a:cxn>
                  <a:cxn ang="0">
                    <a:pos x="395" y="1372"/>
                  </a:cxn>
                </a:cxnLst>
                <a:rect l="0" t="0" r="r" b="b"/>
                <a:pathLst>
                  <a:path w="395" h="1394">
                    <a:moveTo>
                      <a:pt x="395" y="1372"/>
                    </a:moveTo>
                    <a:lnTo>
                      <a:pt x="372" y="1379"/>
                    </a:lnTo>
                    <a:lnTo>
                      <a:pt x="343" y="1387"/>
                    </a:lnTo>
                    <a:lnTo>
                      <a:pt x="308" y="1393"/>
                    </a:lnTo>
                    <a:lnTo>
                      <a:pt x="270" y="1394"/>
                    </a:lnTo>
                    <a:lnTo>
                      <a:pt x="232" y="1385"/>
                    </a:lnTo>
                    <a:lnTo>
                      <a:pt x="198" y="1367"/>
                    </a:lnTo>
                    <a:lnTo>
                      <a:pt x="169" y="1334"/>
                    </a:lnTo>
                    <a:lnTo>
                      <a:pt x="150" y="1284"/>
                    </a:lnTo>
                    <a:lnTo>
                      <a:pt x="124" y="1133"/>
                    </a:lnTo>
                    <a:lnTo>
                      <a:pt x="98" y="981"/>
                    </a:lnTo>
                    <a:lnTo>
                      <a:pt x="70" y="827"/>
                    </a:lnTo>
                    <a:lnTo>
                      <a:pt x="46" y="671"/>
                    </a:lnTo>
                    <a:lnTo>
                      <a:pt x="24" y="509"/>
                    </a:lnTo>
                    <a:lnTo>
                      <a:pt x="9" y="346"/>
                    </a:lnTo>
                    <a:lnTo>
                      <a:pt x="0" y="175"/>
                    </a:lnTo>
                    <a:lnTo>
                      <a:pt x="2" y="0"/>
                    </a:lnTo>
                    <a:lnTo>
                      <a:pt x="15" y="0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6" y="0"/>
                    </a:lnTo>
                    <a:lnTo>
                      <a:pt x="55" y="0"/>
                    </a:lnTo>
                    <a:lnTo>
                      <a:pt x="66" y="0"/>
                    </a:lnTo>
                    <a:lnTo>
                      <a:pt x="77" y="0"/>
                    </a:lnTo>
                    <a:lnTo>
                      <a:pt x="91" y="0"/>
                    </a:lnTo>
                    <a:lnTo>
                      <a:pt x="94" y="177"/>
                    </a:lnTo>
                    <a:lnTo>
                      <a:pt x="105" y="352"/>
                    </a:lnTo>
                    <a:lnTo>
                      <a:pt x="122" y="520"/>
                    </a:lnTo>
                    <a:lnTo>
                      <a:pt x="146" y="682"/>
                    </a:lnTo>
                    <a:lnTo>
                      <a:pt x="170" y="828"/>
                    </a:lnTo>
                    <a:lnTo>
                      <a:pt x="196" y="960"/>
                    </a:lnTo>
                    <a:lnTo>
                      <a:pt x="219" y="1072"/>
                    </a:lnTo>
                    <a:lnTo>
                      <a:pt x="239" y="1162"/>
                    </a:lnTo>
                    <a:lnTo>
                      <a:pt x="246" y="1206"/>
                    </a:lnTo>
                    <a:lnTo>
                      <a:pt x="251" y="1243"/>
                    </a:lnTo>
                    <a:lnTo>
                      <a:pt x="258" y="1274"/>
                    </a:lnTo>
                    <a:lnTo>
                      <a:pt x="269" y="1299"/>
                    </a:lnTo>
                    <a:lnTo>
                      <a:pt x="285" y="1318"/>
                    </a:lnTo>
                    <a:lnTo>
                      <a:pt x="310" y="1338"/>
                    </a:lnTo>
                    <a:lnTo>
                      <a:pt x="346" y="1354"/>
                    </a:lnTo>
                    <a:lnTo>
                      <a:pt x="395" y="137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49" name="Freeform 6"/>
              <p:cNvSpPr>
                <a:spLocks/>
              </p:cNvSpPr>
              <p:nvPr/>
            </p:nvSpPr>
            <p:spPr bwMode="auto">
              <a:xfrm>
                <a:off x="3444" y="2441"/>
                <a:ext cx="101" cy="34"/>
              </a:xfrm>
              <a:custGeom>
                <a:avLst/>
                <a:gdLst/>
                <a:ahLst/>
                <a:cxnLst>
                  <a:cxn ang="0">
                    <a:pos x="997" y="254"/>
                  </a:cxn>
                  <a:cxn ang="0">
                    <a:pos x="944" y="260"/>
                  </a:cxn>
                  <a:cxn ang="0">
                    <a:pos x="887" y="266"/>
                  </a:cxn>
                  <a:cxn ang="0">
                    <a:pos x="825" y="272"/>
                  </a:cxn>
                  <a:cxn ang="0">
                    <a:pos x="763" y="279"/>
                  </a:cxn>
                  <a:cxn ang="0">
                    <a:pos x="701" y="285"/>
                  </a:cxn>
                  <a:cxn ang="0">
                    <a:pos x="641" y="292"/>
                  </a:cxn>
                  <a:cxn ang="0">
                    <a:pos x="583" y="298"/>
                  </a:cxn>
                  <a:cxn ang="0">
                    <a:pos x="532" y="305"/>
                  </a:cxn>
                  <a:cxn ang="0">
                    <a:pos x="458" y="298"/>
                  </a:cxn>
                  <a:cxn ang="0">
                    <a:pos x="394" y="292"/>
                  </a:cxn>
                  <a:cxn ang="0">
                    <a:pos x="334" y="285"/>
                  </a:cxn>
                  <a:cxn ang="0">
                    <a:pos x="278" y="280"/>
                  </a:cxn>
                  <a:cxn ang="0">
                    <a:pos x="221" y="273"/>
                  </a:cxn>
                  <a:cxn ang="0">
                    <a:pos x="163" y="267"/>
                  </a:cxn>
                  <a:cxn ang="0">
                    <a:pos x="99" y="260"/>
                  </a:cxn>
                  <a:cxn ang="0">
                    <a:pos x="29" y="254"/>
                  </a:cxn>
                  <a:cxn ang="0">
                    <a:pos x="15" y="206"/>
                  </a:cxn>
                  <a:cxn ang="0">
                    <a:pos x="6" y="172"/>
                  </a:cxn>
                  <a:cxn ang="0">
                    <a:pos x="0" y="145"/>
                  </a:cxn>
                  <a:cxn ang="0">
                    <a:pos x="1" y="125"/>
                  </a:cxn>
                  <a:cxn ang="0">
                    <a:pos x="7" y="105"/>
                  </a:cxn>
                  <a:cxn ang="0">
                    <a:pos x="24" y="85"/>
                  </a:cxn>
                  <a:cxn ang="0">
                    <a:pos x="50" y="61"/>
                  </a:cxn>
                  <a:cxn ang="0">
                    <a:pos x="88" y="30"/>
                  </a:cxn>
                  <a:cxn ang="0">
                    <a:pos x="217" y="11"/>
                  </a:cxn>
                  <a:cxn ang="0">
                    <a:pos x="334" y="2"/>
                  </a:cxn>
                  <a:cxn ang="0">
                    <a:pos x="443" y="0"/>
                  </a:cxn>
                  <a:cxn ang="0">
                    <a:pos x="547" y="5"/>
                  </a:cxn>
                  <a:cxn ang="0">
                    <a:pos x="652" y="13"/>
                  </a:cxn>
                  <a:cxn ang="0">
                    <a:pos x="760" y="29"/>
                  </a:cxn>
                  <a:cxn ang="0">
                    <a:pos x="878" y="46"/>
                  </a:cxn>
                  <a:cxn ang="0">
                    <a:pos x="1012" y="66"/>
                  </a:cxn>
                  <a:cxn ang="0">
                    <a:pos x="1004" y="88"/>
                  </a:cxn>
                  <a:cxn ang="0">
                    <a:pos x="1000" y="112"/>
                  </a:cxn>
                  <a:cxn ang="0">
                    <a:pos x="1000" y="135"/>
                  </a:cxn>
                  <a:cxn ang="0">
                    <a:pos x="1004" y="160"/>
                  </a:cxn>
                  <a:cxn ang="0">
                    <a:pos x="1005" y="183"/>
                  </a:cxn>
                  <a:cxn ang="0">
                    <a:pos x="1007" y="206"/>
                  </a:cxn>
                  <a:cxn ang="0">
                    <a:pos x="1004" y="230"/>
                  </a:cxn>
                  <a:cxn ang="0">
                    <a:pos x="997" y="254"/>
                  </a:cxn>
                </a:cxnLst>
                <a:rect l="0" t="0" r="r" b="b"/>
                <a:pathLst>
                  <a:path w="1012" h="305">
                    <a:moveTo>
                      <a:pt x="997" y="254"/>
                    </a:moveTo>
                    <a:lnTo>
                      <a:pt x="944" y="260"/>
                    </a:lnTo>
                    <a:lnTo>
                      <a:pt x="887" y="266"/>
                    </a:lnTo>
                    <a:lnTo>
                      <a:pt x="825" y="272"/>
                    </a:lnTo>
                    <a:lnTo>
                      <a:pt x="763" y="279"/>
                    </a:lnTo>
                    <a:lnTo>
                      <a:pt x="701" y="285"/>
                    </a:lnTo>
                    <a:lnTo>
                      <a:pt x="641" y="292"/>
                    </a:lnTo>
                    <a:lnTo>
                      <a:pt x="583" y="298"/>
                    </a:lnTo>
                    <a:lnTo>
                      <a:pt x="532" y="305"/>
                    </a:lnTo>
                    <a:lnTo>
                      <a:pt x="458" y="298"/>
                    </a:lnTo>
                    <a:lnTo>
                      <a:pt x="394" y="292"/>
                    </a:lnTo>
                    <a:lnTo>
                      <a:pt x="334" y="285"/>
                    </a:lnTo>
                    <a:lnTo>
                      <a:pt x="278" y="280"/>
                    </a:lnTo>
                    <a:lnTo>
                      <a:pt x="221" y="273"/>
                    </a:lnTo>
                    <a:lnTo>
                      <a:pt x="163" y="267"/>
                    </a:lnTo>
                    <a:lnTo>
                      <a:pt x="99" y="260"/>
                    </a:lnTo>
                    <a:lnTo>
                      <a:pt x="29" y="254"/>
                    </a:lnTo>
                    <a:lnTo>
                      <a:pt x="15" y="206"/>
                    </a:lnTo>
                    <a:lnTo>
                      <a:pt x="6" y="172"/>
                    </a:lnTo>
                    <a:lnTo>
                      <a:pt x="0" y="145"/>
                    </a:lnTo>
                    <a:lnTo>
                      <a:pt x="1" y="125"/>
                    </a:lnTo>
                    <a:lnTo>
                      <a:pt x="7" y="105"/>
                    </a:lnTo>
                    <a:lnTo>
                      <a:pt x="24" y="85"/>
                    </a:lnTo>
                    <a:lnTo>
                      <a:pt x="50" y="61"/>
                    </a:lnTo>
                    <a:lnTo>
                      <a:pt x="88" y="30"/>
                    </a:lnTo>
                    <a:lnTo>
                      <a:pt x="217" y="11"/>
                    </a:lnTo>
                    <a:lnTo>
                      <a:pt x="334" y="2"/>
                    </a:lnTo>
                    <a:lnTo>
                      <a:pt x="443" y="0"/>
                    </a:lnTo>
                    <a:lnTo>
                      <a:pt x="547" y="5"/>
                    </a:lnTo>
                    <a:lnTo>
                      <a:pt x="652" y="13"/>
                    </a:lnTo>
                    <a:lnTo>
                      <a:pt x="760" y="29"/>
                    </a:lnTo>
                    <a:lnTo>
                      <a:pt x="878" y="46"/>
                    </a:lnTo>
                    <a:lnTo>
                      <a:pt x="1012" y="66"/>
                    </a:lnTo>
                    <a:lnTo>
                      <a:pt x="1004" y="88"/>
                    </a:lnTo>
                    <a:lnTo>
                      <a:pt x="1000" y="112"/>
                    </a:lnTo>
                    <a:lnTo>
                      <a:pt x="1000" y="135"/>
                    </a:lnTo>
                    <a:lnTo>
                      <a:pt x="1004" y="160"/>
                    </a:lnTo>
                    <a:lnTo>
                      <a:pt x="1005" y="183"/>
                    </a:lnTo>
                    <a:lnTo>
                      <a:pt x="1007" y="206"/>
                    </a:lnTo>
                    <a:lnTo>
                      <a:pt x="1004" y="230"/>
                    </a:lnTo>
                    <a:lnTo>
                      <a:pt x="997" y="25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50" name="Freeform 7"/>
              <p:cNvSpPr>
                <a:spLocks/>
              </p:cNvSpPr>
              <p:nvPr/>
            </p:nvSpPr>
            <p:spPr bwMode="auto">
              <a:xfrm>
                <a:off x="3443" y="2441"/>
                <a:ext cx="103" cy="26"/>
              </a:xfrm>
              <a:custGeom>
                <a:avLst/>
                <a:gdLst/>
                <a:ahLst/>
                <a:cxnLst>
                  <a:cxn ang="0">
                    <a:pos x="1017" y="196"/>
                  </a:cxn>
                  <a:cxn ang="0">
                    <a:pos x="964" y="201"/>
                  </a:cxn>
                  <a:cxn ang="0">
                    <a:pos x="908" y="206"/>
                  </a:cxn>
                  <a:cxn ang="0">
                    <a:pos x="849" y="210"/>
                  </a:cxn>
                  <a:cxn ang="0">
                    <a:pos x="790" y="214"/>
                  </a:cxn>
                  <a:cxn ang="0">
                    <a:pos x="730" y="217"/>
                  </a:cxn>
                  <a:cxn ang="0">
                    <a:pos x="672" y="222"/>
                  </a:cxn>
                  <a:cxn ang="0">
                    <a:pos x="616" y="227"/>
                  </a:cxn>
                  <a:cxn ang="0">
                    <a:pos x="565" y="233"/>
                  </a:cxn>
                  <a:cxn ang="0">
                    <a:pos x="490" y="226"/>
                  </a:cxn>
                  <a:cxn ang="0">
                    <a:pos x="422" y="219"/>
                  </a:cxn>
                  <a:cxn ang="0">
                    <a:pos x="357" y="213"/>
                  </a:cxn>
                  <a:cxn ang="0">
                    <a:pos x="295" y="208"/>
                  </a:cxn>
                  <a:cxn ang="0">
                    <a:pos x="230" y="201"/>
                  </a:cxn>
                  <a:cxn ang="0">
                    <a:pos x="166" y="195"/>
                  </a:cxn>
                  <a:cxn ang="0">
                    <a:pos x="98" y="188"/>
                  </a:cxn>
                  <a:cxn ang="0">
                    <a:pos x="26" y="181"/>
                  </a:cxn>
                  <a:cxn ang="0">
                    <a:pos x="13" y="137"/>
                  </a:cxn>
                  <a:cxn ang="0">
                    <a:pos x="4" y="111"/>
                  </a:cxn>
                  <a:cxn ang="0">
                    <a:pos x="0" y="96"/>
                  </a:cxn>
                  <a:cxn ang="0">
                    <a:pos x="2" y="88"/>
                  </a:cxn>
                  <a:cxn ang="0">
                    <a:pos x="10" y="82"/>
                  </a:cxn>
                  <a:cxn ang="0">
                    <a:pos x="28" y="74"/>
                  </a:cxn>
                  <a:cxn ang="0">
                    <a:pos x="54" y="58"/>
                  </a:cxn>
                  <a:cxn ang="0">
                    <a:pos x="93" y="30"/>
                  </a:cxn>
                  <a:cxn ang="0">
                    <a:pos x="222" y="11"/>
                  </a:cxn>
                  <a:cxn ang="0">
                    <a:pos x="339" y="2"/>
                  </a:cxn>
                  <a:cxn ang="0">
                    <a:pos x="448" y="0"/>
                  </a:cxn>
                  <a:cxn ang="0">
                    <a:pos x="552" y="5"/>
                  </a:cxn>
                  <a:cxn ang="0">
                    <a:pos x="657" y="13"/>
                  </a:cxn>
                  <a:cxn ang="0">
                    <a:pos x="765" y="29"/>
                  </a:cxn>
                  <a:cxn ang="0">
                    <a:pos x="883" y="46"/>
                  </a:cxn>
                  <a:cxn ang="0">
                    <a:pos x="1017" y="66"/>
                  </a:cxn>
                  <a:cxn ang="0">
                    <a:pos x="1010" y="85"/>
                  </a:cxn>
                  <a:cxn ang="0">
                    <a:pos x="1009" y="103"/>
                  </a:cxn>
                  <a:cxn ang="0">
                    <a:pos x="1011" y="117"/>
                  </a:cxn>
                  <a:cxn ang="0">
                    <a:pos x="1016" y="130"/>
                  </a:cxn>
                  <a:cxn ang="0">
                    <a:pos x="1020" y="142"/>
                  </a:cxn>
                  <a:cxn ang="0">
                    <a:pos x="1024" y="158"/>
                  </a:cxn>
                  <a:cxn ang="0">
                    <a:pos x="1023" y="174"/>
                  </a:cxn>
                  <a:cxn ang="0">
                    <a:pos x="1017" y="196"/>
                  </a:cxn>
                </a:cxnLst>
                <a:rect l="0" t="0" r="r" b="b"/>
                <a:pathLst>
                  <a:path w="1024" h="233">
                    <a:moveTo>
                      <a:pt x="1017" y="196"/>
                    </a:moveTo>
                    <a:lnTo>
                      <a:pt x="964" y="201"/>
                    </a:lnTo>
                    <a:lnTo>
                      <a:pt x="908" y="206"/>
                    </a:lnTo>
                    <a:lnTo>
                      <a:pt x="849" y="210"/>
                    </a:lnTo>
                    <a:lnTo>
                      <a:pt x="790" y="214"/>
                    </a:lnTo>
                    <a:lnTo>
                      <a:pt x="730" y="217"/>
                    </a:lnTo>
                    <a:lnTo>
                      <a:pt x="672" y="222"/>
                    </a:lnTo>
                    <a:lnTo>
                      <a:pt x="616" y="227"/>
                    </a:lnTo>
                    <a:lnTo>
                      <a:pt x="565" y="233"/>
                    </a:lnTo>
                    <a:lnTo>
                      <a:pt x="490" y="226"/>
                    </a:lnTo>
                    <a:lnTo>
                      <a:pt x="422" y="219"/>
                    </a:lnTo>
                    <a:lnTo>
                      <a:pt x="357" y="213"/>
                    </a:lnTo>
                    <a:lnTo>
                      <a:pt x="295" y="208"/>
                    </a:lnTo>
                    <a:lnTo>
                      <a:pt x="230" y="201"/>
                    </a:lnTo>
                    <a:lnTo>
                      <a:pt x="166" y="195"/>
                    </a:lnTo>
                    <a:lnTo>
                      <a:pt x="98" y="188"/>
                    </a:lnTo>
                    <a:lnTo>
                      <a:pt x="26" y="181"/>
                    </a:lnTo>
                    <a:lnTo>
                      <a:pt x="13" y="137"/>
                    </a:lnTo>
                    <a:lnTo>
                      <a:pt x="4" y="111"/>
                    </a:lnTo>
                    <a:lnTo>
                      <a:pt x="0" y="96"/>
                    </a:lnTo>
                    <a:lnTo>
                      <a:pt x="2" y="88"/>
                    </a:lnTo>
                    <a:lnTo>
                      <a:pt x="10" y="82"/>
                    </a:lnTo>
                    <a:lnTo>
                      <a:pt x="28" y="74"/>
                    </a:lnTo>
                    <a:lnTo>
                      <a:pt x="54" y="58"/>
                    </a:lnTo>
                    <a:lnTo>
                      <a:pt x="93" y="30"/>
                    </a:lnTo>
                    <a:lnTo>
                      <a:pt x="222" y="11"/>
                    </a:lnTo>
                    <a:lnTo>
                      <a:pt x="339" y="2"/>
                    </a:lnTo>
                    <a:lnTo>
                      <a:pt x="448" y="0"/>
                    </a:lnTo>
                    <a:lnTo>
                      <a:pt x="552" y="5"/>
                    </a:lnTo>
                    <a:lnTo>
                      <a:pt x="657" y="13"/>
                    </a:lnTo>
                    <a:lnTo>
                      <a:pt x="765" y="29"/>
                    </a:lnTo>
                    <a:lnTo>
                      <a:pt x="883" y="46"/>
                    </a:lnTo>
                    <a:lnTo>
                      <a:pt x="1017" y="66"/>
                    </a:lnTo>
                    <a:lnTo>
                      <a:pt x="1010" y="85"/>
                    </a:lnTo>
                    <a:lnTo>
                      <a:pt x="1009" y="103"/>
                    </a:lnTo>
                    <a:lnTo>
                      <a:pt x="1011" y="117"/>
                    </a:lnTo>
                    <a:lnTo>
                      <a:pt x="1016" y="130"/>
                    </a:lnTo>
                    <a:lnTo>
                      <a:pt x="1020" y="142"/>
                    </a:lnTo>
                    <a:lnTo>
                      <a:pt x="1024" y="158"/>
                    </a:lnTo>
                    <a:lnTo>
                      <a:pt x="1023" y="174"/>
                    </a:lnTo>
                    <a:lnTo>
                      <a:pt x="1017" y="196"/>
                    </a:lnTo>
                    <a:close/>
                  </a:path>
                </a:pathLst>
              </a:custGeom>
              <a:grpFill/>
              <a:ln w="0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51" name="Freeform 8"/>
              <p:cNvSpPr>
                <a:spLocks/>
              </p:cNvSpPr>
              <p:nvPr/>
            </p:nvSpPr>
            <p:spPr bwMode="auto">
              <a:xfrm>
                <a:off x="3560" y="2335"/>
                <a:ext cx="35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80" y="9"/>
                  </a:cxn>
                  <a:cxn ang="0">
                    <a:pos x="219" y="6"/>
                  </a:cxn>
                  <a:cxn ang="0">
                    <a:pos x="257" y="3"/>
                  </a:cxn>
                  <a:cxn ang="0">
                    <a:pos x="298" y="0"/>
                  </a:cxn>
                  <a:cxn ang="0">
                    <a:pos x="322" y="9"/>
                  </a:cxn>
                  <a:cxn ang="0">
                    <a:pos x="314" y="23"/>
                  </a:cxn>
                  <a:cxn ang="0">
                    <a:pos x="289" y="32"/>
                  </a:cxn>
                  <a:cxn ang="0">
                    <a:pos x="257" y="37"/>
                  </a:cxn>
                  <a:cxn ang="0">
                    <a:pos x="232" y="43"/>
                  </a:cxn>
                  <a:cxn ang="0">
                    <a:pos x="214" y="48"/>
                  </a:cxn>
                  <a:cxn ang="0">
                    <a:pos x="196" y="53"/>
                  </a:cxn>
                  <a:cxn ang="0">
                    <a:pos x="178" y="60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5" y="67"/>
                  </a:cxn>
                  <a:cxn ang="0">
                    <a:pos x="298" y="74"/>
                  </a:cxn>
                  <a:cxn ang="0">
                    <a:pos x="321" y="81"/>
                  </a:cxn>
                  <a:cxn ang="0">
                    <a:pos x="345" y="89"/>
                  </a:cxn>
                  <a:cxn ang="0">
                    <a:pos x="356" y="106"/>
                  </a:cxn>
                  <a:cxn ang="0">
                    <a:pos x="338" y="120"/>
                  </a:cxn>
                  <a:cxn ang="0">
                    <a:pos x="308" y="118"/>
                  </a:cxn>
                  <a:cxn ang="0">
                    <a:pos x="275" y="109"/>
                  </a:cxn>
                  <a:cxn ang="0">
                    <a:pos x="248" y="112"/>
                  </a:cxn>
                  <a:cxn ang="0">
                    <a:pos x="225" y="127"/>
                  </a:cxn>
                  <a:cxn ang="0">
                    <a:pos x="201" y="141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58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80" y="9"/>
                    </a:lnTo>
                    <a:lnTo>
                      <a:pt x="199" y="8"/>
                    </a:lnTo>
                    <a:lnTo>
                      <a:pt x="219" y="6"/>
                    </a:lnTo>
                    <a:lnTo>
                      <a:pt x="239" y="5"/>
                    </a:lnTo>
                    <a:lnTo>
                      <a:pt x="257" y="3"/>
                    </a:lnTo>
                    <a:lnTo>
                      <a:pt x="278" y="2"/>
                    </a:lnTo>
                    <a:lnTo>
                      <a:pt x="298" y="0"/>
                    </a:lnTo>
                    <a:lnTo>
                      <a:pt x="318" y="0"/>
                    </a:lnTo>
                    <a:lnTo>
                      <a:pt x="322" y="9"/>
                    </a:lnTo>
                    <a:lnTo>
                      <a:pt x="321" y="17"/>
                    </a:lnTo>
                    <a:lnTo>
                      <a:pt x="314" y="23"/>
                    </a:lnTo>
                    <a:lnTo>
                      <a:pt x="304" y="29"/>
                    </a:lnTo>
                    <a:lnTo>
                      <a:pt x="289" y="32"/>
                    </a:lnTo>
                    <a:lnTo>
                      <a:pt x="274" y="35"/>
                    </a:lnTo>
                    <a:lnTo>
                      <a:pt x="257" y="37"/>
                    </a:lnTo>
                    <a:lnTo>
                      <a:pt x="242" y="40"/>
                    </a:lnTo>
                    <a:lnTo>
                      <a:pt x="232" y="43"/>
                    </a:lnTo>
                    <a:lnTo>
                      <a:pt x="223" y="46"/>
                    </a:lnTo>
                    <a:lnTo>
                      <a:pt x="214" y="48"/>
                    </a:lnTo>
                    <a:lnTo>
                      <a:pt x="206" y="51"/>
                    </a:lnTo>
                    <a:lnTo>
                      <a:pt x="196" y="53"/>
                    </a:lnTo>
                    <a:lnTo>
                      <a:pt x="187" y="57"/>
                    </a:lnTo>
                    <a:lnTo>
                      <a:pt x="178" y="60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5" y="67"/>
                    </a:lnTo>
                    <a:lnTo>
                      <a:pt x="287" y="71"/>
                    </a:lnTo>
                    <a:lnTo>
                      <a:pt x="298" y="74"/>
                    </a:lnTo>
                    <a:lnTo>
                      <a:pt x="310" y="78"/>
                    </a:lnTo>
                    <a:lnTo>
                      <a:pt x="321" y="81"/>
                    </a:lnTo>
                    <a:lnTo>
                      <a:pt x="333" y="85"/>
                    </a:lnTo>
                    <a:lnTo>
                      <a:pt x="345" y="89"/>
                    </a:lnTo>
                    <a:lnTo>
                      <a:pt x="358" y="93"/>
                    </a:lnTo>
                    <a:lnTo>
                      <a:pt x="356" y="106"/>
                    </a:lnTo>
                    <a:lnTo>
                      <a:pt x="349" y="116"/>
                    </a:lnTo>
                    <a:lnTo>
                      <a:pt x="338" y="120"/>
                    </a:lnTo>
                    <a:lnTo>
                      <a:pt x="325" y="122"/>
                    </a:lnTo>
                    <a:lnTo>
                      <a:pt x="308" y="118"/>
                    </a:lnTo>
                    <a:lnTo>
                      <a:pt x="291" y="114"/>
                    </a:lnTo>
                    <a:lnTo>
                      <a:pt x="275" y="109"/>
                    </a:lnTo>
                    <a:lnTo>
                      <a:pt x="260" y="105"/>
                    </a:lnTo>
                    <a:lnTo>
                      <a:pt x="248" y="112"/>
                    </a:lnTo>
                    <a:lnTo>
                      <a:pt x="237" y="119"/>
                    </a:lnTo>
                    <a:lnTo>
                      <a:pt x="225" y="127"/>
                    </a:lnTo>
                    <a:lnTo>
                      <a:pt x="214" y="135"/>
                    </a:lnTo>
                    <a:lnTo>
                      <a:pt x="201" y="141"/>
                    </a:lnTo>
                    <a:lnTo>
                      <a:pt x="190" y="148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52" name="Freeform 9"/>
              <p:cNvSpPr>
                <a:spLocks/>
              </p:cNvSpPr>
              <p:nvPr/>
            </p:nvSpPr>
            <p:spPr bwMode="auto">
              <a:xfrm>
                <a:off x="3560" y="2335"/>
                <a:ext cx="35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80" y="9"/>
                  </a:cxn>
                  <a:cxn ang="0">
                    <a:pos x="218" y="6"/>
                  </a:cxn>
                  <a:cxn ang="0">
                    <a:pos x="256" y="3"/>
                  </a:cxn>
                  <a:cxn ang="0">
                    <a:pos x="296" y="0"/>
                  </a:cxn>
                  <a:cxn ang="0">
                    <a:pos x="317" y="9"/>
                  </a:cxn>
                  <a:cxn ang="0">
                    <a:pos x="308" y="23"/>
                  </a:cxn>
                  <a:cxn ang="0">
                    <a:pos x="283" y="31"/>
                  </a:cxn>
                  <a:cxn ang="0">
                    <a:pos x="254" y="36"/>
                  </a:cxn>
                  <a:cxn ang="0">
                    <a:pos x="230" y="41"/>
                  </a:cxn>
                  <a:cxn ang="0">
                    <a:pos x="212" y="47"/>
                  </a:cxn>
                  <a:cxn ang="0">
                    <a:pos x="194" y="53"/>
                  </a:cxn>
                  <a:cxn ang="0">
                    <a:pos x="178" y="60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5" y="67"/>
                  </a:cxn>
                  <a:cxn ang="0">
                    <a:pos x="298" y="74"/>
                  </a:cxn>
                  <a:cxn ang="0">
                    <a:pos x="319" y="81"/>
                  </a:cxn>
                  <a:cxn ang="0">
                    <a:pos x="342" y="89"/>
                  </a:cxn>
                  <a:cxn ang="0">
                    <a:pos x="351" y="105"/>
                  </a:cxn>
                  <a:cxn ang="0">
                    <a:pos x="333" y="116"/>
                  </a:cxn>
                  <a:cxn ang="0">
                    <a:pos x="303" y="114"/>
                  </a:cxn>
                  <a:cxn ang="0">
                    <a:pos x="272" y="106"/>
                  </a:cxn>
                  <a:cxn ang="0">
                    <a:pos x="247" y="110"/>
                  </a:cxn>
                  <a:cxn ang="0">
                    <a:pos x="224" y="126"/>
                  </a:cxn>
                  <a:cxn ang="0">
                    <a:pos x="201" y="140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55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80" y="9"/>
                    </a:lnTo>
                    <a:lnTo>
                      <a:pt x="199" y="8"/>
                    </a:lnTo>
                    <a:lnTo>
                      <a:pt x="218" y="6"/>
                    </a:lnTo>
                    <a:lnTo>
                      <a:pt x="238" y="5"/>
                    </a:lnTo>
                    <a:lnTo>
                      <a:pt x="256" y="3"/>
                    </a:lnTo>
                    <a:lnTo>
                      <a:pt x="276" y="2"/>
                    </a:lnTo>
                    <a:lnTo>
                      <a:pt x="296" y="0"/>
                    </a:lnTo>
                    <a:lnTo>
                      <a:pt x="315" y="0"/>
                    </a:lnTo>
                    <a:lnTo>
                      <a:pt x="317" y="9"/>
                    </a:lnTo>
                    <a:lnTo>
                      <a:pt x="315" y="17"/>
                    </a:lnTo>
                    <a:lnTo>
                      <a:pt x="308" y="23"/>
                    </a:lnTo>
                    <a:lnTo>
                      <a:pt x="298" y="28"/>
                    </a:lnTo>
                    <a:lnTo>
                      <a:pt x="283" y="31"/>
                    </a:lnTo>
                    <a:lnTo>
                      <a:pt x="269" y="34"/>
                    </a:lnTo>
                    <a:lnTo>
                      <a:pt x="254" y="36"/>
                    </a:lnTo>
                    <a:lnTo>
                      <a:pt x="240" y="39"/>
                    </a:lnTo>
                    <a:lnTo>
                      <a:pt x="230" y="41"/>
                    </a:lnTo>
                    <a:lnTo>
                      <a:pt x="221" y="44"/>
                    </a:lnTo>
                    <a:lnTo>
                      <a:pt x="212" y="47"/>
                    </a:lnTo>
                    <a:lnTo>
                      <a:pt x="204" y="50"/>
                    </a:lnTo>
                    <a:lnTo>
                      <a:pt x="194" y="53"/>
                    </a:lnTo>
                    <a:lnTo>
                      <a:pt x="186" y="57"/>
                    </a:lnTo>
                    <a:lnTo>
                      <a:pt x="178" y="60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5" y="67"/>
                    </a:lnTo>
                    <a:lnTo>
                      <a:pt x="286" y="71"/>
                    </a:lnTo>
                    <a:lnTo>
                      <a:pt x="298" y="74"/>
                    </a:lnTo>
                    <a:lnTo>
                      <a:pt x="309" y="78"/>
                    </a:lnTo>
                    <a:lnTo>
                      <a:pt x="319" y="81"/>
                    </a:lnTo>
                    <a:lnTo>
                      <a:pt x="331" y="85"/>
                    </a:lnTo>
                    <a:lnTo>
                      <a:pt x="342" y="89"/>
                    </a:lnTo>
                    <a:lnTo>
                      <a:pt x="355" y="93"/>
                    </a:lnTo>
                    <a:lnTo>
                      <a:pt x="351" y="105"/>
                    </a:lnTo>
                    <a:lnTo>
                      <a:pt x="344" y="113"/>
                    </a:lnTo>
                    <a:lnTo>
                      <a:pt x="333" y="116"/>
                    </a:lnTo>
                    <a:lnTo>
                      <a:pt x="319" y="117"/>
                    </a:lnTo>
                    <a:lnTo>
                      <a:pt x="303" y="114"/>
                    </a:lnTo>
                    <a:lnTo>
                      <a:pt x="287" y="111"/>
                    </a:lnTo>
                    <a:lnTo>
                      <a:pt x="272" y="106"/>
                    </a:lnTo>
                    <a:lnTo>
                      <a:pt x="258" y="103"/>
                    </a:lnTo>
                    <a:lnTo>
                      <a:pt x="247" y="110"/>
                    </a:lnTo>
                    <a:lnTo>
                      <a:pt x="236" y="118"/>
                    </a:lnTo>
                    <a:lnTo>
                      <a:pt x="224" y="126"/>
                    </a:lnTo>
                    <a:lnTo>
                      <a:pt x="213" y="134"/>
                    </a:lnTo>
                    <a:lnTo>
                      <a:pt x="201" y="140"/>
                    </a:lnTo>
                    <a:lnTo>
                      <a:pt x="190" y="148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53" name="Freeform 10"/>
              <p:cNvSpPr>
                <a:spLocks/>
              </p:cNvSpPr>
              <p:nvPr/>
            </p:nvSpPr>
            <p:spPr bwMode="auto">
              <a:xfrm>
                <a:off x="3560" y="2335"/>
                <a:ext cx="35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80" y="9"/>
                  </a:cxn>
                  <a:cxn ang="0">
                    <a:pos x="217" y="6"/>
                  </a:cxn>
                  <a:cxn ang="0">
                    <a:pos x="255" y="3"/>
                  </a:cxn>
                  <a:cxn ang="0">
                    <a:pos x="292" y="0"/>
                  </a:cxn>
                  <a:cxn ang="0">
                    <a:pos x="312" y="8"/>
                  </a:cxn>
                  <a:cxn ang="0">
                    <a:pos x="302" y="21"/>
                  </a:cxn>
                  <a:cxn ang="0">
                    <a:pos x="279" y="29"/>
                  </a:cxn>
                  <a:cxn ang="0">
                    <a:pos x="250" y="36"/>
                  </a:cxn>
                  <a:cxn ang="0">
                    <a:pos x="227" y="41"/>
                  </a:cxn>
                  <a:cxn ang="0">
                    <a:pos x="210" y="47"/>
                  </a:cxn>
                  <a:cxn ang="0">
                    <a:pos x="194" y="53"/>
                  </a:cxn>
                  <a:cxn ang="0">
                    <a:pos x="178" y="60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5" y="67"/>
                  </a:cxn>
                  <a:cxn ang="0">
                    <a:pos x="297" y="74"/>
                  </a:cxn>
                  <a:cxn ang="0">
                    <a:pos x="317" y="81"/>
                  </a:cxn>
                  <a:cxn ang="0">
                    <a:pos x="338" y="88"/>
                  </a:cxn>
                  <a:cxn ang="0">
                    <a:pos x="345" y="104"/>
                  </a:cxn>
                  <a:cxn ang="0">
                    <a:pos x="327" y="114"/>
                  </a:cxn>
                  <a:cxn ang="0">
                    <a:pos x="299" y="112"/>
                  </a:cxn>
                  <a:cxn ang="0">
                    <a:pos x="268" y="106"/>
                  </a:cxn>
                  <a:cxn ang="0">
                    <a:pos x="244" y="110"/>
                  </a:cxn>
                  <a:cxn ang="0">
                    <a:pos x="222" y="126"/>
                  </a:cxn>
                  <a:cxn ang="0">
                    <a:pos x="200" y="140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50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80" y="9"/>
                    </a:lnTo>
                    <a:lnTo>
                      <a:pt x="198" y="8"/>
                    </a:lnTo>
                    <a:lnTo>
                      <a:pt x="217" y="6"/>
                    </a:lnTo>
                    <a:lnTo>
                      <a:pt x="237" y="5"/>
                    </a:lnTo>
                    <a:lnTo>
                      <a:pt x="255" y="3"/>
                    </a:lnTo>
                    <a:lnTo>
                      <a:pt x="274" y="2"/>
                    </a:lnTo>
                    <a:lnTo>
                      <a:pt x="292" y="0"/>
                    </a:lnTo>
                    <a:lnTo>
                      <a:pt x="312" y="0"/>
                    </a:lnTo>
                    <a:lnTo>
                      <a:pt x="312" y="8"/>
                    </a:lnTo>
                    <a:lnTo>
                      <a:pt x="310" y="16"/>
                    </a:lnTo>
                    <a:lnTo>
                      <a:pt x="302" y="21"/>
                    </a:lnTo>
                    <a:lnTo>
                      <a:pt x="292" y="26"/>
                    </a:lnTo>
                    <a:lnTo>
                      <a:pt x="279" y="29"/>
                    </a:lnTo>
                    <a:lnTo>
                      <a:pt x="266" y="33"/>
                    </a:lnTo>
                    <a:lnTo>
                      <a:pt x="250" y="36"/>
                    </a:lnTo>
                    <a:lnTo>
                      <a:pt x="237" y="39"/>
                    </a:lnTo>
                    <a:lnTo>
                      <a:pt x="227" y="41"/>
                    </a:lnTo>
                    <a:lnTo>
                      <a:pt x="219" y="44"/>
                    </a:lnTo>
                    <a:lnTo>
                      <a:pt x="210" y="47"/>
                    </a:lnTo>
                    <a:lnTo>
                      <a:pt x="202" y="50"/>
                    </a:lnTo>
                    <a:lnTo>
                      <a:pt x="194" y="53"/>
                    </a:lnTo>
                    <a:lnTo>
                      <a:pt x="186" y="57"/>
                    </a:lnTo>
                    <a:lnTo>
                      <a:pt x="178" y="60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5" y="67"/>
                    </a:lnTo>
                    <a:lnTo>
                      <a:pt x="286" y="71"/>
                    </a:lnTo>
                    <a:lnTo>
                      <a:pt x="297" y="74"/>
                    </a:lnTo>
                    <a:lnTo>
                      <a:pt x="307" y="78"/>
                    </a:lnTo>
                    <a:lnTo>
                      <a:pt x="317" y="81"/>
                    </a:lnTo>
                    <a:lnTo>
                      <a:pt x="328" y="84"/>
                    </a:lnTo>
                    <a:lnTo>
                      <a:pt x="338" y="88"/>
                    </a:lnTo>
                    <a:lnTo>
                      <a:pt x="350" y="92"/>
                    </a:lnTo>
                    <a:lnTo>
                      <a:pt x="345" y="104"/>
                    </a:lnTo>
                    <a:lnTo>
                      <a:pt x="338" y="111"/>
                    </a:lnTo>
                    <a:lnTo>
                      <a:pt x="327" y="114"/>
                    </a:lnTo>
                    <a:lnTo>
                      <a:pt x="314" y="115"/>
                    </a:lnTo>
                    <a:lnTo>
                      <a:pt x="299" y="112"/>
                    </a:lnTo>
                    <a:lnTo>
                      <a:pt x="283" y="110"/>
                    </a:lnTo>
                    <a:lnTo>
                      <a:pt x="268" y="106"/>
                    </a:lnTo>
                    <a:lnTo>
                      <a:pt x="256" y="103"/>
                    </a:lnTo>
                    <a:lnTo>
                      <a:pt x="244" y="110"/>
                    </a:lnTo>
                    <a:lnTo>
                      <a:pt x="234" y="118"/>
                    </a:lnTo>
                    <a:lnTo>
                      <a:pt x="222" y="126"/>
                    </a:lnTo>
                    <a:lnTo>
                      <a:pt x="212" y="134"/>
                    </a:lnTo>
                    <a:lnTo>
                      <a:pt x="200" y="140"/>
                    </a:lnTo>
                    <a:lnTo>
                      <a:pt x="190" y="148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54" name="Freeform 11"/>
              <p:cNvSpPr>
                <a:spLocks/>
              </p:cNvSpPr>
              <p:nvPr/>
            </p:nvSpPr>
            <p:spPr bwMode="auto">
              <a:xfrm>
                <a:off x="3560" y="2335"/>
                <a:ext cx="35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80" y="9"/>
                  </a:cxn>
                  <a:cxn ang="0">
                    <a:pos x="217" y="6"/>
                  </a:cxn>
                  <a:cxn ang="0">
                    <a:pos x="253" y="3"/>
                  </a:cxn>
                  <a:cxn ang="0">
                    <a:pos x="290" y="0"/>
                  </a:cxn>
                  <a:cxn ang="0">
                    <a:pos x="309" y="7"/>
                  </a:cxn>
                  <a:cxn ang="0">
                    <a:pos x="296" y="19"/>
                  </a:cxn>
                  <a:cxn ang="0">
                    <a:pos x="274" y="27"/>
                  </a:cxn>
                  <a:cxn ang="0">
                    <a:pos x="247" y="34"/>
                  </a:cxn>
                  <a:cxn ang="0">
                    <a:pos x="225" y="40"/>
                  </a:cxn>
                  <a:cxn ang="0">
                    <a:pos x="209" y="46"/>
                  </a:cxn>
                  <a:cxn ang="0">
                    <a:pos x="193" y="53"/>
                  </a:cxn>
                  <a:cxn ang="0">
                    <a:pos x="177" y="60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5" y="67"/>
                  </a:cxn>
                  <a:cxn ang="0">
                    <a:pos x="296" y="74"/>
                  </a:cxn>
                  <a:cxn ang="0">
                    <a:pos x="315" y="81"/>
                  </a:cxn>
                  <a:cxn ang="0">
                    <a:pos x="337" y="88"/>
                  </a:cxn>
                  <a:cxn ang="0">
                    <a:pos x="343" y="101"/>
                  </a:cxn>
                  <a:cxn ang="0">
                    <a:pos x="322" y="111"/>
                  </a:cxn>
                  <a:cxn ang="0">
                    <a:pos x="295" y="109"/>
                  </a:cxn>
                  <a:cxn ang="0">
                    <a:pos x="266" y="103"/>
                  </a:cxn>
                  <a:cxn ang="0">
                    <a:pos x="243" y="108"/>
                  </a:cxn>
                  <a:cxn ang="0">
                    <a:pos x="221" y="124"/>
                  </a:cxn>
                  <a:cxn ang="0">
                    <a:pos x="199" y="140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49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80" y="9"/>
                    </a:lnTo>
                    <a:lnTo>
                      <a:pt x="198" y="8"/>
                    </a:lnTo>
                    <a:lnTo>
                      <a:pt x="217" y="6"/>
                    </a:lnTo>
                    <a:lnTo>
                      <a:pt x="236" y="5"/>
                    </a:lnTo>
                    <a:lnTo>
                      <a:pt x="253" y="3"/>
                    </a:lnTo>
                    <a:lnTo>
                      <a:pt x="272" y="2"/>
                    </a:lnTo>
                    <a:lnTo>
                      <a:pt x="290" y="0"/>
                    </a:lnTo>
                    <a:lnTo>
                      <a:pt x="310" y="0"/>
                    </a:lnTo>
                    <a:lnTo>
                      <a:pt x="309" y="7"/>
                    </a:lnTo>
                    <a:lnTo>
                      <a:pt x="304" y="14"/>
                    </a:lnTo>
                    <a:lnTo>
                      <a:pt x="296" y="19"/>
                    </a:lnTo>
                    <a:lnTo>
                      <a:pt x="286" y="24"/>
                    </a:lnTo>
                    <a:lnTo>
                      <a:pt x="274" y="27"/>
                    </a:lnTo>
                    <a:lnTo>
                      <a:pt x="261" y="31"/>
                    </a:lnTo>
                    <a:lnTo>
                      <a:pt x="247" y="34"/>
                    </a:lnTo>
                    <a:lnTo>
                      <a:pt x="235" y="37"/>
                    </a:lnTo>
                    <a:lnTo>
                      <a:pt x="225" y="40"/>
                    </a:lnTo>
                    <a:lnTo>
                      <a:pt x="217" y="43"/>
                    </a:lnTo>
                    <a:lnTo>
                      <a:pt x="209" y="46"/>
                    </a:lnTo>
                    <a:lnTo>
                      <a:pt x="201" y="50"/>
                    </a:lnTo>
                    <a:lnTo>
                      <a:pt x="193" y="53"/>
                    </a:lnTo>
                    <a:lnTo>
                      <a:pt x="185" y="57"/>
                    </a:lnTo>
                    <a:lnTo>
                      <a:pt x="177" y="60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5" y="67"/>
                    </a:lnTo>
                    <a:lnTo>
                      <a:pt x="285" y="71"/>
                    </a:lnTo>
                    <a:lnTo>
                      <a:pt x="296" y="74"/>
                    </a:lnTo>
                    <a:lnTo>
                      <a:pt x="306" y="78"/>
                    </a:lnTo>
                    <a:lnTo>
                      <a:pt x="315" y="81"/>
                    </a:lnTo>
                    <a:lnTo>
                      <a:pt x="326" y="84"/>
                    </a:lnTo>
                    <a:lnTo>
                      <a:pt x="337" y="88"/>
                    </a:lnTo>
                    <a:lnTo>
                      <a:pt x="349" y="92"/>
                    </a:lnTo>
                    <a:lnTo>
                      <a:pt x="343" y="101"/>
                    </a:lnTo>
                    <a:lnTo>
                      <a:pt x="335" y="108"/>
                    </a:lnTo>
                    <a:lnTo>
                      <a:pt x="322" y="111"/>
                    </a:lnTo>
                    <a:lnTo>
                      <a:pt x="309" y="112"/>
                    </a:lnTo>
                    <a:lnTo>
                      <a:pt x="295" y="109"/>
                    </a:lnTo>
                    <a:lnTo>
                      <a:pt x="280" y="107"/>
                    </a:lnTo>
                    <a:lnTo>
                      <a:pt x="266" y="103"/>
                    </a:lnTo>
                    <a:lnTo>
                      <a:pt x="255" y="101"/>
                    </a:lnTo>
                    <a:lnTo>
                      <a:pt x="243" y="108"/>
                    </a:lnTo>
                    <a:lnTo>
                      <a:pt x="232" y="116"/>
                    </a:lnTo>
                    <a:lnTo>
                      <a:pt x="221" y="124"/>
                    </a:lnTo>
                    <a:lnTo>
                      <a:pt x="211" y="133"/>
                    </a:lnTo>
                    <a:lnTo>
                      <a:pt x="199" y="140"/>
                    </a:lnTo>
                    <a:lnTo>
                      <a:pt x="189" y="148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55" name="Freeform 12"/>
              <p:cNvSpPr>
                <a:spLocks/>
              </p:cNvSpPr>
              <p:nvPr/>
            </p:nvSpPr>
            <p:spPr bwMode="auto">
              <a:xfrm>
                <a:off x="3560" y="2335"/>
                <a:ext cx="34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79" y="9"/>
                  </a:cxn>
                  <a:cxn ang="0">
                    <a:pos x="215" y="6"/>
                  </a:cxn>
                  <a:cxn ang="0">
                    <a:pos x="251" y="3"/>
                  </a:cxn>
                  <a:cxn ang="0">
                    <a:pos x="287" y="0"/>
                  </a:cxn>
                  <a:cxn ang="0">
                    <a:pos x="304" y="7"/>
                  </a:cxn>
                  <a:cxn ang="0">
                    <a:pos x="290" y="18"/>
                  </a:cxn>
                  <a:cxn ang="0">
                    <a:pos x="270" y="26"/>
                  </a:cxn>
                  <a:cxn ang="0">
                    <a:pos x="246" y="32"/>
                  </a:cxn>
                  <a:cxn ang="0">
                    <a:pos x="223" y="38"/>
                  </a:cxn>
                  <a:cxn ang="0">
                    <a:pos x="207" y="45"/>
                  </a:cxn>
                  <a:cxn ang="0">
                    <a:pos x="192" y="52"/>
                  </a:cxn>
                  <a:cxn ang="0">
                    <a:pos x="177" y="60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5" y="67"/>
                  </a:cxn>
                  <a:cxn ang="0">
                    <a:pos x="295" y="74"/>
                  </a:cxn>
                  <a:cxn ang="0">
                    <a:pos x="314" y="81"/>
                  </a:cxn>
                  <a:cxn ang="0">
                    <a:pos x="333" y="88"/>
                  </a:cxn>
                  <a:cxn ang="0">
                    <a:pos x="337" y="101"/>
                  </a:cxn>
                  <a:cxn ang="0">
                    <a:pos x="315" y="109"/>
                  </a:cxn>
                  <a:cxn ang="0">
                    <a:pos x="288" y="106"/>
                  </a:cxn>
                  <a:cxn ang="0">
                    <a:pos x="261" y="102"/>
                  </a:cxn>
                  <a:cxn ang="0">
                    <a:pos x="240" y="107"/>
                  </a:cxn>
                  <a:cxn ang="0">
                    <a:pos x="219" y="124"/>
                  </a:cxn>
                  <a:cxn ang="0">
                    <a:pos x="199" y="139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45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79" y="9"/>
                    </a:lnTo>
                    <a:lnTo>
                      <a:pt x="197" y="8"/>
                    </a:lnTo>
                    <a:lnTo>
                      <a:pt x="215" y="6"/>
                    </a:lnTo>
                    <a:lnTo>
                      <a:pt x="234" y="5"/>
                    </a:lnTo>
                    <a:lnTo>
                      <a:pt x="251" y="3"/>
                    </a:lnTo>
                    <a:lnTo>
                      <a:pt x="269" y="2"/>
                    </a:lnTo>
                    <a:lnTo>
                      <a:pt x="287" y="0"/>
                    </a:lnTo>
                    <a:lnTo>
                      <a:pt x="307" y="0"/>
                    </a:lnTo>
                    <a:lnTo>
                      <a:pt x="304" y="7"/>
                    </a:lnTo>
                    <a:lnTo>
                      <a:pt x="299" y="13"/>
                    </a:lnTo>
                    <a:lnTo>
                      <a:pt x="290" y="18"/>
                    </a:lnTo>
                    <a:lnTo>
                      <a:pt x="281" y="23"/>
                    </a:lnTo>
                    <a:lnTo>
                      <a:pt x="270" y="26"/>
                    </a:lnTo>
                    <a:lnTo>
                      <a:pt x="258" y="29"/>
                    </a:lnTo>
                    <a:lnTo>
                      <a:pt x="246" y="32"/>
                    </a:lnTo>
                    <a:lnTo>
                      <a:pt x="234" y="35"/>
                    </a:lnTo>
                    <a:lnTo>
                      <a:pt x="223" y="38"/>
                    </a:lnTo>
                    <a:lnTo>
                      <a:pt x="215" y="42"/>
                    </a:lnTo>
                    <a:lnTo>
                      <a:pt x="207" y="45"/>
                    </a:lnTo>
                    <a:lnTo>
                      <a:pt x="200" y="49"/>
                    </a:lnTo>
                    <a:lnTo>
                      <a:pt x="192" y="52"/>
                    </a:lnTo>
                    <a:lnTo>
                      <a:pt x="185" y="56"/>
                    </a:lnTo>
                    <a:lnTo>
                      <a:pt x="177" y="60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5" y="67"/>
                    </a:lnTo>
                    <a:lnTo>
                      <a:pt x="285" y="71"/>
                    </a:lnTo>
                    <a:lnTo>
                      <a:pt x="295" y="74"/>
                    </a:lnTo>
                    <a:lnTo>
                      <a:pt x="305" y="78"/>
                    </a:lnTo>
                    <a:lnTo>
                      <a:pt x="314" y="81"/>
                    </a:lnTo>
                    <a:lnTo>
                      <a:pt x="324" y="84"/>
                    </a:lnTo>
                    <a:lnTo>
                      <a:pt x="333" y="88"/>
                    </a:lnTo>
                    <a:lnTo>
                      <a:pt x="345" y="92"/>
                    </a:lnTo>
                    <a:lnTo>
                      <a:pt x="337" y="101"/>
                    </a:lnTo>
                    <a:lnTo>
                      <a:pt x="328" y="107"/>
                    </a:lnTo>
                    <a:lnTo>
                      <a:pt x="315" y="109"/>
                    </a:lnTo>
                    <a:lnTo>
                      <a:pt x="303" y="109"/>
                    </a:lnTo>
                    <a:lnTo>
                      <a:pt x="288" y="106"/>
                    </a:lnTo>
                    <a:lnTo>
                      <a:pt x="275" y="104"/>
                    </a:lnTo>
                    <a:lnTo>
                      <a:pt x="261" y="102"/>
                    </a:lnTo>
                    <a:lnTo>
                      <a:pt x="251" y="100"/>
                    </a:lnTo>
                    <a:lnTo>
                      <a:pt x="240" y="107"/>
                    </a:lnTo>
                    <a:lnTo>
                      <a:pt x="229" y="115"/>
                    </a:lnTo>
                    <a:lnTo>
                      <a:pt x="219" y="124"/>
                    </a:lnTo>
                    <a:lnTo>
                      <a:pt x="210" y="132"/>
                    </a:lnTo>
                    <a:lnTo>
                      <a:pt x="199" y="139"/>
                    </a:lnTo>
                    <a:lnTo>
                      <a:pt x="189" y="148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56" name="Freeform 13"/>
              <p:cNvSpPr>
                <a:spLocks/>
              </p:cNvSpPr>
              <p:nvPr/>
            </p:nvSpPr>
            <p:spPr bwMode="auto">
              <a:xfrm>
                <a:off x="3560" y="2335"/>
                <a:ext cx="34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79" y="9"/>
                  </a:cxn>
                  <a:cxn ang="0">
                    <a:pos x="214" y="6"/>
                  </a:cxn>
                  <a:cxn ang="0">
                    <a:pos x="248" y="3"/>
                  </a:cxn>
                  <a:cxn ang="0">
                    <a:pos x="284" y="0"/>
                  </a:cxn>
                  <a:cxn ang="0">
                    <a:pos x="300" y="6"/>
                  </a:cxn>
                  <a:cxn ang="0">
                    <a:pos x="284" y="16"/>
                  </a:cxn>
                  <a:cxn ang="0">
                    <a:pos x="264" y="24"/>
                  </a:cxn>
                  <a:cxn ang="0">
                    <a:pos x="241" y="31"/>
                  </a:cxn>
                  <a:cxn ang="0">
                    <a:pos x="220" y="38"/>
                  </a:cxn>
                  <a:cxn ang="0">
                    <a:pos x="206" y="45"/>
                  </a:cxn>
                  <a:cxn ang="0">
                    <a:pos x="192" y="52"/>
                  </a:cxn>
                  <a:cxn ang="0">
                    <a:pos x="177" y="60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5" y="67"/>
                  </a:cxn>
                  <a:cxn ang="0">
                    <a:pos x="295" y="73"/>
                  </a:cxn>
                  <a:cxn ang="0">
                    <a:pos x="312" y="80"/>
                  </a:cxn>
                  <a:cxn ang="0">
                    <a:pos x="332" y="87"/>
                  </a:cxn>
                  <a:cxn ang="0">
                    <a:pos x="335" y="99"/>
                  </a:cxn>
                  <a:cxn ang="0">
                    <a:pos x="311" y="105"/>
                  </a:cxn>
                  <a:cxn ang="0">
                    <a:pos x="284" y="104"/>
                  </a:cxn>
                  <a:cxn ang="0">
                    <a:pos x="258" y="100"/>
                  </a:cxn>
                  <a:cxn ang="0">
                    <a:pos x="238" y="107"/>
                  </a:cxn>
                  <a:cxn ang="0">
                    <a:pos x="218" y="124"/>
                  </a:cxn>
                  <a:cxn ang="0">
                    <a:pos x="198" y="139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44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79" y="9"/>
                    </a:lnTo>
                    <a:lnTo>
                      <a:pt x="197" y="8"/>
                    </a:lnTo>
                    <a:lnTo>
                      <a:pt x="214" y="6"/>
                    </a:lnTo>
                    <a:lnTo>
                      <a:pt x="231" y="5"/>
                    </a:lnTo>
                    <a:lnTo>
                      <a:pt x="248" y="3"/>
                    </a:lnTo>
                    <a:lnTo>
                      <a:pt x="267" y="2"/>
                    </a:lnTo>
                    <a:lnTo>
                      <a:pt x="284" y="0"/>
                    </a:lnTo>
                    <a:lnTo>
                      <a:pt x="305" y="0"/>
                    </a:lnTo>
                    <a:lnTo>
                      <a:pt x="300" y="6"/>
                    </a:lnTo>
                    <a:lnTo>
                      <a:pt x="294" y="12"/>
                    </a:lnTo>
                    <a:lnTo>
                      <a:pt x="284" y="16"/>
                    </a:lnTo>
                    <a:lnTo>
                      <a:pt x="276" y="21"/>
                    </a:lnTo>
                    <a:lnTo>
                      <a:pt x="264" y="24"/>
                    </a:lnTo>
                    <a:lnTo>
                      <a:pt x="252" y="28"/>
                    </a:lnTo>
                    <a:lnTo>
                      <a:pt x="241" y="31"/>
                    </a:lnTo>
                    <a:lnTo>
                      <a:pt x="229" y="35"/>
                    </a:lnTo>
                    <a:lnTo>
                      <a:pt x="220" y="38"/>
                    </a:lnTo>
                    <a:lnTo>
                      <a:pt x="213" y="42"/>
                    </a:lnTo>
                    <a:lnTo>
                      <a:pt x="206" y="45"/>
                    </a:lnTo>
                    <a:lnTo>
                      <a:pt x="199" y="49"/>
                    </a:lnTo>
                    <a:lnTo>
                      <a:pt x="192" y="52"/>
                    </a:lnTo>
                    <a:lnTo>
                      <a:pt x="185" y="56"/>
                    </a:lnTo>
                    <a:lnTo>
                      <a:pt x="177" y="60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5" y="67"/>
                    </a:lnTo>
                    <a:lnTo>
                      <a:pt x="285" y="70"/>
                    </a:lnTo>
                    <a:lnTo>
                      <a:pt x="295" y="73"/>
                    </a:lnTo>
                    <a:lnTo>
                      <a:pt x="304" y="77"/>
                    </a:lnTo>
                    <a:lnTo>
                      <a:pt x="312" y="80"/>
                    </a:lnTo>
                    <a:lnTo>
                      <a:pt x="321" y="83"/>
                    </a:lnTo>
                    <a:lnTo>
                      <a:pt x="332" y="87"/>
                    </a:lnTo>
                    <a:lnTo>
                      <a:pt x="344" y="92"/>
                    </a:lnTo>
                    <a:lnTo>
                      <a:pt x="335" y="99"/>
                    </a:lnTo>
                    <a:lnTo>
                      <a:pt x="325" y="104"/>
                    </a:lnTo>
                    <a:lnTo>
                      <a:pt x="311" y="105"/>
                    </a:lnTo>
                    <a:lnTo>
                      <a:pt x="299" y="106"/>
                    </a:lnTo>
                    <a:lnTo>
                      <a:pt x="284" y="104"/>
                    </a:lnTo>
                    <a:lnTo>
                      <a:pt x="271" y="102"/>
                    </a:lnTo>
                    <a:lnTo>
                      <a:pt x="258" y="100"/>
                    </a:lnTo>
                    <a:lnTo>
                      <a:pt x="250" y="100"/>
                    </a:lnTo>
                    <a:lnTo>
                      <a:pt x="238" y="107"/>
                    </a:lnTo>
                    <a:lnTo>
                      <a:pt x="227" y="115"/>
                    </a:lnTo>
                    <a:lnTo>
                      <a:pt x="218" y="124"/>
                    </a:lnTo>
                    <a:lnTo>
                      <a:pt x="209" y="132"/>
                    </a:lnTo>
                    <a:lnTo>
                      <a:pt x="198" y="139"/>
                    </a:lnTo>
                    <a:lnTo>
                      <a:pt x="189" y="148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57" name="Freeform 14"/>
              <p:cNvSpPr>
                <a:spLocks/>
              </p:cNvSpPr>
              <p:nvPr/>
            </p:nvSpPr>
            <p:spPr bwMode="auto">
              <a:xfrm>
                <a:off x="3560" y="2335"/>
                <a:ext cx="34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79" y="9"/>
                  </a:cxn>
                  <a:cxn ang="0">
                    <a:pos x="214" y="6"/>
                  </a:cxn>
                  <a:cxn ang="0">
                    <a:pos x="247" y="3"/>
                  </a:cxn>
                  <a:cxn ang="0">
                    <a:pos x="282" y="0"/>
                  </a:cxn>
                  <a:cxn ang="0">
                    <a:pos x="295" y="5"/>
                  </a:cxn>
                  <a:cxn ang="0">
                    <a:pos x="279" y="15"/>
                  </a:cxn>
                  <a:cxn ang="0">
                    <a:pos x="260" y="23"/>
                  </a:cxn>
                  <a:cxn ang="0">
                    <a:pos x="239" y="30"/>
                  </a:cxn>
                  <a:cxn ang="0">
                    <a:pos x="219" y="37"/>
                  </a:cxn>
                  <a:cxn ang="0">
                    <a:pos x="205" y="44"/>
                  </a:cxn>
                  <a:cxn ang="0">
                    <a:pos x="191" y="51"/>
                  </a:cxn>
                  <a:cxn ang="0">
                    <a:pos x="177" y="60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4" y="67"/>
                  </a:cxn>
                  <a:cxn ang="0">
                    <a:pos x="292" y="73"/>
                  </a:cxn>
                  <a:cxn ang="0">
                    <a:pos x="310" y="80"/>
                  </a:cxn>
                  <a:cxn ang="0">
                    <a:pos x="329" y="86"/>
                  </a:cxn>
                  <a:cxn ang="0">
                    <a:pos x="331" y="97"/>
                  </a:cxn>
                  <a:cxn ang="0">
                    <a:pos x="306" y="103"/>
                  </a:cxn>
                  <a:cxn ang="0">
                    <a:pos x="280" y="101"/>
                  </a:cxn>
                  <a:cxn ang="0">
                    <a:pos x="256" y="98"/>
                  </a:cxn>
                  <a:cxn ang="0">
                    <a:pos x="236" y="105"/>
                  </a:cxn>
                  <a:cxn ang="0">
                    <a:pos x="217" y="122"/>
                  </a:cxn>
                  <a:cxn ang="0">
                    <a:pos x="197" y="139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41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79" y="9"/>
                    </a:lnTo>
                    <a:lnTo>
                      <a:pt x="197" y="8"/>
                    </a:lnTo>
                    <a:lnTo>
                      <a:pt x="214" y="6"/>
                    </a:lnTo>
                    <a:lnTo>
                      <a:pt x="231" y="5"/>
                    </a:lnTo>
                    <a:lnTo>
                      <a:pt x="247" y="3"/>
                    </a:lnTo>
                    <a:lnTo>
                      <a:pt x="265" y="2"/>
                    </a:lnTo>
                    <a:lnTo>
                      <a:pt x="282" y="0"/>
                    </a:lnTo>
                    <a:lnTo>
                      <a:pt x="302" y="0"/>
                    </a:lnTo>
                    <a:lnTo>
                      <a:pt x="295" y="5"/>
                    </a:lnTo>
                    <a:lnTo>
                      <a:pt x="288" y="11"/>
                    </a:lnTo>
                    <a:lnTo>
                      <a:pt x="279" y="15"/>
                    </a:lnTo>
                    <a:lnTo>
                      <a:pt x="271" y="20"/>
                    </a:lnTo>
                    <a:lnTo>
                      <a:pt x="260" y="23"/>
                    </a:lnTo>
                    <a:lnTo>
                      <a:pt x="250" y="27"/>
                    </a:lnTo>
                    <a:lnTo>
                      <a:pt x="239" y="30"/>
                    </a:lnTo>
                    <a:lnTo>
                      <a:pt x="228" y="34"/>
                    </a:lnTo>
                    <a:lnTo>
                      <a:pt x="219" y="37"/>
                    </a:lnTo>
                    <a:lnTo>
                      <a:pt x="212" y="40"/>
                    </a:lnTo>
                    <a:lnTo>
                      <a:pt x="205" y="44"/>
                    </a:lnTo>
                    <a:lnTo>
                      <a:pt x="198" y="48"/>
                    </a:lnTo>
                    <a:lnTo>
                      <a:pt x="191" y="51"/>
                    </a:lnTo>
                    <a:lnTo>
                      <a:pt x="185" y="56"/>
                    </a:lnTo>
                    <a:lnTo>
                      <a:pt x="177" y="60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4" y="67"/>
                    </a:lnTo>
                    <a:lnTo>
                      <a:pt x="284" y="70"/>
                    </a:lnTo>
                    <a:lnTo>
                      <a:pt x="292" y="73"/>
                    </a:lnTo>
                    <a:lnTo>
                      <a:pt x="302" y="77"/>
                    </a:lnTo>
                    <a:lnTo>
                      <a:pt x="310" y="80"/>
                    </a:lnTo>
                    <a:lnTo>
                      <a:pt x="319" y="83"/>
                    </a:lnTo>
                    <a:lnTo>
                      <a:pt x="329" y="86"/>
                    </a:lnTo>
                    <a:lnTo>
                      <a:pt x="341" y="90"/>
                    </a:lnTo>
                    <a:lnTo>
                      <a:pt x="331" y="97"/>
                    </a:lnTo>
                    <a:lnTo>
                      <a:pt x="319" y="102"/>
                    </a:lnTo>
                    <a:lnTo>
                      <a:pt x="306" y="103"/>
                    </a:lnTo>
                    <a:lnTo>
                      <a:pt x="294" y="103"/>
                    </a:lnTo>
                    <a:lnTo>
                      <a:pt x="280" y="101"/>
                    </a:lnTo>
                    <a:lnTo>
                      <a:pt x="268" y="100"/>
                    </a:lnTo>
                    <a:lnTo>
                      <a:pt x="256" y="98"/>
                    </a:lnTo>
                    <a:lnTo>
                      <a:pt x="248" y="98"/>
                    </a:lnTo>
                    <a:lnTo>
                      <a:pt x="236" y="105"/>
                    </a:lnTo>
                    <a:lnTo>
                      <a:pt x="226" y="113"/>
                    </a:lnTo>
                    <a:lnTo>
                      <a:pt x="217" y="122"/>
                    </a:lnTo>
                    <a:lnTo>
                      <a:pt x="208" y="131"/>
                    </a:lnTo>
                    <a:lnTo>
                      <a:pt x="197" y="139"/>
                    </a:lnTo>
                    <a:lnTo>
                      <a:pt x="188" y="147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58" name="Freeform 15"/>
              <p:cNvSpPr>
                <a:spLocks/>
              </p:cNvSpPr>
              <p:nvPr/>
            </p:nvSpPr>
            <p:spPr bwMode="auto">
              <a:xfrm>
                <a:off x="3560" y="2335"/>
                <a:ext cx="33" cy="23"/>
              </a:xfrm>
              <a:custGeom>
                <a:avLst/>
                <a:gdLst/>
                <a:ahLst/>
                <a:cxnLst>
                  <a:cxn ang="0">
                    <a:pos x="59" y="82"/>
                  </a:cxn>
                  <a:cxn ang="0">
                    <a:pos x="88" y="62"/>
                  </a:cxn>
                  <a:cxn ang="0">
                    <a:pos x="117" y="41"/>
                  </a:cxn>
                  <a:cxn ang="0">
                    <a:pos x="146" y="21"/>
                  </a:cxn>
                  <a:cxn ang="0">
                    <a:pos x="179" y="9"/>
                  </a:cxn>
                  <a:cxn ang="0">
                    <a:pos x="213" y="6"/>
                  </a:cxn>
                  <a:cxn ang="0">
                    <a:pos x="245" y="3"/>
                  </a:cxn>
                  <a:cxn ang="0">
                    <a:pos x="279" y="0"/>
                  </a:cxn>
                  <a:cxn ang="0">
                    <a:pos x="290" y="4"/>
                  </a:cxn>
                  <a:cxn ang="0">
                    <a:pos x="274" y="13"/>
                  </a:cxn>
                  <a:cxn ang="0">
                    <a:pos x="255" y="20"/>
                  </a:cxn>
                  <a:cxn ang="0">
                    <a:pos x="236" y="28"/>
                  </a:cxn>
                  <a:cxn ang="0">
                    <a:pos x="217" y="35"/>
                  </a:cxn>
                  <a:cxn ang="0">
                    <a:pos x="204" y="43"/>
                  </a:cxn>
                  <a:cxn ang="0">
                    <a:pos x="190" y="50"/>
                  </a:cxn>
                  <a:cxn ang="0">
                    <a:pos x="177" y="59"/>
                  </a:cxn>
                  <a:cxn ang="0">
                    <a:pos x="181" y="64"/>
                  </a:cxn>
                  <a:cxn ang="0">
                    <a:pos x="205" y="64"/>
                  </a:cxn>
                  <a:cxn ang="0">
                    <a:pos x="228" y="64"/>
                  </a:cxn>
                  <a:cxn ang="0">
                    <a:pos x="252" y="64"/>
                  </a:cxn>
                  <a:cxn ang="0">
                    <a:pos x="274" y="67"/>
                  </a:cxn>
                  <a:cxn ang="0">
                    <a:pos x="292" y="73"/>
                  </a:cxn>
                  <a:cxn ang="0">
                    <a:pos x="308" y="80"/>
                  </a:cxn>
                  <a:cxn ang="0">
                    <a:pos x="326" y="86"/>
                  </a:cxn>
                  <a:cxn ang="0">
                    <a:pos x="325" y="95"/>
                  </a:cxn>
                  <a:cxn ang="0">
                    <a:pos x="300" y="99"/>
                  </a:cxn>
                  <a:cxn ang="0">
                    <a:pos x="274" y="98"/>
                  </a:cxn>
                  <a:cxn ang="0">
                    <a:pos x="252" y="95"/>
                  </a:cxn>
                  <a:cxn ang="0">
                    <a:pos x="234" y="104"/>
                  </a:cxn>
                  <a:cxn ang="0">
                    <a:pos x="215" y="120"/>
                  </a:cxn>
                  <a:cxn ang="0">
                    <a:pos x="197" y="138"/>
                  </a:cxn>
                  <a:cxn ang="0">
                    <a:pos x="179" y="155"/>
                  </a:cxn>
                  <a:cxn ang="0">
                    <a:pos x="142" y="179"/>
                  </a:cxn>
                  <a:cxn ang="0">
                    <a:pos x="104" y="201"/>
                  </a:cxn>
                  <a:cxn ang="0">
                    <a:pos x="73" y="208"/>
                  </a:cxn>
                  <a:cxn ang="0">
                    <a:pos x="30" y="205"/>
                  </a:cxn>
                  <a:cxn ang="0">
                    <a:pos x="5" y="188"/>
                  </a:cxn>
                  <a:cxn ang="0">
                    <a:pos x="15" y="160"/>
                  </a:cxn>
                  <a:cxn ang="0">
                    <a:pos x="27" y="133"/>
                  </a:cxn>
                  <a:cxn ang="0">
                    <a:pos x="39" y="106"/>
                  </a:cxn>
                </a:cxnLst>
                <a:rect l="0" t="0" r="r" b="b"/>
                <a:pathLst>
                  <a:path w="337" h="208">
                    <a:moveTo>
                      <a:pt x="45" y="93"/>
                    </a:moveTo>
                    <a:lnTo>
                      <a:pt x="59" y="82"/>
                    </a:lnTo>
                    <a:lnTo>
                      <a:pt x="73" y="72"/>
                    </a:lnTo>
                    <a:lnTo>
                      <a:pt x="88" y="62"/>
                    </a:lnTo>
                    <a:lnTo>
                      <a:pt x="102" y="51"/>
                    </a:lnTo>
                    <a:lnTo>
                      <a:pt x="117" y="41"/>
                    </a:lnTo>
                    <a:lnTo>
                      <a:pt x="131" y="31"/>
                    </a:lnTo>
                    <a:lnTo>
                      <a:pt x="146" y="21"/>
                    </a:lnTo>
                    <a:lnTo>
                      <a:pt x="161" y="11"/>
                    </a:lnTo>
                    <a:lnTo>
                      <a:pt x="179" y="9"/>
                    </a:lnTo>
                    <a:lnTo>
                      <a:pt x="196" y="8"/>
                    </a:lnTo>
                    <a:lnTo>
                      <a:pt x="213" y="6"/>
                    </a:lnTo>
                    <a:lnTo>
                      <a:pt x="229" y="5"/>
                    </a:lnTo>
                    <a:lnTo>
                      <a:pt x="245" y="3"/>
                    </a:lnTo>
                    <a:lnTo>
                      <a:pt x="262" y="2"/>
                    </a:lnTo>
                    <a:lnTo>
                      <a:pt x="279" y="0"/>
                    </a:lnTo>
                    <a:lnTo>
                      <a:pt x="299" y="0"/>
                    </a:lnTo>
                    <a:lnTo>
                      <a:pt x="290" y="4"/>
                    </a:lnTo>
                    <a:lnTo>
                      <a:pt x="283" y="9"/>
                    </a:lnTo>
                    <a:lnTo>
                      <a:pt x="274" y="13"/>
                    </a:lnTo>
                    <a:lnTo>
                      <a:pt x="266" y="17"/>
                    </a:lnTo>
                    <a:lnTo>
                      <a:pt x="255" y="20"/>
                    </a:lnTo>
                    <a:lnTo>
                      <a:pt x="246" y="24"/>
                    </a:lnTo>
                    <a:lnTo>
                      <a:pt x="236" y="28"/>
                    </a:lnTo>
                    <a:lnTo>
                      <a:pt x="226" y="32"/>
                    </a:lnTo>
                    <a:lnTo>
                      <a:pt x="217" y="35"/>
                    </a:lnTo>
                    <a:lnTo>
                      <a:pt x="210" y="39"/>
                    </a:lnTo>
                    <a:lnTo>
                      <a:pt x="204" y="43"/>
                    </a:lnTo>
                    <a:lnTo>
                      <a:pt x="197" y="47"/>
                    </a:lnTo>
                    <a:lnTo>
                      <a:pt x="190" y="50"/>
                    </a:lnTo>
                    <a:lnTo>
                      <a:pt x="184" y="56"/>
                    </a:lnTo>
                    <a:lnTo>
                      <a:pt x="177" y="59"/>
                    </a:lnTo>
                    <a:lnTo>
                      <a:pt x="169" y="64"/>
                    </a:lnTo>
                    <a:lnTo>
                      <a:pt x="181" y="64"/>
                    </a:lnTo>
                    <a:lnTo>
                      <a:pt x="193" y="64"/>
                    </a:lnTo>
                    <a:lnTo>
                      <a:pt x="205" y="64"/>
                    </a:lnTo>
                    <a:lnTo>
                      <a:pt x="217" y="64"/>
                    </a:lnTo>
                    <a:lnTo>
                      <a:pt x="228" y="64"/>
                    </a:lnTo>
                    <a:lnTo>
                      <a:pt x="241" y="64"/>
                    </a:lnTo>
                    <a:lnTo>
                      <a:pt x="252" y="64"/>
                    </a:lnTo>
                    <a:lnTo>
                      <a:pt x="265" y="64"/>
                    </a:lnTo>
                    <a:lnTo>
                      <a:pt x="274" y="67"/>
                    </a:lnTo>
                    <a:lnTo>
                      <a:pt x="284" y="70"/>
                    </a:lnTo>
                    <a:lnTo>
                      <a:pt x="292" y="73"/>
                    </a:lnTo>
                    <a:lnTo>
                      <a:pt x="301" y="77"/>
                    </a:lnTo>
                    <a:lnTo>
                      <a:pt x="308" y="80"/>
                    </a:lnTo>
                    <a:lnTo>
                      <a:pt x="316" y="83"/>
                    </a:lnTo>
                    <a:lnTo>
                      <a:pt x="326" y="86"/>
                    </a:lnTo>
                    <a:lnTo>
                      <a:pt x="337" y="90"/>
                    </a:lnTo>
                    <a:lnTo>
                      <a:pt x="325" y="95"/>
                    </a:lnTo>
                    <a:lnTo>
                      <a:pt x="313" y="99"/>
                    </a:lnTo>
                    <a:lnTo>
                      <a:pt x="300" y="99"/>
                    </a:lnTo>
                    <a:lnTo>
                      <a:pt x="287" y="100"/>
                    </a:lnTo>
                    <a:lnTo>
                      <a:pt x="274" y="98"/>
                    </a:lnTo>
                    <a:lnTo>
                      <a:pt x="262" y="97"/>
                    </a:lnTo>
                    <a:lnTo>
                      <a:pt x="252" y="95"/>
                    </a:lnTo>
                    <a:lnTo>
                      <a:pt x="245" y="96"/>
                    </a:lnTo>
                    <a:lnTo>
                      <a:pt x="234" y="104"/>
                    </a:lnTo>
                    <a:lnTo>
                      <a:pt x="224" y="112"/>
                    </a:lnTo>
                    <a:lnTo>
                      <a:pt x="215" y="120"/>
                    </a:lnTo>
                    <a:lnTo>
                      <a:pt x="207" y="130"/>
                    </a:lnTo>
                    <a:lnTo>
                      <a:pt x="197" y="138"/>
                    </a:lnTo>
                    <a:lnTo>
                      <a:pt x="188" y="147"/>
                    </a:lnTo>
                    <a:lnTo>
                      <a:pt x="179" y="155"/>
                    </a:lnTo>
                    <a:lnTo>
                      <a:pt x="169" y="164"/>
                    </a:lnTo>
                    <a:lnTo>
                      <a:pt x="142" y="179"/>
                    </a:lnTo>
                    <a:lnTo>
                      <a:pt x="122" y="193"/>
                    </a:lnTo>
                    <a:lnTo>
                      <a:pt x="104" y="201"/>
                    </a:lnTo>
                    <a:lnTo>
                      <a:pt x="90" y="206"/>
                    </a:lnTo>
                    <a:lnTo>
                      <a:pt x="73" y="208"/>
                    </a:lnTo>
                    <a:lnTo>
                      <a:pt x="55" y="208"/>
                    </a:lnTo>
                    <a:lnTo>
                      <a:pt x="30" y="205"/>
                    </a:lnTo>
                    <a:lnTo>
                      <a:pt x="0" y="202"/>
                    </a:lnTo>
                    <a:lnTo>
                      <a:pt x="5" y="188"/>
                    </a:lnTo>
                    <a:lnTo>
                      <a:pt x="10" y="174"/>
                    </a:lnTo>
                    <a:lnTo>
                      <a:pt x="15" y="160"/>
                    </a:lnTo>
                    <a:lnTo>
                      <a:pt x="21" y="147"/>
                    </a:lnTo>
                    <a:lnTo>
                      <a:pt x="27" y="133"/>
                    </a:lnTo>
                    <a:lnTo>
                      <a:pt x="33" y="119"/>
                    </a:lnTo>
                    <a:lnTo>
                      <a:pt x="39" y="106"/>
                    </a:lnTo>
                    <a:lnTo>
                      <a:pt x="45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59" name="Freeform 16"/>
              <p:cNvSpPr>
                <a:spLocks/>
              </p:cNvSpPr>
              <p:nvPr/>
            </p:nvSpPr>
            <p:spPr bwMode="auto">
              <a:xfrm>
                <a:off x="3573" y="2357"/>
                <a:ext cx="12" cy="5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11" y="35"/>
                  </a:cxn>
                  <a:cxn ang="0">
                    <a:pos x="22" y="37"/>
                  </a:cxn>
                  <a:cxn ang="0">
                    <a:pos x="28" y="37"/>
                  </a:cxn>
                  <a:cxn ang="0">
                    <a:pos x="34" y="39"/>
                  </a:cxn>
                  <a:cxn ang="0">
                    <a:pos x="41" y="39"/>
                  </a:cxn>
                  <a:cxn ang="0">
                    <a:pos x="47" y="41"/>
                  </a:cxn>
                  <a:cxn ang="0">
                    <a:pos x="56" y="42"/>
                  </a:cxn>
                  <a:cxn ang="0">
                    <a:pos x="66" y="43"/>
                  </a:cxn>
                  <a:cxn ang="0">
                    <a:pos x="77" y="43"/>
                  </a:cxn>
                  <a:cxn ang="0">
                    <a:pos x="87" y="44"/>
                  </a:cxn>
                  <a:cxn ang="0">
                    <a:pos x="96" y="43"/>
                  </a:cxn>
                  <a:cxn ang="0">
                    <a:pos x="105" y="42"/>
                  </a:cxn>
                  <a:cxn ang="0">
                    <a:pos x="111" y="41"/>
                  </a:cxn>
                  <a:cxn ang="0">
                    <a:pos x="116" y="40"/>
                  </a:cxn>
                  <a:cxn ang="0">
                    <a:pos x="117" y="35"/>
                  </a:cxn>
                  <a:cxn ang="0">
                    <a:pos x="111" y="30"/>
                  </a:cxn>
                  <a:cxn ang="0">
                    <a:pos x="103" y="26"/>
                  </a:cxn>
                  <a:cxn ang="0">
                    <a:pos x="95" y="22"/>
                  </a:cxn>
                  <a:cxn ang="0">
                    <a:pos x="87" y="18"/>
                  </a:cxn>
                  <a:cxn ang="0">
                    <a:pos x="80" y="15"/>
                  </a:cxn>
                  <a:cxn ang="0">
                    <a:pos x="72" y="11"/>
                  </a:cxn>
                  <a:cxn ang="0">
                    <a:pos x="64" y="7"/>
                  </a:cxn>
                  <a:cxn ang="0">
                    <a:pos x="57" y="3"/>
                  </a:cxn>
                  <a:cxn ang="0">
                    <a:pos x="50" y="0"/>
                  </a:cxn>
                  <a:cxn ang="0">
                    <a:pos x="47" y="1"/>
                  </a:cxn>
                  <a:cxn ang="0">
                    <a:pos x="42" y="6"/>
                  </a:cxn>
                  <a:cxn ang="0">
                    <a:pos x="33" y="11"/>
                  </a:cxn>
                  <a:cxn ang="0">
                    <a:pos x="26" y="19"/>
                  </a:cxn>
                  <a:cxn ang="0">
                    <a:pos x="17" y="25"/>
                  </a:cxn>
                  <a:cxn ang="0">
                    <a:pos x="8" y="31"/>
                  </a:cxn>
                  <a:cxn ang="0">
                    <a:pos x="2" y="34"/>
                  </a:cxn>
                  <a:cxn ang="0">
                    <a:pos x="0" y="35"/>
                  </a:cxn>
                </a:cxnLst>
                <a:rect l="0" t="0" r="r" b="b"/>
                <a:pathLst>
                  <a:path w="117" h="44">
                    <a:moveTo>
                      <a:pt x="0" y="35"/>
                    </a:moveTo>
                    <a:lnTo>
                      <a:pt x="11" y="35"/>
                    </a:lnTo>
                    <a:lnTo>
                      <a:pt x="22" y="37"/>
                    </a:lnTo>
                    <a:lnTo>
                      <a:pt x="28" y="37"/>
                    </a:lnTo>
                    <a:lnTo>
                      <a:pt x="34" y="39"/>
                    </a:lnTo>
                    <a:lnTo>
                      <a:pt x="41" y="39"/>
                    </a:lnTo>
                    <a:lnTo>
                      <a:pt x="47" y="41"/>
                    </a:lnTo>
                    <a:lnTo>
                      <a:pt x="56" y="42"/>
                    </a:lnTo>
                    <a:lnTo>
                      <a:pt x="66" y="43"/>
                    </a:lnTo>
                    <a:lnTo>
                      <a:pt x="77" y="43"/>
                    </a:lnTo>
                    <a:lnTo>
                      <a:pt x="87" y="44"/>
                    </a:lnTo>
                    <a:lnTo>
                      <a:pt x="96" y="43"/>
                    </a:lnTo>
                    <a:lnTo>
                      <a:pt x="105" y="42"/>
                    </a:lnTo>
                    <a:lnTo>
                      <a:pt x="111" y="41"/>
                    </a:lnTo>
                    <a:lnTo>
                      <a:pt x="116" y="40"/>
                    </a:lnTo>
                    <a:lnTo>
                      <a:pt x="117" y="35"/>
                    </a:lnTo>
                    <a:lnTo>
                      <a:pt x="111" y="30"/>
                    </a:lnTo>
                    <a:lnTo>
                      <a:pt x="103" y="26"/>
                    </a:lnTo>
                    <a:lnTo>
                      <a:pt x="95" y="22"/>
                    </a:lnTo>
                    <a:lnTo>
                      <a:pt x="87" y="18"/>
                    </a:lnTo>
                    <a:lnTo>
                      <a:pt x="80" y="15"/>
                    </a:lnTo>
                    <a:lnTo>
                      <a:pt x="72" y="11"/>
                    </a:lnTo>
                    <a:lnTo>
                      <a:pt x="64" y="7"/>
                    </a:lnTo>
                    <a:lnTo>
                      <a:pt x="57" y="3"/>
                    </a:lnTo>
                    <a:lnTo>
                      <a:pt x="50" y="0"/>
                    </a:lnTo>
                    <a:lnTo>
                      <a:pt x="47" y="1"/>
                    </a:lnTo>
                    <a:lnTo>
                      <a:pt x="42" y="6"/>
                    </a:lnTo>
                    <a:lnTo>
                      <a:pt x="33" y="11"/>
                    </a:lnTo>
                    <a:lnTo>
                      <a:pt x="26" y="19"/>
                    </a:lnTo>
                    <a:lnTo>
                      <a:pt x="17" y="25"/>
                    </a:lnTo>
                    <a:lnTo>
                      <a:pt x="8" y="31"/>
                    </a:lnTo>
                    <a:lnTo>
                      <a:pt x="2" y="34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60" name="Freeform 17"/>
              <p:cNvSpPr>
                <a:spLocks/>
              </p:cNvSpPr>
              <p:nvPr/>
            </p:nvSpPr>
            <p:spPr bwMode="auto">
              <a:xfrm>
                <a:off x="3644" y="2261"/>
                <a:ext cx="10" cy="11"/>
              </a:xfrm>
              <a:custGeom>
                <a:avLst/>
                <a:gdLst/>
                <a:ahLst/>
                <a:cxnLst>
                  <a:cxn ang="0">
                    <a:pos x="101" y="103"/>
                  </a:cxn>
                  <a:cxn ang="0">
                    <a:pos x="83" y="89"/>
                  </a:cxn>
                  <a:cxn ang="0">
                    <a:pos x="68" y="78"/>
                  </a:cxn>
                  <a:cxn ang="0">
                    <a:pos x="57" y="68"/>
                  </a:cxn>
                  <a:cxn ang="0">
                    <a:pos x="48" y="58"/>
                  </a:cxn>
                  <a:cxn ang="0">
                    <a:pos x="40" y="47"/>
                  </a:cxn>
                  <a:cxn ang="0">
                    <a:pos x="34" y="35"/>
                  </a:cxn>
                  <a:cxn ang="0">
                    <a:pos x="28" y="19"/>
                  </a:cxn>
                  <a:cxn ang="0">
                    <a:pos x="24" y="0"/>
                  </a:cxn>
                  <a:cxn ang="0">
                    <a:pos x="20" y="9"/>
                  </a:cxn>
                  <a:cxn ang="0">
                    <a:pos x="17" y="19"/>
                  </a:cxn>
                  <a:cxn ang="0">
                    <a:pos x="14" y="28"/>
                  </a:cxn>
                  <a:cxn ang="0">
                    <a:pos x="12" y="38"/>
                  </a:cxn>
                  <a:cxn ang="0">
                    <a:pos x="8" y="47"/>
                  </a:cxn>
                  <a:cxn ang="0">
                    <a:pos x="5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3" y="79"/>
                  </a:cxn>
                  <a:cxn ang="0">
                    <a:pos x="14" y="82"/>
                  </a:cxn>
                  <a:cxn ang="0">
                    <a:pos x="30" y="85"/>
                  </a:cxn>
                  <a:cxn ang="0">
                    <a:pos x="48" y="89"/>
                  </a:cxn>
                  <a:cxn ang="0">
                    <a:pos x="66" y="93"/>
                  </a:cxn>
                  <a:cxn ang="0">
                    <a:pos x="83" y="97"/>
                  </a:cxn>
                  <a:cxn ang="0">
                    <a:pos x="94" y="100"/>
                  </a:cxn>
                  <a:cxn ang="0">
                    <a:pos x="101" y="103"/>
                  </a:cxn>
                </a:cxnLst>
                <a:rect l="0" t="0" r="r" b="b"/>
                <a:pathLst>
                  <a:path w="101" h="103">
                    <a:moveTo>
                      <a:pt x="101" y="103"/>
                    </a:moveTo>
                    <a:lnTo>
                      <a:pt x="83" y="89"/>
                    </a:lnTo>
                    <a:lnTo>
                      <a:pt x="68" y="78"/>
                    </a:lnTo>
                    <a:lnTo>
                      <a:pt x="57" y="68"/>
                    </a:lnTo>
                    <a:lnTo>
                      <a:pt x="48" y="58"/>
                    </a:lnTo>
                    <a:lnTo>
                      <a:pt x="40" y="47"/>
                    </a:lnTo>
                    <a:lnTo>
                      <a:pt x="34" y="35"/>
                    </a:lnTo>
                    <a:lnTo>
                      <a:pt x="28" y="19"/>
                    </a:lnTo>
                    <a:lnTo>
                      <a:pt x="24" y="0"/>
                    </a:lnTo>
                    <a:lnTo>
                      <a:pt x="20" y="9"/>
                    </a:lnTo>
                    <a:lnTo>
                      <a:pt x="17" y="19"/>
                    </a:lnTo>
                    <a:lnTo>
                      <a:pt x="14" y="28"/>
                    </a:lnTo>
                    <a:lnTo>
                      <a:pt x="12" y="38"/>
                    </a:lnTo>
                    <a:lnTo>
                      <a:pt x="8" y="47"/>
                    </a:lnTo>
                    <a:lnTo>
                      <a:pt x="5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3" y="79"/>
                    </a:lnTo>
                    <a:lnTo>
                      <a:pt x="14" y="82"/>
                    </a:lnTo>
                    <a:lnTo>
                      <a:pt x="30" y="85"/>
                    </a:lnTo>
                    <a:lnTo>
                      <a:pt x="48" y="89"/>
                    </a:lnTo>
                    <a:lnTo>
                      <a:pt x="66" y="93"/>
                    </a:lnTo>
                    <a:lnTo>
                      <a:pt x="83" y="97"/>
                    </a:lnTo>
                    <a:lnTo>
                      <a:pt x="94" y="100"/>
                    </a:lnTo>
                    <a:lnTo>
                      <a:pt x="101" y="10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61" name="Freeform 18"/>
              <p:cNvSpPr>
                <a:spLocks/>
              </p:cNvSpPr>
              <p:nvPr/>
            </p:nvSpPr>
            <p:spPr bwMode="auto">
              <a:xfrm>
                <a:off x="3494" y="2285"/>
                <a:ext cx="72" cy="83"/>
              </a:xfrm>
              <a:custGeom>
                <a:avLst/>
                <a:gdLst/>
                <a:ahLst/>
                <a:cxnLst>
                  <a:cxn ang="0">
                    <a:pos x="270" y="82"/>
                  </a:cxn>
                  <a:cxn ang="0">
                    <a:pos x="278" y="131"/>
                  </a:cxn>
                  <a:cxn ang="0">
                    <a:pos x="281" y="175"/>
                  </a:cxn>
                  <a:cxn ang="0">
                    <a:pos x="281" y="216"/>
                  </a:cxn>
                  <a:cxn ang="0">
                    <a:pos x="282" y="258"/>
                  </a:cxn>
                  <a:cxn ang="0">
                    <a:pos x="286" y="301"/>
                  </a:cxn>
                  <a:cxn ang="0">
                    <a:pos x="299" y="350"/>
                  </a:cxn>
                  <a:cxn ang="0">
                    <a:pos x="323" y="405"/>
                  </a:cxn>
                  <a:cxn ang="0">
                    <a:pos x="363" y="471"/>
                  </a:cxn>
                  <a:cxn ang="0">
                    <a:pos x="370" y="471"/>
                  </a:cxn>
                  <a:cxn ang="0">
                    <a:pos x="380" y="471"/>
                  </a:cxn>
                  <a:cxn ang="0">
                    <a:pos x="390" y="470"/>
                  </a:cxn>
                  <a:cxn ang="0">
                    <a:pos x="401" y="470"/>
                  </a:cxn>
                  <a:cxn ang="0">
                    <a:pos x="412" y="470"/>
                  </a:cxn>
                  <a:cxn ang="0">
                    <a:pos x="422" y="470"/>
                  </a:cxn>
                  <a:cxn ang="0">
                    <a:pos x="431" y="470"/>
                  </a:cxn>
                  <a:cxn ang="0">
                    <a:pos x="442" y="473"/>
                  </a:cxn>
                  <a:cxn ang="0">
                    <a:pos x="467" y="478"/>
                  </a:cxn>
                  <a:cxn ang="0">
                    <a:pos x="499" y="486"/>
                  </a:cxn>
                  <a:cxn ang="0">
                    <a:pos x="532" y="494"/>
                  </a:cxn>
                  <a:cxn ang="0">
                    <a:pos x="567" y="505"/>
                  </a:cxn>
                  <a:cxn ang="0">
                    <a:pos x="600" y="513"/>
                  </a:cxn>
                  <a:cxn ang="0">
                    <a:pos x="633" y="522"/>
                  </a:cxn>
                  <a:cxn ang="0">
                    <a:pos x="662" y="529"/>
                  </a:cxn>
                  <a:cxn ang="0">
                    <a:pos x="689" y="534"/>
                  </a:cxn>
                  <a:cxn ang="0">
                    <a:pos x="670" y="571"/>
                  </a:cxn>
                  <a:cxn ang="0">
                    <a:pos x="661" y="602"/>
                  </a:cxn>
                  <a:cxn ang="0">
                    <a:pos x="658" y="629"/>
                  </a:cxn>
                  <a:cxn ang="0">
                    <a:pos x="662" y="654"/>
                  </a:cxn>
                  <a:cxn ang="0">
                    <a:pos x="670" y="675"/>
                  </a:cxn>
                  <a:cxn ang="0">
                    <a:pos x="684" y="697"/>
                  </a:cxn>
                  <a:cxn ang="0">
                    <a:pos x="701" y="720"/>
                  </a:cxn>
                  <a:cxn ang="0">
                    <a:pos x="722" y="745"/>
                  </a:cxn>
                  <a:cxn ang="0">
                    <a:pos x="659" y="740"/>
                  </a:cxn>
                  <a:cxn ang="0">
                    <a:pos x="604" y="738"/>
                  </a:cxn>
                  <a:cxn ang="0">
                    <a:pos x="553" y="738"/>
                  </a:cxn>
                  <a:cxn ang="0">
                    <a:pos x="506" y="740"/>
                  </a:cxn>
                  <a:cxn ang="0">
                    <a:pos x="457" y="740"/>
                  </a:cxn>
                  <a:cxn ang="0">
                    <a:pos x="407" y="740"/>
                  </a:cxn>
                  <a:cxn ang="0">
                    <a:pos x="352" y="738"/>
                  </a:cxn>
                  <a:cxn ang="0">
                    <a:pos x="291" y="734"/>
                  </a:cxn>
                  <a:cxn ang="0">
                    <a:pos x="221" y="677"/>
                  </a:cxn>
                  <a:cxn ang="0">
                    <a:pos x="168" y="630"/>
                  </a:cxn>
                  <a:cxn ang="0">
                    <a:pos x="128" y="584"/>
                  </a:cxn>
                  <a:cxn ang="0">
                    <a:pos x="97" y="532"/>
                  </a:cxn>
                  <a:cxn ang="0">
                    <a:pos x="71" y="468"/>
                  </a:cxn>
                  <a:cxn ang="0">
                    <a:pos x="50" y="387"/>
                  </a:cxn>
                  <a:cxn ang="0">
                    <a:pos x="26" y="280"/>
                  </a:cxn>
                  <a:cxn ang="0">
                    <a:pos x="0" y="143"/>
                  </a:cxn>
                  <a:cxn ang="0">
                    <a:pos x="9" y="89"/>
                  </a:cxn>
                  <a:cxn ang="0">
                    <a:pos x="28" y="48"/>
                  </a:cxn>
                  <a:cxn ang="0">
                    <a:pos x="53" y="18"/>
                  </a:cxn>
                  <a:cxn ang="0">
                    <a:pos x="84" y="3"/>
                  </a:cxn>
                  <a:cxn ang="0">
                    <a:pos x="121" y="0"/>
                  </a:cxn>
                  <a:cxn ang="0">
                    <a:pos x="164" y="12"/>
                  </a:cxn>
                  <a:cxn ang="0">
                    <a:pos x="214" y="38"/>
                  </a:cxn>
                  <a:cxn ang="0">
                    <a:pos x="270" y="82"/>
                  </a:cxn>
                </a:cxnLst>
                <a:rect l="0" t="0" r="r" b="b"/>
                <a:pathLst>
                  <a:path w="722" h="745">
                    <a:moveTo>
                      <a:pt x="270" y="82"/>
                    </a:moveTo>
                    <a:lnTo>
                      <a:pt x="278" y="131"/>
                    </a:lnTo>
                    <a:lnTo>
                      <a:pt x="281" y="175"/>
                    </a:lnTo>
                    <a:lnTo>
                      <a:pt x="281" y="216"/>
                    </a:lnTo>
                    <a:lnTo>
                      <a:pt x="282" y="258"/>
                    </a:lnTo>
                    <a:lnTo>
                      <a:pt x="286" y="301"/>
                    </a:lnTo>
                    <a:lnTo>
                      <a:pt x="299" y="350"/>
                    </a:lnTo>
                    <a:lnTo>
                      <a:pt x="323" y="405"/>
                    </a:lnTo>
                    <a:lnTo>
                      <a:pt x="363" y="471"/>
                    </a:lnTo>
                    <a:lnTo>
                      <a:pt x="370" y="471"/>
                    </a:lnTo>
                    <a:lnTo>
                      <a:pt x="380" y="471"/>
                    </a:lnTo>
                    <a:lnTo>
                      <a:pt x="390" y="470"/>
                    </a:lnTo>
                    <a:lnTo>
                      <a:pt x="401" y="470"/>
                    </a:lnTo>
                    <a:lnTo>
                      <a:pt x="412" y="470"/>
                    </a:lnTo>
                    <a:lnTo>
                      <a:pt x="422" y="470"/>
                    </a:lnTo>
                    <a:lnTo>
                      <a:pt x="431" y="470"/>
                    </a:lnTo>
                    <a:lnTo>
                      <a:pt x="442" y="473"/>
                    </a:lnTo>
                    <a:lnTo>
                      <a:pt x="467" y="478"/>
                    </a:lnTo>
                    <a:lnTo>
                      <a:pt x="499" y="486"/>
                    </a:lnTo>
                    <a:lnTo>
                      <a:pt x="532" y="494"/>
                    </a:lnTo>
                    <a:lnTo>
                      <a:pt x="567" y="505"/>
                    </a:lnTo>
                    <a:lnTo>
                      <a:pt x="600" y="513"/>
                    </a:lnTo>
                    <a:lnTo>
                      <a:pt x="633" y="522"/>
                    </a:lnTo>
                    <a:lnTo>
                      <a:pt x="662" y="529"/>
                    </a:lnTo>
                    <a:lnTo>
                      <a:pt x="689" y="534"/>
                    </a:lnTo>
                    <a:lnTo>
                      <a:pt x="670" y="571"/>
                    </a:lnTo>
                    <a:lnTo>
                      <a:pt x="661" y="602"/>
                    </a:lnTo>
                    <a:lnTo>
                      <a:pt x="658" y="629"/>
                    </a:lnTo>
                    <a:lnTo>
                      <a:pt x="662" y="654"/>
                    </a:lnTo>
                    <a:lnTo>
                      <a:pt x="670" y="675"/>
                    </a:lnTo>
                    <a:lnTo>
                      <a:pt x="684" y="697"/>
                    </a:lnTo>
                    <a:lnTo>
                      <a:pt x="701" y="720"/>
                    </a:lnTo>
                    <a:lnTo>
                      <a:pt x="722" y="745"/>
                    </a:lnTo>
                    <a:lnTo>
                      <a:pt x="659" y="740"/>
                    </a:lnTo>
                    <a:lnTo>
                      <a:pt x="604" y="738"/>
                    </a:lnTo>
                    <a:lnTo>
                      <a:pt x="553" y="738"/>
                    </a:lnTo>
                    <a:lnTo>
                      <a:pt x="506" y="740"/>
                    </a:lnTo>
                    <a:lnTo>
                      <a:pt x="457" y="740"/>
                    </a:lnTo>
                    <a:lnTo>
                      <a:pt x="407" y="740"/>
                    </a:lnTo>
                    <a:lnTo>
                      <a:pt x="352" y="738"/>
                    </a:lnTo>
                    <a:lnTo>
                      <a:pt x="291" y="734"/>
                    </a:lnTo>
                    <a:lnTo>
                      <a:pt x="221" y="677"/>
                    </a:lnTo>
                    <a:lnTo>
                      <a:pt x="168" y="630"/>
                    </a:lnTo>
                    <a:lnTo>
                      <a:pt x="128" y="584"/>
                    </a:lnTo>
                    <a:lnTo>
                      <a:pt x="97" y="532"/>
                    </a:lnTo>
                    <a:lnTo>
                      <a:pt x="71" y="468"/>
                    </a:lnTo>
                    <a:lnTo>
                      <a:pt x="50" y="387"/>
                    </a:lnTo>
                    <a:lnTo>
                      <a:pt x="26" y="280"/>
                    </a:lnTo>
                    <a:lnTo>
                      <a:pt x="0" y="143"/>
                    </a:lnTo>
                    <a:lnTo>
                      <a:pt x="9" y="89"/>
                    </a:lnTo>
                    <a:lnTo>
                      <a:pt x="28" y="48"/>
                    </a:lnTo>
                    <a:lnTo>
                      <a:pt x="53" y="18"/>
                    </a:lnTo>
                    <a:lnTo>
                      <a:pt x="84" y="3"/>
                    </a:lnTo>
                    <a:lnTo>
                      <a:pt x="121" y="0"/>
                    </a:lnTo>
                    <a:lnTo>
                      <a:pt x="164" y="12"/>
                    </a:lnTo>
                    <a:lnTo>
                      <a:pt x="214" y="38"/>
                    </a:lnTo>
                    <a:lnTo>
                      <a:pt x="270" y="8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62" name="Freeform 19"/>
              <p:cNvSpPr>
                <a:spLocks/>
              </p:cNvSpPr>
              <p:nvPr/>
            </p:nvSpPr>
            <p:spPr bwMode="auto">
              <a:xfrm>
                <a:off x="3494" y="2286"/>
                <a:ext cx="72" cy="82"/>
              </a:xfrm>
              <a:custGeom>
                <a:avLst/>
                <a:gdLst/>
                <a:ahLst/>
                <a:cxnLst>
                  <a:cxn ang="0">
                    <a:pos x="266" y="86"/>
                  </a:cxn>
                  <a:cxn ang="0">
                    <a:pos x="279" y="138"/>
                  </a:cxn>
                  <a:cxn ang="0">
                    <a:pos x="285" y="186"/>
                  </a:cxn>
                  <a:cxn ang="0">
                    <a:pos x="286" y="229"/>
                  </a:cxn>
                  <a:cxn ang="0">
                    <a:pos x="287" y="273"/>
                  </a:cxn>
                  <a:cxn ang="0">
                    <a:pos x="290" y="316"/>
                  </a:cxn>
                  <a:cxn ang="0">
                    <a:pos x="298" y="361"/>
                  </a:cxn>
                  <a:cxn ang="0">
                    <a:pos x="315" y="412"/>
                  </a:cxn>
                  <a:cxn ang="0">
                    <a:pos x="346" y="469"/>
                  </a:cxn>
                  <a:cxn ang="0">
                    <a:pos x="351" y="470"/>
                  </a:cxn>
                  <a:cxn ang="0">
                    <a:pos x="357" y="472"/>
                  </a:cxn>
                  <a:cxn ang="0">
                    <a:pos x="364" y="473"/>
                  </a:cxn>
                  <a:cxn ang="0">
                    <a:pos x="373" y="474"/>
                  </a:cxn>
                  <a:cxn ang="0">
                    <a:pos x="384" y="474"/>
                  </a:cxn>
                  <a:cxn ang="0">
                    <a:pos x="397" y="474"/>
                  </a:cxn>
                  <a:cxn ang="0">
                    <a:pos x="412" y="473"/>
                  </a:cxn>
                  <a:cxn ang="0">
                    <a:pos x="429" y="472"/>
                  </a:cxn>
                  <a:cxn ang="0">
                    <a:pos x="456" y="477"/>
                  </a:cxn>
                  <a:cxn ang="0">
                    <a:pos x="489" y="485"/>
                  </a:cxn>
                  <a:cxn ang="0">
                    <a:pos x="525" y="494"/>
                  </a:cxn>
                  <a:cxn ang="0">
                    <a:pos x="563" y="504"/>
                  </a:cxn>
                  <a:cxn ang="0">
                    <a:pos x="599" y="511"/>
                  </a:cxn>
                  <a:cxn ang="0">
                    <a:pos x="634" y="519"/>
                  </a:cxn>
                  <a:cxn ang="0">
                    <a:pos x="664" y="525"/>
                  </a:cxn>
                  <a:cxn ang="0">
                    <a:pos x="691" y="530"/>
                  </a:cxn>
                  <a:cxn ang="0">
                    <a:pos x="672" y="563"/>
                  </a:cxn>
                  <a:cxn ang="0">
                    <a:pos x="661" y="593"/>
                  </a:cxn>
                  <a:cxn ang="0">
                    <a:pos x="657" y="618"/>
                  </a:cxn>
                  <a:cxn ang="0">
                    <a:pos x="659" y="643"/>
                  </a:cxn>
                  <a:cxn ang="0">
                    <a:pos x="665" y="665"/>
                  </a:cxn>
                  <a:cxn ang="0">
                    <a:pos x="679" y="687"/>
                  </a:cxn>
                  <a:cxn ang="0">
                    <a:pos x="697" y="712"/>
                  </a:cxn>
                  <a:cxn ang="0">
                    <a:pos x="721" y="739"/>
                  </a:cxn>
                  <a:cxn ang="0">
                    <a:pos x="659" y="734"/>
                  </a:cxn>
                  <a:cxn ang="0">
                    <a:pos x="604" y="732"/>
                  </a:cxn>
                  <a:cxn ang="0">
                    <a:pos x="553" y="732"/>
                  </a:cxn>
                  <a:cxn ang="0">
                    <a:pos x="506" y="733"/>
                  </a:cxn>
                  <a:cxn ang="0">
                    <a:pos x="457" y="733"/>
                  </a:cxn>
                  <a:cxn ang="0">
                    <a:pos x="408" y="733"/>
                  </a:cxn>
                  <a:cxn ang="0">
                    <a:pos x="352" y="730"/>
                  </a:cxn>
                  <a:cxn ang="0">
                    <a:pos x="291" y="726"/>
                  </a:cxn>
                  <a:cxn ang="0">
                    <a:pos x="219" y="668"/>
                  </a:cxn>
                  <a:cxn ang="0">
                    <a:pos x="167" y="619"/>
                  </a:cxn>
                  <a:cxn ang="0">
                    <a:pos x="127" y="572"/>
                  </a:cxn>
                  <a:cxn ang="0">
                    <a:pos x="98" y="522"/>
                  </a:cxn>
                  <a:cxn ang="0">
                    <a:pos x="73" y="460"/>
                  </a:cxn>
                  <a:cxn ang="0">
                    <a:pos x="52" y="381"/>
                  </a:cxn>
                  <a:cxn ang="0">
                    <a:pos x="28" y="276"/>
                  </a:cxn>
                  <a:cxn ang="0">
                    <a:pos x="0" y="142"/>
                  </a:cxn>
                  <a:cxn ang="0">
                    <a:pos x="8" y="85"/>
                  </a:cxn>
                  <a:cxn ang="0">
                    <a:pos x="25" y="44"/>
                  </a:cxn>
                  <a:cxn ang="0">
                    <a:pos x="47" y="15"/>
                  </a:cxn>
                  <a:cxn ang="0">
                    <a:pos x="79" y="1"/>
                  </a:cxn>
                  <a:cxn ang="0">
                    <a:pos x="116" y="0"/>
                  </a:cxn>
                  <a:cxn ang="0">
                    <a:pos x="159" y="14"/>
                  </a:cxn>
                  <a:cxn ang="0">
                    <a:pos x="209" y="43"/>
                  </a:cxn>
                  <a:cxn ang="0">
                    <a:pos x="266" y="86"/>
                  </a:cxn>
                </a:cxnLst>
                <a:rect l="0" t="0" r="r" b="b"/>
                <a:pathLst>
                  <a:path w="721" h="739">
                    <a:moveTo>
                      <a:pt x="266" y="86"/>
                    </a:moveTo>
                    <a:lnTo>
                      <a:pt x="279" y="138"/>
                    </a:lnTo>
                    <a:lnTo>
                      <a:pt x="285" y="186"/>
                    </a:lnTo>
                    <a:lnTo>
                      <a:pt x="286" y="229"/>
                    </a:lnTo>
                    <a:lnTo>
                      <a:pt x="287" y="273"/>
                    </a:lnTo>
                    <a:lnTo>
                      <a:pt x="290" y="316"/>
                    </a:lnTo>
                    <a:lnTo>
                      <a:pt x="298" y="361"/>
                    </a:lnTo>
                    <a:lnTo>
                      <a:pt x="315" y="412"/>
                    </a:lnTo>
                    <a:lnTo>
                      <a:pt x="346" y="469"/>
                    </a:lnTo>
                    <a:lnTo>
                      <a:pt x="351" y="470"/>
                    </a:lnTo>
                    <a:lnTo>
                      <a:pt x="357" y="472"/>
                    </a:lnTo>
                    <a:lnTo>
                      <a:pt x="364" y="473"/>
                    </a:lnTo>
                    <a:lnTo>
                      <a:pt x="373" y="474"/>
                    </a:lnTo>
                    <a:lnTo>
                      <a:pt x="384" y="474"/>
                    </a:lnTo>
                    <a:lnTo>
                      <a:pt x="397" y="474"/>
                    </a:lnTo>
                    <a:lnTo>
                      <a:pt x="412" y="473"/>
                    </a:lnTo>
                    <a:lnTo>
                      <a:pt x="429" y="472"/>
                    </a:lnTo>
                    <a:lnTo>
                      <a:pt x="456" y="477"/>
                    </a:lnTo>
                    <a:lnTo>
                      <a:pt x="489" y="485"/>
                    </a:lnTo>
                    <a:lnTo>
                      <a:pt x="525" y="494"/>
                    </a:lnTo>
                    <a:lnTo>
                      <a:pt x="563" y="504"/>
                    </a:lnTo>
                    <a:lnTo>
                      <a:pt x="599" y="511"/>
                    </a:lnTo>
                    <a:lnTo>
                      <a:pt x="634" y="519"/>
                    </a:lnTo>
                    <a:lnTo>
                      <a:pt x="664" y="525"/>
                    </a:lnTo>
                    <a:lnTo>
                      <a:pt x="691" y="530"/>
                    </a:lnTo>
                    <a:lnTo>
                      <a:pt x="672" y="563"/>
                    </a:lnTo>
                    <a:lnTo>
                      <a:pt x="661" y="593"/>
                    </a:lnTo>
                    <a:lnTo>
                      <a:pt x="657" y="618"/>
                    </a:lnTo>
                    <a:lnTo>
                      <a:pt x="659" y="643"/>
                    </a:lnTo>
                    <a:lnTo>
                      <a:pt x="665" y="665"/>
                    </a:lnTo>
                    <a:lnTo>
                      <a:pt x="679" y="687"/>
                    </a:lnTo>
                    <a:lnTo>
                      <a:pt x="697" y="712"/>
                    </a:lnTo>
                    <a:lnTo>
                      <a:pt x="721" y="739"/>
                    </a:lnTo>
                    <a:lnTo>
                      <a:pt x="659" y="734"/>
                    </a:lnTo>
                    <a:lnTo>
                      <a:pt x="604" y="732"/>
                    </a:lnTo>
                    <a:lnTo>
                      <a:pt x="553" y="732"/>
                    </a:lnTo>
                    <a:lnTo>
                      <a:pt x="506" y="733"/>
                    </a:lnTo>
                    <a:lnTo>
                      <a:pt x="457" y="733"/>
                    </a:lnTo>
                    <a:lnTo>
                      <a:pt x="408" y="733"/>
                    </a:lnTo>
                    <a:lnTo>
                      <a:pt x="352" y="730"/>
                    </a:lnTo>
                    <a:lnTo>
                      <a:pt x="291" y="726"/>
                    </a:lnTo>
                    <a:lnTo>
                      <a:pt x="219" y="668"/>
                    </a:lnTo>
                    <a:lnTo>
                      <a:pt x="167" y="619"/>
                    </a:lnTo>
                    <a:lnTo>
                      <a:pt x="127" y="572"/>
                    </a:lnTo>
                    <a:lnTo>
                      <a:pt x="98" y="522"/>
                    </a:lnTo>
                    <a:lnTo>
                      <a:pt x="73" y="460"/>
                    </a:lnTo>
                    <a:lnTo>
                      <a:pt x="52" y="381"/>
                    </a:lnTo>
                    <a:lnTo>
                      <a:pt x="28" y="276"/>
                    </a:lnTo>
                    <a:lnTo>
                      <a:pt x="0" y="142"/>
                    </a:lnTo>
                    <a:lnTo>
                      <a:pt x="8" y="85"/>
                    </a:lnTo>
                    <a:lnTo>
                      <a:pt x="25" y="44"/>
                    </a:lnTo>
                    <a:lnTo>
                      <a:pt x="47" y="15"/>
                    </a:lnTo>
                    <a:lnTo>
                      <a:pt x="79" y="1"/>
                    </a:lnTo>
                    <a:lnTo>
                      <a:pt x="116" y="0"/>
                    </a:lnTo>
                    <a:lnTo>
                      <a:pt x="159" y="14"/>
                    </a:lnTo>
                    <a:lnTo>
                      <a:pt x="209" y="43"/>
                    </a:lnTo>
                    <a:lnTo>
                      <a:pt x="266" y="8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63" name="Freeform 20"/>
              <p:cNvSpPr>
                <a:spLocks/>
              </p:cNvSpPr>
              <p:nvPr/>
            </p:nvSpPr>
            <p:spPr bwMode="auto">
              <a:xfrm>
                <a:off x="3495" y="2286"/>
                <a:ext cx="71" cy="82"/>
              </a:xfrm>
              <a:custGeom>
                <a:avLst/>
                <a:gdLst/>
                <a:ahLst/>
                <a:cxnLst>
                  <a:cxn ang="0">
                    <a:pos x="259" y="91"/>
                  </a:cxn>
                  <a:cxn ang="0">
                    <a:pos x="277" y="147"/>
                  </a:cxn>
                  <a:cxn ang="0">
                    <a:pos x="288" y="198"/>
                  </a:cxn>
                  <a:cxn ang="0">
                    <a:pos x="291" y="245"/>
                  </a:cxn>
                  <a:cxn ang="0">
                    <a:pos x="292" y="289"/>
                  </a:cxn>
                  <a:cxn ang="0">
                    <a:pos x="292" y="332"/>
                  </a:cxn>
                  <a:cxn ang="0">
                    <a:pos x="296" y="376"/>
                  </a:cxn>
                  <a:cxn ang="0">
                    <a:pos x="307" y="420"/>
                  </a:cxn>
                  <a:cxn ang="0">
                    <a:pos x="329" y="469"/>
                  </a:cxn>
                  <a:cxn ang="0">
                    <a:pos x="330" y="472"/>
                  </a:cxn>
                  <a:cxn ang="0">
                    <a:pos x="333" y="476"/>
                  </a:cxn>
                  <a:cxn ang="0">
                    <a:pos x="337" y="478"/>
                  </a:cxn>
                  <a:cxn ang="0">
                    <a:pos x="345" y="480"/>
                  </a:cxn>
                  <a:cxn ang="0">
                    <a:pos x="356" y="480"/>
                  </a:cxn>
                  <a:cxn ang="0">
                    <a:pos x="370" y="480"/>
                  </a:cxn>
                  <a:cxn ang="0">
                    <a:pos x="389" y="477"/>
                  </a:cxn>
                  <a:cxn ang="0">
                    <a:pos x="414" y="474"/>
                  </a:cxn>
                  <a:cxn ang="0">
                    <a:pos x="444" y="479"/>
                  </a:cxn>
                  <a:cxn ang="0">
                    <a:pos x="480" y="487"/>
                  </a:cxn>
                  <a:cxn ang="0">
                    <a:pos x="518" y="496"/>
                  </a:cxn>
                  <a:cxn ang="0">
                    <a:pos x="559" y="504"/>
                  </a:cxn>
                  <a:cxn ang="0">
                    <a:pos x="597" y="511"/>
                  </a:cxn>
                  <a:cxn ang="0">
                    <a:pos x="633" y="519"/>
                  </a:cxn>
                  <a:cxn ang="0">
                    <a:pos x="665" y="524"/>
                  </a:cxn>
                  <a:cxn ang="0">
                    <a:pos x="692" y="529"/>
                  </a:cxn>
                  <a:cxn ang="0">
                    <a:pos x="672" y="558"/>
                  </a:cxn>
                  <a:cxn ang="0">
                    <a:pos x="660" y="586"/>
                  </a:cxn>
                  <a:cxn ang="0">
                    <a:pos x="654" y="609"/>
                  </a:cxn>
                  <a:cxn ang="0">
                    <a:pos x="654" y="633"/>
                  </a:cxn>
                  <a:cxn ang="0">
                    <a:pos x="660" y="655"/>
                  </a:cxn>
                  <a:cxn ang="0">
                    <a:pos x="673" y="679"/>
                  </a:cxn>
                  <a:cxn ang="0">
                    <a:pos x="693" y="705"/>
                  </a:cxn>
                  <a:cxn ang="0">
                    <a:pos x="719" y="735"/>
                  </a:cxn>
                  <a:cxn ang="0">
                    <a:pos x="657" y="730"/>
                  </a:cxn>
                  <a:cxn ang="0">
                    <a:pos x="602" y="728"/>
                  </a:cxn>
                  <a:cxn ang="0">
                    <a:pos x="551" y="727"/>
                  </a:cxn>
                  <a:cxn ang="0">
                    <a:pos x="505" y="728"/>
                  </a:cxn>
                  <a:cxn ang="0">
                    <a:pos x="456" y="727"/>
                  </a:cxn>
                  <a:cxn ang="0">
                    <a:pos x="406" y="727"/>
                  </a:cxn>
                  <a:cxn ang="0">
                    <a:pos x="351" y="724"/>
                  </a:cxn>
                  <a:cxn ang="0">
                    <a:pos x="291" y="720"/>
                  </a:cxn>
                  <a:cxn ang="0">
                    <a:pos x="217" y="661"/>
                  </a:cxn>
                  <a:cxn ang="0">
                    <a:pos x="164" y="611"/>
                  </a:cxn>
                  <a:cxn ang="0">
                    <a:pos x="125" y="564"/>
                  </a:cxn>
                  <a:cxn ang="0">
                    <a:pos x="98" y="514"/>
                  </a:cxn>
                  <a:cxn ang="0">
                    <a:pos x="75" y="453"/>
                  </a:cxn>
                  <a:cxn ang="0">
                    <a:pos x="55" y="376"/>
                  </a:cxn>
                  <a:cxn ang="0">
                    <a:pos x="30" y="274"/>
                  </a:cxn>
                  <a:cxn ang="0">
                    <a:pos x="0" y="143"/>
                  </a:cxn>
                  <a:cxn ang="0">
                    <a:pos x="6" y="84"/>
                  </a:cxn>
                  <a:cxn ang="0">
                    <a:pos x="21" y="41"/>
                  </a:cxn>
                  <a:cxn ang="0">
                    <a:pos x="42" y="12"/>
                  </a:cxn>
                  <a:cxn ang="0">
                    <a:pos x="73" y="0"/>
                  </a:cxn>
                  <a:cxn ang="0">
                    <a:pos x="110" y="1"/>
                  </a:cxn>
                  <a:cxn ang="0">
                    <a:pos x="153" y="17"/>
                  </a:cxn>
                  <a:cxn ang="0">
                    <a:pos x="203" y="47"/>
                  </a:cxn>
                  <a:cxn ang="0">
                    <a:pos x="259" y="91"/>
                  </a:cxn>
                </a:cxnLst>
                <a:rect l="0" t="0" r="r" b="b"/>
                <a:pathLst>
                  <a:path w="719" h="735">
                    <a:moveTo>
                      <a:pt x="259" y="91"/>
                    </a:moveTo>
                    <a:lnTo>
                      <a:pt x="277" y="147"/>
                    </a:lnTo>
                    <a:lnTo>
                      <a:pt x="288" y="198"/>
                    </a:lnTo>
                    <a:lnTo>
                      <a:pt x="291" y="245"/>
                    </a:lnTo>
                    <a:lnTo>
                      <a:pt x="292" y="289"/>
                    </a:lnTo>
                    <a:lnTo>
                      <a:pt x="292" y="332"/>
                    </a:lnTo>
                    <a:lnTo>
                      <a:pt x="296" y="376"/>
                    </a:lnTo>
                    <a:lnTo>
                      <a:pt x="307" y="420"/>
                    </a:lnTo>
                    <a:lnTo>
                      <a:pt x="329" y="469"/>
                    </a:lnTo>
                    <a:lnTo>
                      <a:pt x="330" y="472"/>
                    </a:lnTo>
                    <a:lnTo>
                      <a:pt x="333" y="476"/>
                    </a:lnTo>
                    <a:lnTo>
                      <a:pt x="337" y="478"/>
                    </a:lnTo>
                    <a:lnTo>
                      <a:pt x="345" y="480"/>
                    </a:lnTo>
                    <a:lnTo>
                      <a:pt x="356" y="480"/>
                    </a:lnTo>
                    <a:lnTo>
                      <a:pt x="370" y="480"/>
                    </a:lnTo>
                    <a:lnTo>
                      <a:pt x="389" y="477"/>
                    </a:lnTo>
                    <a:lnTo>
                      <a:pt x="414" y="474"/>
                    </a:lnTo>
                    <a:lnTo>
                      <a:pt x="444" y="479"/>
                    </a:lnTo>
                    <a:lnTo>
                      <a:pt x="480" y="487"/>
                    </a:lnTo>
                    <a:lnTo>
                      <a:pt x="518" y="496"/>
                    </a:lnTo>
                    <a:lnTo>
                      <a:pt x="559" y="504"/>
                    </a:lnTo>
                    <a:lnTo>
                      <a:pt x="597" y="511"/>
                    </a:lnTo>
                    <a:lnTo>
                      <a:pt x="633" y="519"/>
                    </a:lnTo>
                    <a:lnTo>
                      <a:pt x="665" y="524"/>
                    </a:lnTo>
                    <a:lnTo>
                      <a:pt x="692" y="529"/>
                    </a:lnTo>
                    <a:lnTo>
                      <a:pt x="672" y="558"/>
                    </a:lnTo>
                    <a:lnTo>
                      <a:pt x="660" y="586"/>
                    </a:lnTo>
                    <a:lnTo>
                      <a:pt x="654" y="609"/>
                    </a:lnTo>
                    <a:lnTo>
                      <a:pt x="654" y="633"/>
                    </a:lnTo>
                    <a:lnTo>
                      <a:pt x="660" y="655"/>
                    </a:lnTo>
                    <a:lnTo>
                      <a:pt x="673" y="679"/>
                    </a:lnTo>
                    <a:lnTo>
                      <a:pt x="693" y="705"/>
                    </a:lnTo>
                    <a:lnTo>
                      <a:pt x="719" y="735"/>
                    </a:lnTo>
                    <a:lnTo>
                      <a:pt x="657" y="730"/>
                    </a:lnTo>
                    <a:lnTo>
                      <a:pt x="602" y="728"/>
                    </a:lnTo>
                    <a:lnTo>
                      <a:pt x="551" y="727"/>
                    </a:lnTo>
                    <a:lnTo>
                      <a:pt x="505" y="728"/>
                    </a:lnTo>
                    <a:lnTo>
                      <a:pt x="456" y="727"/>
                    </a:lnTo>
                    <a:lnTo>
                      <a:pt x="406" y="727"/>
                    </a:lnTo>
                    <a:lnTo>
                      <a:pt x="351" y="724"/>
                    </a:lnTo>
                    <a:lnTo>
                      <a:pt x="291" y="720"/>
                    </a:lnTo>
                    <a:lnTo>
                      <a:pt x="217" y="661"/>
                    </a:lnTo>
                    <a:lnTo>
                      <a:pt x="164" y="611"/>
                    </a:lnTo>
                    <a:lnTo>
                      <a:pt x="125" y="564"/>
                    </a:lnTo>
                    <a:lnTo>
                      <a:pt x="98" y="514"/>
                    </a:lnTo>
                    <a:lnTo>
                      <a:pt x="75" y="453"/>
                    </a:lnTo>
                    <a:lnTo>
                      <a:pt x="55" y="376"/>
                    </a:lnTo>
                    <a:lnTo>
                      <a:pt x="30" y="274"/>
                    </a:lnTo>
                    <a:lnTo>
                      <a:pt x="0" y="143"/>
                    </a:lnTo>
                    <a:lnTo>
                      <a:pt x="6" y="84"/>
                    </a:lnTo>
                    <a:lnTo>
                      <a:pt x="21" y="41"/>
                    </a:lnTo>
                    <a:lnTo>
                      <a:pt x="42" y="12"/>
                    </a:lnTo>
                    <a:lnTo>
                      <a:pt x="73" y="0"/>
                    </a:lnTo>
                    <a:lnTo>
                      <a:pt x="110" y="1"/>
                    </a:lnTo>
                    <a:lnTo>
                      <a:pt x="153" y="17"/>
                    </a:lnTo>
                    <a:lnTo>
                      <a:pt x="203" y="47"/>
                    </a:lnTo>
                    <a:lnTo>
                      <a:pt x="259" y="9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64" name="Freeform 21"/>
              <p:cNvSpPr>
                <a:spLocks/>
              </p:cNvSpPr>
              <p:nvPr/>
            </p:nvSpPr>
            <p:spPr bwMode="auto">
              <a:xfrm>
                <a:off x="3495" y="2287"/>
                <a:ext cx="71" cy="81"/>
              </a:xfrm>
              <a:custGeom>
                <a:avLst/>
                <a:gdLst/>
                <a:ahLst/>
                <a:cxnLst>
                  <a:cxn ang="0">
                    <a:pos x="254" y="97"/>
                  </a:cxn>
                  <a:cxn ang="0">
                    <a:pos x="277" y="155"/>
                  </a:cxn>
                  <a:cxn ang="0">
                    <a:pos x="291" y="210"/>
                  </a:cxn>
                  <a:cxn ang="0">
                    <a:pos x="296" y="259"/>
                  </a:cxn>
                  <a:cxn ang="0">
                    <a:pos x="297" y="306"/>
                  </a:cxn>
                  <a:cxn ang="0">
                    <a:pos x="295" y="348"/>
                  </a:cxn>
                  <a:cxn ang="0">
                    <a:pos x="296" y="389"/>
                  </a:cxn>
                  <a:cxn ang="0">
                    <a:pos x="300" y="429"/>
                  </a:cxn>
                  <a:cxn ang="0">
                    <a:pos x="313" y="468"/>
                  </a:cxn>
                  <a:cxn ang="0">
                    <a:pos x="310" y="473"/>
                  </a:cxn>
                  <a:cxn ang="0">
                    <a:pos x="309" y="478"/>
                  </a:cxn>
                  <a:cxn ang="0">
                    <a:pos x="311" y="482"/>
                  </a:cxn>
                  <a:cxn ang="0">
                    <a:pos x="318" y="485"/>
                  </a:cxn>
                  <a:cxn ang="0">
                    <a:pos x="328" y="485"/>
                  </a:cxn>
                  <a:cxn ang="0">
                    <a:pos x="344" y="484"/>
                  </a:cxn>
                  <a:cxn ang="0">
                    <a:pos x="368" y="480"/>
                  </a:cxn>
                  <a:cxn ang="0">
                    <a:pos x="400" y="474"/>
                  </a:cxn>
                  <a:cxn ang="0">
                    <a:pos x="432" y="480"/>
                  </a:cxn>
                  <a:cxn ang="0">
                    <a:pos x="471" y="488"/>
                  </a:cxn>
                  <a:cxn ang="0">
                    <a:pos x="512" y="496"/>
                  </a:cxn>
                  <a:cxn ang="0">
                    <a:pos x="555" y="504"/>
                  </a:cxn>
                  <a:cxn ang="0">
                    <a:pos x="595" y="510"/>
                  </a:cxn>
                  <a:cxn ang="0">
                    <a:pos x="633" y="517"/>
                  </a:cxn>
                  <a:cxn ang="0">
                    <a:pos x="666" y="522"/>
                  </a:cxn>
                  <a:cxn ang="0">
                    <a:pos x="693" y="526"/>
                  </a:cxn>
                  <a:cxn ang="0">
                    <a:pos x="672" y="553"/>
                  </a:cxn>
                  <a:cxn ang="0">
                    <a:pos x="659" y="578"/>
                  </a:cxn>
                  <a:cxn ang="0">
                    <a:pos x="651" y="600"/>
                  </a:cxn>
                  <a:cxn ang="0">
                    <a:pos x="651" y="623"/>
                  </a:cxn>
                  <a:cxn ang="0">
                    <a:pos x="655" y="644"/>
                  </a:cxn>
                  <a:cxn ang="0">
                    <a:pos x="668" y="669"/>
                  </a:cxn>
                  <a:cxn ang="0">
                    <a:pos x="689" y="697"/>
                  </a:cxn>
                  <a:cxn ang="0">
                    <a:pos x="718" y="730"/>
                  </a:cxn>
                  <a:cxn ang="0">
                    <a:pos x="656" y="725"/>
                  </a:cxn>
                  <a:cxn ang="0">
                    <a:pos x="601" y="723"/>
                  </a:cxn>
                  <a:cxn ang="0">
                    <a:pos x="550" y="722"/>
                  </a:cxn>
                  <a:cxn ang="0">
                    <a:pos x="504" y="722"/>
                  </a:cxn>
                  <a:cxn ang="0">
                    <a:pos x="455" y="721"/>
                  </a:cxn>
                  <a:cxn ang="0">
                    <a:pos x="406" y="721"/>
                  </a:cxn>
                  <a:cxn ang="0">
                    <a:pos x="351" y="718"/>
                  </a:cxn>
                  <a:cxn ang="0">
                    <a:pos x="290" y="714"/>
                  </a:cxn>
                  <a:cxn ang="0">
                    <a:pos x="215" y="652"/>
                  </a:cxn>
                  <a:cxn ang="0">
                    <a:pos x="162" y="601"/>
                  </a:cxn>
                  <a:cxn ang="0">
                    <a:pos x="124" y="554"/>
                  </a:cxn>
                  <a:cxn ang="0">
                    <a:pos x="98" y="505"/>
                  </a:cxn>
                  <a:cxn ang="0">
                    <a:pos x="77" y="444"/>
                  </a:cxn>
                  <a:cxn ang="0">
                    <a:pos x="57" y="369"/>
                  </a:cxn>
                  <a:cxn ang="0">
                    <a:pos x="33" y="270"/>
                  </a:cxn>
                  <a:cxn ang="0">
                    <a:pos x="0" y="143"/>
                  </a:cxn>
                  <a:cxn ang="0">
                    <a:pos x="4" y="81"/>
                  </a:cxn>
                  <a:cxn ang="0">
                    <a:pos x="18" y="39"/>
                  </a:cxn>
                  <a:cxn ang="0">
                    <a:pos x="38" y="11"/>
                  </a:cxn>
                  <a:cxn ang="0">
                    <a:pos x="68" y="0"/>
                  </a:cxn>
                  <a:cxn ang="0">
                    <a:pos x="103" y="2"/>
                  </a:cxn>
                  <a:cxn ang="0">
                    <a:pos x="147" y="20"/>
                  </a:cxn>
                  <a:cxn ang="0">
                    <a:pos x="198" y="51"/>
                  </a:cxn>
                  <a:cxn ang="0">
                    <a:pos x="254" y="97"/>
                  </a:cxn>
                </a:cxnLst>
                <a:rect l="0" t="0" r="r" b="b"/>
                <a:pathLst>
                  <a:path w="718" h="730">
                    <a:moveTo>
                      <a:pt x="254" y="97"/>
                    </a:moveTo>
                    <a:lnTo>
                      <a:pt x="277" y="155"/>
                    </a:lnTo>
                    <a:lnTo>
                      <a:pt x="291" y="210"/>
                    </a:lnTo>
                    <a:lnTo>
                      <a:pt x="296" y="259"/>
                    </a:lnTo>
                    <a:lnTo>
                      <a:pt x="297" y="306"/>
                    </a:lnTo>
                    <a:lnTo>
                      <a:pt x="295" y="348"/>
                    </a:lnTo>
                    <a:lnTo>
                      <a:pt x="296" y="389"/>
                    </a:lnTo>
                    <a:lnTo>
                      <a:pt x="300" y="429"/>
                    </a:lnTo>
                    <a:lnTo>
                      <a:pt x="313" y="468"/>
                    </a:lnTo>
                    <a:lnTo>
                      <a:pt x="310" y="473"/>
                    </a:lnTo>
                    <a:lnTo>
                      <a:pt x="309" y="478"/>
                    </a:lnTo>
                    <a:lnTo>
                      <a:pt x="311" y="482"/>
                    </a:lnTo>
                    <a:lnTo>
                      <a:pt x="318" y="485"/>
                    </a:lnTo>
                    <a:lnTo>
                      <a:pt x="328" y="485"/>
                    </a:lnTo>
                    <a:lnTo>
                      <a:pt x="344" y="484"/>
                    </a:lnTo>
                    <a:lnTo>
                      <a:pt x="368" y="480"/>
                    </a:lnTo>
                    <a:lnTo>
                      <a:pt x="400" y="474"/>
                    </a:lnTo>
                    <a:lnTo>
                      <a:pt x="432" y="480"/>
                    </a:lnTo>
                    <a:lnTo>
                      <a:pt x="471" y="488"/>
                    </a:lnTo>
                    <a:lnTo>
                      <a:pt x="512" y="496"/>
                    </a:lnTo>
                    <a:lnTo>
                      <a:pt x="555" y="504"/>
                    </a:lnTo>
                    <a:lnTo>
                      <a:pt x="595" y="510"/>
                    </a:lnTo>
                    <a:lnTo>
                      <a:pt x="633" y="517"/>
                    </a:lnTo>
                    <a:lnTo>
                      <a:pt x="666" y="522"/>
                    </a:lnTo>
                    <a:lnTo>
                      <a:pt x="693" y="526"/>
                    </a:lnTo>
                    <a:lnTo>
                      <a:pt x="672" y="553"/>
                    </a:lnTo>
                    <a:lnTo>
                      <a:pt x="659" y="578"/>
                    </a:lnTo>
                    <a:lnTo>
                      <a:pt x="651" y="600"/>
                    </a:lnTo>
                    <a:lnTo>
                      <a:pt x="651" y="623"/>
                    </a:lnTo>
                    <a:lnTo>
                      <a:pt x="655" y="644"/>
                    </a:lnTo>
                    <a:lnTo>
                      <a:pt x="668" y="669"/>
                    </a:lnTo>
                    <a:lnTo>
                      <a:pt x="689" y="697"/>
                    </a:lnTo>
                    <a:lnTo>
                      <a:pt x="718" y="730"/>
                    </a:lnTo>
                    <a:lnTo>
                      <a:pt x="656" y="725"/>
                    </a:lnTo>
                    <a:lnTo>
                      <a:pt x="601" y="723"/>
                    </a:lnTo>
                    <a:lnTo>
                      <a:pt x="550" y="722"/>
                    </a:lnTo>
                    <a:lnTo>
                      <a:pt x="504" y="722"/>
                    </a:lnTo>
                    <a:lnTo>
                      <a:pt x="455" y="721"/>
                    </a:lnTo>
                    <a:lnTo>
                      <a:pt x="406" y="721"/>
                    </a:lnTo>
                    <a:lnTo>
                      <a:pt x="351" y="718"/>
                    </a:lnTo>
                    <a:lnTo>
                      <a:pt x="290" y="714"/>
                    </a:lnTo>
                    <a:lnTo>
                      <a:pt x="215" y="652"/>
                    </a:lnTo>
                    <a:lnTo>
                      <a:pt x="162" y="601"/>
                    </a:lnTo>
                    <a:lnTo>
                      <a:pt x="124" y="554"/>
                    </a:lnTo>
                    <a:lnTo>
                      <a:pt x="98" y="505"/>
                    </a:lnTo>
                    <a:lnTo>
                      <a:pt x="77" y="444"/>
                    </a:lnTo>
                    <a:lnTo>
                      <a:pt x="57" y="369"/>
                    </a:lnTo>
                    <a:lnTo>
                      <a:pt x="33" y="270"/>
                    </a:lnTo>
                    <a:lnTo>
                      <a:pt x="0" y="143"/>
                    </a:lnTo>
                    <a:lnTo>
                      <a:pt x="4" y="81"/>
                    </a:lnTo>
                    <a:lnTo>
                      <a:pt x="18" y="39"/>
                    </a:lnTo>
                    <a:lnTo>
                      <a:pt x="38" y="11"/>
                    </a:lnTo>
                    <a:lnTo>
                      <a:pt x="68" y="0"/>
                    </a:lnTo>
                    <a:lnTo>
                      <a:pt x="103" y="2"/>
                    </a:lnTo>
                    <a:lnTo>
                      <a:pt x="147" y="20"/>
                    </a:lnTo>
                    <a:lnTo>
                      <a:pt x="198" y="51"/>
                    </a:lnTo>
                    <a:lnTo>
                      <a:pt x="254" y="97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65" name="Freeform 22"/>
              <p:cNvSpPr>
                <a:spLocks/>
              </p:cNvSpPr>
              <p:nvPr/>
            </p:nvSpPr>
            <p:spPr bwMode="auto">
              <a:xfrm>
                <a:off x="3495" y="2287"/>
                <a:ext cx="71" cy="81"/>
              </a:xfrm>
              <a:custGeom>
                <a:avLst/>
                <a:gdLst/>
                <a:ahLst/>
                <a:cxnLst>
                  <a:cxn ang="0">
                    <a:pos x="245" y="104"/>
                  </a:cxn>
                  <a:cxn ang="0">
                    <a:pos x="273" y="166"/>
                  </a:cxn>
                  <a:cxn ang="0">
                    <a:pos x="291" y="224"/>
                  </a:cxn>
                  <a:cxn ang="0">
                    <a:pos x="298" y="275"/>
                  </a:cxn>
                  <a:cxn ang="0">
                    <a:pos x="299" y="323"/>
                  </a:cxn>
                  <a:cxn ang="0">
                    <a:pos x="295" y="365"/>
                  </a:cxn>
                  <a:cxn ang="0">
                    <a:pos x="292" y="403"/>
                  </a:cxn>
                  <a:cxn ang="0">
                    <a:pos x="290" y="438"/>
                  </a:cxn>
                  <a:cxn ang="0">
                    <a:pos x="294" y="469"/>
                  </a:cxn>
                  <a:cxn ang="0">
                    <a:pos x="288" y="475"/>
                  </a:cxn>
                  <a:cxn ang="0">
                    <a:pos x="284" y="481"/>
                  </a:cxn>
                  <a:cxn ang="0">
                    <a:pos x="283" y="487"/>
                  </a:cxn>
                  <a:cxn ang="0">
                    <a:pos x="288" y="491"/>
                  </a:cxn>
                  <a:cxn ang="0">
                    <a:pos x="297" y="491"/>
                  </a:cxn>
                  <a:cxn ang="0">
                    <a:pos x="317" y="490"/>
                  </a:cxn>
                  <a:cxn ang="0">
                    <a:pos x="345" y="483"/>
                  </a:cxn>
                  <a:cxn ang="0">
                    <a:pos x="385" y="475"/>
                  </a:cxn>
                  <a:cxn ang="0">
                    <a:pos x="418" y="482"/>
                  </a:cxn>
                  <a:cxn ang="0">
                    <a:pos x="458" y="490"/>
                  </a:cxn>
                  <a:cxn ang="0">
                    <a:pos x="501" y="497"/>
                  </a:cxn>
                  <a:cxn ang="0">
                    <a:pos x="546" y="505"/>
                  </a:cxn>
                  <a:cxn ang="0">
                    <a:pos x="589" y="510"/>
                  </a:cxn>
                  <a:cxn ang="0">
                    <a:pos x="629" y="516"/>
                  </a:cxn>
                  <a:cxn ang="0">
                    <a:pos x="664" y="521"/>
                  </a:cxn>
                  <a:cxn ang="0">
                    <a:pos x="691" y="525"/>
                  </a:cxn>
                  <a:cxn ang="0">
                    <a:pos x="670" y="548"/>
                  </a:cxn>
                  <a:cxn ang="0">
                    <a:pos x="655" y="571"/>
                  </a:cxn>
                  <a:cxn ang="0">
                    <a:pos x="646" y="591"/>
                  </a:cxn>
                  <a:cxn ang="0">
                    <a:pos x="644" y="613"/>
                  </a:cxn>
                  <a:cxn ang="0">
                    <a:pos x="647" y="636"/>
                  </a:cxn>
                  <a:cxn ang="0">
                    <a:pos x="660" y="662"/>
                  </a:cxn>
                  <a:cxn ang="0">
                    <a:pos x="682" y="691"/>
                  </a:cxn>
                  <a:cxn ang="0">
                    <a:pos x="714" y="726"/>
                  </a:cxn>
                  <a:cxn ang="0">
                    <a:pos x="652" y="721"/>
                  </a:cxn>
                  <a:cxn ang="0">
                    <a:pos x="598" y="719"/>
                  </a:cxn>
                  <a:cxn ang="0">
                    <a:pos x="547" y="718"/>
                  </a:cxn>
                  <a:cxn ang="0">
                    <a:pos x="501" y="718"/>
                  </a:cxn>
                  <a:cxn ang="0">
                    <a:pos x="452" y="717"/>
                  </a:cxn>
                  <a:cxn ang="0">
                    <a:pos x="404" y="717"/>
                  </a:cxn>
                  <a:cxn ang="0">
                    <a:pos x="349" y="714"/>
                  </a:cxn>
                  <a:cxn ang="0">
                    <a:pos x="288" y="710"/>
                  </a:cxn>
                  <a:cxn ang="0">
                    <a:pos x="211" y="646"/>
                  </a:cxn>
                  <a:cxn ang="0">
                    <a:pos x="157" y="594"/>
                  </a:cxn>
                  <a:cxn ang="0">
                    <a:pos x="120" y="547"/>
                  </a:cxn>
                  <a:cxn ang="0">
                    <a:pos x="95" y="498"/>
                  </a:cxn>
                  <a:cxn ang="0">
                    <a:pos x="76" y="439"/>
                  </a:cxn>
                  <a:cxn ang="0">
                    <a:pos x="57" y="365"/>
                  </a:cxn>
                  <a:cxn ang="0">
                    <a:pos x="33" y="267"/>
                  </a:cxn>
                  <a:cxn ang="0">
                    <a:pos x="0" y="143"/>
                  </a:cxn>
                  <a:cxn ang="0">
                    <a:pos x="1" y="79"/>
                  </a:cxn>
                  <a:cxn ang="0">
                    <a:pos x="13" y="36"/>
                  </a:cxn>
                  <a:cxn ang="0">
                    <a:pos x="32" y="9"/>
                  </a:cxn>
                  <a:cxn ang="0">
                    <a:pos x="61" y="0"/>
                  </a:cxn>
                  <a:cxn ang="0">
                    <a:pos x="96" y="4"/>
                  </a:cxn>
                  <a:cxn ang="0">
                    <a:pos x="139" y="25"/>
                  </a:cxn>
                  <a:cxn ang="0">
                    <a:pos x="188" y="58"/>
                  </a:cxn>
                  <a:cxn ang="0">
                    <a:pos x="245" y="104"/>
                  </a:cxn>
                </a:cxnLst>
                <a:rect l="0" t="0" r="r" b="b"/>
                <a:pathLst>
                  <a:path w="714" h="726">
                    <a:moveTo>
                      <a:pt x="245" y="104"/>
                    </a:moveTo>
                    <a:lnTo>
                      <a:pt x="273" y="166"/>
                    </a:lnTo>
                    <a:lnTo>
                      <a:pt x="291" y="224"/>
                    </a:lnTo>
                    <a:lnTo>
                      <a:pt x="298" y="275"/>
                    </a:lnTo>
                    <a:lnTo>
                      <a:pt x="299" y="323"/>
                    </a:lnTo>
                    <a:lnTo>
                      <a:pt x="295" y="365"/>
                    </a:lnTo>
                    <a:lnTo>
                      <a:pt x="292" y="403"/>
                    </a:lnTo>
                    <a:lnTo>
                      <a:pt x="290" y="438"/>
                    </a:lnTo>
                    <a:lnTo>
                      <a:pt x="294" y="469"/>
                    </a:lnTo>
                    <a:lnTo>
                      <a:pt x="288" y="475"/>
                    </a:lnTo>
                    <a:lnTo>
                      <a:pt x="284" y="481"/>
                    </a:lnTo>
                    <a:lnTo>
                      <a:pt x="283" y="487"/>
                    </a:lnTo>
                    <a:lnTo>
                      <a:pt x="288" y="491"/>
                    </a:lnTo>
                    <a:lnTo>
                      <a:pt x="297" y="491"/>
                    </a:lnTo>
                    <a:lnTo>
                      <a:pt x="317" y="490"/>
                    </a:lnTo>
                    <a:lnTo>
                      <a:pt x="345" y="483"/>
                    </a:lnTo>
                    <a:lnTo>
                      <a:pt x="385" y="475"/>
                    </a:lnTo>
                    <a:lnTo>
                      <a:pt x="418" y="482"/>
                    </a:lnTo>
                    <a:lnTo>
                      <a:pt x="458" y="490"/>
                    </a:lnTo>
                    <a:lnTo>
                      <a:pt x="501" y="497"/>
                    </a:lnTo>
                    <a:lnTo>
                      <a:pt x="546" y="505"/>
                    </a:lnTo>
                    <a:lnTo>
                      <a:pt x="589" y="510"/>
                    </a:lnTo>
                    <a:lnTo>
                      <a:pt x="629" y="516"/>
                    </a:lnTo>
                    <a:lnTo>
                      <a:pt x="664" y="521"/>
                    </a:lnTo>
                    <a:lnTo>
                      <a:pt x="691" y="525"/>
                    </a:lnTo>
                    <a:lnTo>
                      <a:pt x="670" y="548"/>
                    </a:lnTo>
                    <a:lnTo>
                      <a:pt x="655" y="571"/>
                    </a:lnTo>
                    <a:lnTo>
                      <a:pt x="646" y="591"/>
                    </a:lnTo>
                    <a:lnTo>
                      <a:pt x="644" y="613"/>
                    </a:lnTo>
                    <a:lnTo>
                      <a:pt x="647" y="636"/>
                    </a:lnTo>
                    <a:lnTo>
                      <a:pt x="660" y="662"/>
                    </a:lnTo>
                    <a:lnTo>
                      <a:pt x="682" y="691"/>
                    </a:lnTo>
                    <a:lnTo>
                      <a:pt x="714" y="726"/>
                    </a:lnTo>
                    <a:lnTo>
                      <a:pt x="652" y="721"/>
                    </a:lnTo>
                    <a:lnTo>
                      <a:pt x="598" y="719"/>
                    </a:lnTo>
                    <a:lnTo>
                      <a:pt x="547" y="718"/>
                    </a:lnTo>
                    <a:lnTo>
                      <a:pt x="501" y="718"/>
                    </a:lnTo>
                    <a:lnTo>
                      <a:pt x="452" y="717"/>
                    </a:lnTo>
                    <a:lnTo>
                      <a:pt x="404" y="717"/>
                    </a:lnTo>
                    <a:lnTo>
                      <a:pt x="349" y="714"/>
                    </a:lnTo>
                    <a:lnTo>
                      <a:pt x="288" y="710"/>
                    </a:lnTo>
                    <a:lnTo>
                      <a:pt x="211" y="646"/>
                    </a:lnTo>
                    <a:lnTo>
                      <a:pt x="157" y="594"/>
                    </a:lnTo>
                    <a:lnTo>
                      <a:pt x="120" y="547"/>
                    </a:lnTo>
                    <a:lnTo>
                      <a:pt x="95" y="498"/>
                    </a:lnTo>
                    <a:lnTo>
                      <a:pt x="76" y="439"/>
                    </a:lnTo>
                    <a:lnTo>
                      <a:pt x="57" y="365"/>
                    </a:lnTo>
                    <a:lnTo>
                      <a:pt x="33" y="267"/>
                    </a:lnTo>
                    <a:lnTo>
                      <a:pt x="0" y="143"/>
                    </a:lnTo>
                    <a:lnTo>
                      <a:pt x="1" y="79"/>
                    </a:lnTo>
                    <a:lnTo>
                      <a:pt x="13" y="36"/>
                    </a:lnTo>
                    <a:lnTo>
                      <a:pt x="32" y="9"/>
                    </a:lnTo>
                    <a:lnTo>
                      <a:pt x="61" y="0"/>
                    </a:lnTo>
                    <a:lnTo>
                      <a:pt x="96" y="4"/>
                    </a:lnTo>
                    <a:lnTo>
                      <a:pt x="139" y="25"/>
                    </a:lnTo>
                    <a:lnTo>
                      <a:pt x="188" y="58"/>
                    </a:lnTo>
                    <a:lnTo>
                      <a:pt x="245" y="10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66" name="Freeform 23"/>
              <p:cNvSpPr>
                <a:spLocks/>
              </p:cNvSpPr>
              <p:nvPr/>
            </p:nvSpPr>
            <p:spPr bwMode="auto">
              <a:xfrm>
                <a:off x="3495" y="2287"/>
                <a:ext cx="71" cy="81"/>
              </a:xfrm>
              <a:custGeom>
                <a:avLst/>
                <a:gdLst/>
                <a:ahLst/>
                <a:cxnLst>
                  <a:cxn ang="0">
                    <a:pos x="241" y="111"/>
                  </a:cxn>
                  <a:cxn ang="0">
                    <a:pos x="274" y="177"/>
                  </a:cxn>
                  <a:cxn ang="0">
                    <a:pos x="295" y="238"/>
                  </a:cxn>
                  <a:cxn ang="0">
                    <a:pos x="303" y="292"/>
                  </a:cxn>
                  <a:cxn ang="0">
                    <a:pos x="305" y="340"/>
                  </a:cxn>
                  <a:cxn ang="0">
                    <a:pos x="300" y="382"/>
                  </a:cxn>
                  <a:cxn ang="0">
                    <a:pos x="292" y="418"/>
                  </a:cxn>
                  <a:cxn ang="0">
                    <a:pos x="284" y="446"/>
                  </a:cxn>
                  <a:cxn ang="0">
                    <a:pos x="277" y="469"/>
                  </a:cxn>
                  <a:cxn ang="0">
                    <a:pos x="267" y="477"/>
                  </a:cxn>
                  <a:cxn ang="0">
                    <a:pos x="261" y="487"/>
                  </a:cxn>
                  <a:cxn ang="0">
                    <a:pos x="257" y="493"/>
                  </a:cxn>
                  <a:cxn ang="0">
                    <a:pos x="260" y="498"/>
                  </a:cxn>
                  <a:cxn ang="0">
                    <a:pos x="270" y="499"/>
                  </a:cxn>
                  <a:cxn ang="0">
                    <a:pos x="291" y="498"/>
                  </a:cxn>
                  <a:cxn ang="0">
                    <a:pos x="323" y="491"/>
                  </a:cxn>
                  <a:cxn ang="0">
                    <a:pos x="371" y="479"/>
                  </a:cxn>
                  <a:cxn ang="0">
                    <a:pos x="407" y="486"/>
                  </a:cxn>
                  <a:cxn ang="0">
                    <a:pos x="449" y="493"/>
                  </a:cxn>
                  <a:cxn ang="0">
                    <a:pos x="495" y="499"/>
                  </a:cxn>
                  <a:cxn ang="0">
                    <a:pos x="542" y="506"/>
                  </a:cxn>
                  <a:cxn ang="0">
                    <a:pos x="588" y="511"/>
                  </a:cxn>
                  <a:cxn ang="0">
                    <a:pos x="630" y="517"/>
                  </a:cxn>
                  <a:cxn ang="0">
                    <a:pos x="665" y="521"/>
                  </a:cxn>
                  <a:cxn ang="0">
                    <a:pos x="693" y="525"/>
                  </a:cxn>
                  <a:cxn ang="0">
                    <a:pos x="672" y="544"/>
                  </a:cxn>
                  <a:cxn ang="0">
                    <a:pos x="656" y="564"/>
                  </a:cxn>
                  <a:cxn ang="0">
                    <a:pos x="645" y="582"/>
                  </a:cxn>
                  <a:cxn ang="0">
                    <a:pos x="641" y="604"/>
                  </a:cxn>
                  <a:cxn ang="0">
                    <a:pos x="644" y="627"/>
                  </a:cxn>
                  <a:cxn ang="0">
                    <a:pos x="656" y="654"/>
                  </a:cxn>
                  <a:cxn ang="0">
                    <a:pos x="678" y="686"/>
                  </a:cxn>
                  <a:cxn ang="0">
                    <a:pos x="713" y="723"/>
                  </a:cxn>
                  <a:cxn ang="0">
                    <a:pos x="651" y="717"/>
                  </a:cxn>
                  <a:cxn ang="0">
                    <a:pos x="597" y="715"/>
                  </a:cxn>
                  <a:cxn ang="0">
                    <a:pos x="546" y="714"/>
                  </a:cxn>
                  <a:cxn ang="0">
                    <a:pos x="500" y="714"/>
                  </a:cxn>
                  <a:cxn ang="0">
                    <a:pos x="452" y="713"/>
                  </a:cxn>
                  <a:cxn ang="0">
                    <a:pos x="403" y="712"/>
                  </a:cxn>
                  <a:cxn ang="0">
                    <a:pos x="348" y="709"/>
                  </a:cxn>
                  <a:cxn ang="0">
                    <a:pos x="288" y="705"/>
                  </a:cxn>
                  <a:cxn ang="0">
                    <a:pos x="209" y="640"/>
                  </a:cxn>
                  <a:cxn ang="0">
                    <a:pos x="156" y="587"/>
                  </a:cxn>
                  <a:cxn ang="0">
                    <a:pos x="120" y="539"/>
                  </a:cxn>
                  <a:cxn ang="0">
                    <a:pos x="97" y="491"/>
                  </a:cxn>
                  <a:cxn ang="0">
                    <a:pos x="79" y="432"/>
                  </a:cxn>
                  <a:cxn ang="0">
                    <a:pos x="61" y="361"/>
                  </a:cxn>
                  <a:cxn ang="0">
                    <a:pos x="36" y="266"/>
                  </a:cxn>
                  <a:cxn ang="0">
                    <a:pos x="0" y="145"/>
                  </a:cxn>
                  <a:cxn ang="0">
                    <a:pos x="0" y="79"/>
                  </a:cxn>
                  <a:cxn ang="0">
                    <a:pos x="10" y="35"/>
                  </a:cxn>
                  <a:cxn ang="0">
                    <a:pos x="29" y="8"/>
                  </a:cxn>
                  <a:cxn ang="0">
                    <a:pos x="57" y="0"/>
                  </a:cxn>
                  <a:cxn ang="0">
                    <a:pos x="92" y="7"/>
                  </a:cxn>
                  <a:cxn ang="0">
                    <a:pos x="135" y="30"/>
                  </a:cxn>
                  <a:cxn ang="0">
                    <a:pos x="184" y="64"/>
                  </a:cxn>
                  <a:cxn ang="0">
                    <a:pos x="241" y="111"/>
                  </a:cxn>
                </a:cxnLst>
                <a:rect l="0" t="0" r="r" b="b"/>
                <a:pathLst>
                  <a:path w="713" h="723">
                    <a:moveTo>
                      <a:pt x="241" y="111"/>
                    </a:moveTo>
                    <a:lnTo>
                      <a:pt x="274" y="177"/>
                    </a:lnTo>
                    <a:lnTo>
                      <a:pt x="295" y="238"/>
                    </a:lnTo>
                    <a:lnTo>
                      <a:pt x="303" y="292"/>
                    </a:lnTo>
                    <a:lnTo>
                      <a:pt x="305" y="340"/>
                    </a:lnTo>
                    <a:lnTo>
                      <a:pt x="300" y="382"/>
                    </a:lnTo>
                    <a:lnTo>
                      <a:pt x="292" y="418"/>
                    </a:lnTo>
                    <a:lnTo>
                      <a:pt x="284" y="446"/>
                    </a:lnTo>
                    <a:lnTo>
                      <a:pt x="277" y="469"/>
                    </a:lnTo>
                    <a:lnTo>
                      <a:pt x="267" y="477"/>
                    </a:lnTo>
                    <a:lnTo>
                      <a:pt x="261" y="487"/>
                    </a:lnTo>
                    <a:lnTo>
                      <a:pt x="257" y="493"/>
                    </a:lnTo>
                    <a:lnTo>
                      <a:pt x="260" y="498"/>
                    </a:lnTo>
                    <a:lnTo>
                      <a:pt x="270" y="499"/>
                    </a:lnTo>
                    <a:lnTo>
                      <a:pt x="291" y="498"/>
                    </a:lnTo>
                    <a:lnTo>
                      <a:pt x="323" y="491"/>
                    </a:lnTo>
                    <a:lnTo>
                      <a:pt x="371" y="479"/>
                    </a:lnTo>
                    <a:lnTo>
                      <a:pt x="407" y="486"/>
                    </a:lnTo>
                    <a:lnTo>
                      <a:pt x="449" y="493"/>
                    </a:lnTo>
                    <a:lnTo>
                      <a:pt x="495" y="499"/>
                    </a:lnTo>
                    <a:lnTo>
                      <a:pt x="542" y="506"/>
                    </a:lnTo>
                    <a:lnTo>
                      <a:pt x="588" y="511"/>
                    </a:lnTo>
                    <a:lnTo>
                      <a:pt x="630" y="517"/>
                    </a:lnTo>
                    <a:lnTo>
                      <a:pt x="665" y="521"/>
                    </a:lnTo>
                    <a:lnTo>
                      <a:pt x="693" y="525"/>
                    </a:lnTo>
                    <a:lnTo>
                      <a:pt x="672" y="544"/>
                    </a:lnTo>
                    <a:lnTo>
                      <a:pt x="656" y="564"/>
                    </a:lnTo>
                    <a:lnTo>
                      <a:pt x="645" y="582"/>
                    </a:lnTo>
                    <a:lnTo>
                      <a:pt x="641" y="604"/>
                    </a:lnTo>
                    <a:lnTo>
                      <a:pt x="644" y="627"/>
                    </a:lnTo>
                    <a:lnTo>
                      <a:pt x="656" y="654"/>
                    </a:lnTo>
                    <a:lnTo>
                      <a:pt x="678" y="686"/>
                    </a:lnTo>
                    <a:lnTo>
                      <a:pt x="713" y="723"/>
                    </a:lnTo>
                    <a:lnTo>
                      <a:pt x="651" y="717"/>
                    </a:lnTo>
                    <a:lnTo>
                      <a:pt x="597" y="715"/>
                    </a:lnTo>
                    <a:lnTo>
                      <a:pt x="546" y="714"/>
                    </a:lnTo>
                    <a:lnTo>
                      <a:pt x="500" y="714"/>
                    </a:lnTo>
                    <a:lnTo>
                      <a:pt x="452" y="713"/>
                    </a:lnTo>
                    <a:lnTo>
                      <a:pt x="403" y="712"/>
                    </a:lnTo>
                    <a:lnTo>
                      <a:pt x="348" y="709"/>
                    </a:lnTo>
                    <a:lnTo>
                      <a:pt x="288" y="705"/>
                    </a:lnTo>
                    <a:lnTo>
                      <a:pt x="209" y="640"/>
                    </a:lnTo>
                    <a:lnTo>
                      <a:pt x="156" y="587"/>
                    </a:lnTo>
                    <a:lnTo>
                      <a:pt x="120" y="539"/>
                    </a:lnTo>
                    <a:lnTo>
                      <a:pt x="97" y="491"/>
                    </a:lnTo>
                    <a:lnTo>
                      <a:pt x="79" y="432"/>
                    </a:lnTo>
                    <a:lnTo>
                      <a:pt x="61" y="361"/>
                    </a:lnTo>
                    <a:lnTo>
                      <a:pt x="36" y="266"/>
                    </a:lnTo>
                    <a:lnTo>
                      <a:pt x="0" y="145"/>
                    </a:lnTo>
                    <a:lnTo>
                      <a:pt x="0" y="79"/>
                    </a:lnTo>
                    <a:lnTo>
                      <a:pt x="10" y="35"/>
                    </a:lnTo>
                    <a:lnTo>
                      <a:pt x="29" y="8"/>
                    </a:lnTo>
                    <a:lnTo>
                      <a:pt x="57" y="0"/>
                    </a:lnTo>
                    <a:lnTo>
                      <a:pt x="92" y="7"/>
                    </a:lnTo>
                    <a:lnTo>
                      <a:pt x="135" y="30"/>
                    </a:lnTo>
                    <a:lnTo>
                      <a:pt x="184" y="64"/>
                    </a:lnTo>
                    <a:lnTo>
                      <a:pt x="241" y="11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67" name="Freeform 24"/>
              <p:cNvSpPr>
                <a:spLocks/>
              </p:cNvSpPr>
              <p:nvPr/>
            </p:nvSpPr>
            <p:spPr bwMode="auto">
              <a:xfrm>
                <a:off x="3495" y="2288"/>
                <a:ext cx="71" cy="80"/>
              </a:xfrm>
              <a:custGeom>
                <a:avLst/>
                <a:gdLst/>
                <a:ahLst/>
                <a:cxnLst>
                  <a:cxn ang="0">
                    <a:pos x="237" y="117"/>
                  </a:cxn>
                  <a:cxn ang="0">
                    <a:pos x="275" y="187"/>
                  </a:cxn>
                  <a:cxn ang="0">
                    <a:pos x="299" y="251"/>
                  </a:cxn>
                  <a:cxn ang="0">
                    <a:pos x="309" y="307"/>
                  </a:cxn>
                  <a:cxn ang="0">
                    <a:pos x="312" y="358"/>
                  </a:cxn>
                  <a:cxn ang="0">
                    <a:pos x="304" y="398"/>
                  </a:cxn>
                  <a:cxn ang="0">
                    <a:pos x="293" y="431"/>
                  </a:cxn>
                  <a:cxn ang="0">
                    <a:pos x="278" y="454"/>
                  </a:cxn>
                  <a:cxn ang="0">
                    <a:pos x="264" y="468"/>
                  </a:cxn>
                  <a:cxn ang="0">
                    <a:pos x="250" y="479"/>
                  </a:cxn>
                  <a:cxn ang="0">
                    <a:pos x="240" y="489"/>
                  </a:cxn>
                  <a:cxn ang="0">
                    <a:pos x="233" y="497"/>
                  </a:cxn>
                  <a:cxn ang="0">
                    <a:pos x="235" y="503"/>
                  </a:cxn>
                  <a:cxn ang="0">
                    <a:pos x="244" y="505"/>
                  </a:cxn>
                  <a:cxn ang="0">
                    <a:pos x="267" y="502"/>
                  </a:cxn>
                  <a:cxn ang="0">
                    <a:pos x="304" y="494"/>
                  </a:cxn>
                  <a:cxn ang="0">
                    <a:pos x="359" y="480"/>
                  </a:cxn>
                  <a:cxn ang="0">
                    <a:pos x="397" y="487"/>
                  </a:cxn>
                  <a:cxn ang="0">
                    <a:pos x="442" y="495"/>
                  </a:cxn>
                  <a:cxn ang="0">
                    <a:pos x="491" y="501"/>
                  </a:cxn>
                  <a:cxn ang="0">
                    <a:pos x="540" y="507"/>
                  </a:cxn>
                  <a:cxn ang="0">
                    <a:pos x="588" y="511"/>
                  </a:cxn>
                  <a:cxn ang="0">
                    <a:pos x="632" y="516"/>
                  </a:cxn>
                  <a:cxn ang="0">
                    <a:pos x="668" y="519"/>
                  </a:cxn>
                  <a:cxn ang="0">
                    <a:pos x="697" y="523"/>
                  </a:cxn>
                  <a:cxn ang="0">
                    <a:pos x="676" y="539"/>
                  </a:cxn>
                  <a:cxn ang="0">
                    <a:pos x="657" y="557"/>
                  </a:cxn>
                  <a:cxn ang="0">
                    <a:pos x="644" y="575"/>
                  </a:cxn>
                  <a:cxn ang="0">
                    <a:pos x="638" y="595"/>
                  </a:cxn>
                  <a:cxn ang="0">
                    <a:pos x="641" y="618"/>
                  </a:cxn>
                  <a:cxn ang="0">
                    <a:pos x="653" y="646"/>
                  </a:cxn>
                  <a:cxn ang="0">
                    <a:pos x="676" y="679"/>
                  </a:cxn>
                  <a:cxn ang="0">
                    <a:pos x="714" y="719"/>
                  </a:cxn>
                  <a:cxn ang="0">
                    <a:pos x="652" y="713"/>
                  </a:cxn>
                  <a:cxn ang="0">
                    <a:pos x="598" y="711"/>
                  </a:cxn>
                  <a:cxn ang="0">
                    <a:pos x="548" y="709"/>
                  </a:cxn>
                  <a:cxn ang="0">
                    <a:pos x="502" y="709"/>
                  </a:cxn>
                  <a:cxn ang="0">
                    <a:pos x="454" y="708"/>
                  </a:cxn>
                  <a:cxn ang="0">
                    <a:pos x="405" y="707"/>
                  </a:cxn>
                  <a:cxn ang="0">
                    <a:pos x="350" y="704"/>
                  </a:cxn>
                  <a:cxn ang="0">
                    <a:pos x="289" y="700"/>
                  </a:cxn>
                  <a:cxn ang="0">
                    <a:pos x="209" y="632"/>
                  </a:cxn>
                  <a:cxn ang="0">
                    <a:pos x="156" y="579"/>
                  </a:cxn>
                  <a:cxn ang="0">
                    <a:pos x="121" y="530"/>
                  </a:cxn>
                  <a:cxn ang="0">
                    <a:pos x="100" y="483"/>
                  </a:cxn>
                  <a:cxn ang="0">
                    <a:pos x="83" y="426"/>
                  </a:cxn>
                  <a:cxn ang="0">
                    <a:pos x="66" y="356"/>
                  </a:cxn>
                  <a:cxn ang="0">
                    <a:pos x="42" y="264"/>
                  </a:cxn>
                  <a:cxn ang="0">
                    <a:pos x="3" y="146"/>
                  </a:cxn>
                  <a:cxn ang="0">
                    <a:pos x="0" y="78"/>
                  </a:cxn>
                  <a:cxn ang="0">
                    <a:pos x="9" y="33"/>
                  </a:cxn>
                  <a:cxn ang="0">
                    <a:pos x="27" y="7"/>
                  </a:cxn>
                  <a:cxn ang="0">
                    <a:pos x="54" y="0"/>
                  </a:cxn>
                  <a:cxn ang="0">
                    <a:pos x="88" y="8"/>
                  </a:cxn>
                  <a:cxn ang="0">
                    <a:pos x="132" y="33"/>
                  </a:cxn>
                  <a:cxn ang="0">
                    <a:pos x="180" y="69"/>
                  </a:cxn>
                  <a:cxn ang="0">
                    <a:pos x="237" y="117"/>
                  </a:cxn>
                </a:cxnLst>
                <a:rect l="0" t="0" r="r" b="b"/>
                <a:pathLst>
                  <a:path w="714" h="719">
                    <a:moveTo>
                      <a:pt x="237" y="117"/>
                    </a:moveTo>
                    <a:lnTo>
                      <a:pt x="275" y="187"/>
                    </a:lnTo>
                    <a:lnTo>
                      <a:pt x="299" y="251"/>
                    </a:lnTo>
                    <a:lnTo>
                      <a:pt x="309" y="307"/>
                    </a:lnTo>
                    <a:lnTo>
                      <a:pt x="312" y="358"/>
                    </a:lnTo>
                    <a:lnTo>
                      <a:pt x="304" y="398"/>
                    </a:lnTo>
                    <a:lnTo>
                      <a:pt x="293" y="431"/>
                    </a:lnTo>
                    <a:lnTo>
                      <a:pt x="278" y="454"/>
                    </a:lnTo>
                    <a:lnTo>
                      <a:pt x="264" y="468"/>
                    </a:lnTo>
                    <a:lnTo>
                      <a:pt x="250" y="479"/>
                    </a:lnTo>
                    <a:lnTo>
                      <a:pt x="240" y="489"/>
                    </a:lnTo>
                    <a:lnTo>
                      <a:pt x="233" y="497"/>
                    </a:lnTo>
                    <a:lnTo>
                      <a:pt x="235" y="503"/>
                    </a:lnTo>
                    <a:lnTo>
                      <a:pt x="244" y="505"/>
                    </a:lnTo>
                    <a:lnTo>
                      <a:pt x="267" y="502"/>
                    </a:lnTo>
                    <a:lnTo>
                      <a:pt x="304" y="494"/>
                    </a:lnTo>
                    <a:lnTo>
                      <a:pt x="359" y="480"/>
                    </a:lnTo>
                    <a:lnTo>
                      <a:pt x="397" y="487"/>
                    </a:lnTo>
                    <a:lnTo>
                      <a:pt x="442" y="495"/>
                    </a:lnTo>
                    <a:lnTo>
                      <a:pt x="491" y="501"/>
                    </a:lnTo>
                    <a:lnTo>
                      <a:pt x="540" y="507"/>
                    </a:lnTo>
                    <a:lnTo>
                      <a:pt x="588" y="511"/>
                    </a:lnTo>
                    <a:lnTo>
                      <a:pt x="632" y="516"/>
                    </a:lnTo>
                    <a:lnTo>
                      <a:pt x="668" y="519"/>
                    </a:lnTo>
                    <a:lnTo>
                      <a:pt x="697" y="523"/>
                    </a:lnTo>
                    <a:lnTo>
                      <a:pt x="676" y="539"/>
                    </a:lnTo>
                    <a:lnTo>
                      <a:pt x="657" y="557"/>
                    </a:lnTo>
                    <a:lnTo>
                      <a:pt x="644" y="575"/>
                    </a:lnTo>
                    <a:lnTo>
                      <a:pt x="638" y="595"/>
                    </a:lnTo>
                    <a:lnTo>
                      <a:pt x="641" y="618"/>
                    </a:lnTo>
                    <a:lnTo>
                      <a:pt x="653" y="646"/>
                    </a:lnTo>
                    <a:lnTo>
                      <a:pt x="676" y="679"/>
                    </a:lnTo>
                    <a:lnTo>
                      <a:pt x="714" y="719"/>
                    </a:lnTo>
                    <a:lnTo>
                      <a:pt x="652" y="713"/>
                    </a:lnTo>
                    <a:lnTo>
                      <a:pt x="598" y="711"/>
                    </a:lnTo>
                    <a:lnTo>
                      <a:pt x="548" y="709"/>
                    </a:lnTo>
                    <a:lnTo>
                      <a:pt x="502" y="709"/>
                    </a:lnTo>
                    <a:lnTo>
                      <a:pt x="454" y="708"/>
                    </a:lnTo>
                    <a:lnTo>
                      <a:pt x="405" y="707"/>
                    </a:lnTo>
                    <a:lnTo>
                      <a:pt x="350" y="704"/>
                    </a:lnTo>
                    <a:lnTo>
                      <a:pt x="289" y="700"/>
                    </a:lnTo>
                    <a:lnTo>
                      <a:pt x="209" y="632"/>
                    </a:lnTo>
                    <a:lnTo>
                      <a:pt x="156" y="579"/>
                    </a:lnTo>
                    <a:lnTo>
                      <a:pt x="121" y="530"/>
                    </a:lnTo>
                    <a:lnTo>
                      <a:pt x="100" y="483"/>
                    </a:lnTo>
                    <a:lnTo>
                      <a:pt x="83" y="426"/>
                    </a:lnTo>
                    <a:lnTo>
                      <a:pt x="66" y="356"/>
                    </a:lnTo>
                    <a:lnTo>
                      <a:pt x="42" y="264"/>
                    </a:lnTo>
                    <a:lnTo>
                      <a:pt x="3" y="146"/>
                    </a:lnTo>
                    <a:lnTo>
                      <a:pt x="0" y="78"/>
                    </a:lnTo>
                    <a:lnTo>
                      <a:pt x="9" y="33"/>
                    </a:lnTo>
                    <a:lnTo>
                      <a:pt x="27" y="7"/>
                    </a:lnTo>
                    <a:lnTo>
                      <a:pt x="54" y="0"/>
                    </a:lnTo>
                    <a:lnTo>
                      <a:pt x="88" y="8"/>
                    </a:lnTo>
                    <a:lnTo>
                      <a:pt x="132" y="33"/>
                    </a:lnTo>
                    <a:lnTo>
                      <a:pt x="180" y="69"/>
                    </a:lnTo>
                    <a:lnTo>
                      <a:pt x="237" y="117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68" name="Freeform 25"/>
              <p:cNvSpPr>
                <a:spLocks/>
              </p:cNvSpPr>
              <p:nvPr/>
            </p:nvSpPr>
            <p:spPr bwMode="auto">
              <a:xfrm>
                <a:off x="3495" y="2288"/>
                <a:ext cx="71" cy="80"/>
              </a:xfrm>
              <a:custGeom>
                <a:avLst/>
                <a:gdLst/>
                <a:ahLst/>
                <a:cxnLst>
                  <a:cxn ang="0">
                    <a:pos x="234" y="123"/>
                  </a:cxn>
                  <a:cxn ang="0">
                    <a:pos x="276" y="196"/>
                  </a:cxn>
                  <a:cxn ang="0">
                    <a:pos x="303" y="263"/>
                  </a:cxn>
                  <a:cxn ang="0">
                    <a:pos x="316" y="322"/>
                  </a:cxn>
                  <a:cxn ang="0">
                    <a:pos x="318" y="374"/>
                  </a:cxn>
                  <a:cxn ang="0">
                    <a:pos x="308" y="415"/>
                  </a:cxn>
                  <a:cxn ang="0">
                    <a:pos x="293" y="445"/>
                  </a:cxn>
                  <a:cxn ang="0">
                    <a:pos x="272" y="463"/>
                  </a:cxn>
                  <a:cxn ang="0">
                    <a:pos x="248" y="469"/>
                  </a:cxn>
                  <a:cxn ang="0">
                    <a:pos x="232" y="482"/>
                  </a:cxn>
                  <a:cxn ang="0">
                    <a:pos x="218" y="494"/>
                  </a:cxn>
                  <a:cxn ang="0">
                    <a:pos x="209" y="503"/>
                  </a:cxn>
                  <a:cxn ang="0">
                    <a:pos x="209" y="510"/>
                  </a:cxn>
                  <a:cxn ang="0">
                    <a:pos x="218" y="512"/>
                  </a:cxn>
                  <a:cxn ang="0">
                    <a:pos x="243" y="509"/>
                  </a:cxn>
                  <a:cxn ang="0">
                    <a:pos x="284" y="499"/>
                  </a:cxn>
                  <a:cxn ang="0">
                    <a:pos x="346" y="483"/>
                  </a:cxn>
                  <a:cxn ang="0">
                    <a:pos x="386" y="489"/>
                  </a:cxn>
                  <a:cxn ang="0">
                    <a:pos x="434" y="496"/>
                  </a:cxn>
                  <a:cxn ang="0">
                    <a:pos x="484" y="501"/>
                  </a:cxn>
                  <a:cxn ang="0">
                    <a:pos x="537" y="507"/>
                  </a:cxn>
                  <a:cxn ang="0">
                    <a:pos x="587" y="511"/>
                  </a:cxn>
                  <a:cxn ang="0">
                    <a:pos x="633" y="515"/>
                  </a:cxn>
                  <a:cxn ang="0">
                    <a:pos x="671" y="518"/>
                  </a:cxn>
                  <a:cxn ang="0">
                    <a:pos x="700" y="522"/>
                  </a:cxn>
                  <a:cxn ang="0">
                    <a:pos x="677" y="535"/>
                  </a:cxn>
                  <a:cxn ang="0">
                    <a:pos x="657" y="550"/>
                  </a:cxn>
                  <a:cxn ang="0">
                    <a:pos x="643" y="566"/>
                  </a:cxn>
                  <a:cxn ang="0">
                    <a:pos x="635" y="586"/>
                  </a:cxn>
                  <a:cxn ang="0">
                    <a:pos x="636" y="609"/>
                  </a:cxn>
                  <a:cxn ang="0">
                    <a:pos x="649" y="638"/>
                  </a:cxn>
                  <a:cxn ang="0">
                    <a:pos x="674" y="673"/>
                  </a:cxn>
                  <a:cxn ang="0">
                    <a:pos x="714" y="715"/>
                  </a:cxn>
                  <a:cxn ang="0">
                    <a:pos x="652" y="709"/>
                  </a:cxn>
                  <a:cxn ang="0">
                    <a:pos x="598" y="707"/>
                  </a:cxn>
                  <a:cxn ang="0">
                    <a:pos x="548" y="705"/>
                  </a:cxn>
                  <a:cxn ang="0">
                    <a:pos x="502" y="705"/>
                  </a:cxn>
                  <a:cxn ang="0">
                    <a:pos x="454" y="703"/>
                  </a:cxn>
                  <a:cxn ang="0">
                    <a:pos x="406" y="702"/>
                  </a:cxn>
                  <a:cxn ang="0">
                    <a:pos x="351" y="699"/>
                  </a:cxn>
                  <a:cxn ang="0">
                    <a:pos x="291" y="694"/>
                  </a:cxn>
                  <a:cxn ang="0">
                    <a:pos x="209" y="625"/>
                  </a:cxn>
                  <a:cxn ang="0">
                    <a:pos x="155" y="570"/>
                  </a:cxn>
                  <a:cxn ang="0">
                    <a:pos x="121" y="521"/>
                  </a:cxn>
                  <a:cxn ang="0">
                    <a:pos x="102" y="473"/>
                  </a:cxn>
                  <a:cxn ang="0">
                    <a:pos x="86" y="418"/>
                  </a:cxn>
                  <a:cxn ang="0">
                    <a:pos x="70" y="350"/>
                  </a:cxn>
                  <a:cxn ang="0">
                    <a:pos x="45" y="261"/>
                  </a:cxn>
                  <a:cxn ang="0">
                    <a:pos x="5" y="148"/>
                  </a:cxn>
                  <a:cxn ang="0">
                    <a:pos x="0" y="76"/>
                  </a:cxn>
                  <a:cxn ang="0">
                    <a:pos x="7" y="31"/>
                  </a:cxn>
                  <a:cxn ang="0">
                    <a:pos x="23" y="5"/>
                  </a:cxn>
                  <a:cxn ang="0">
                    <a:pos x="50" y="0"/>
                  </a:cxn>
                  <a:cxn ang="0">
                    <a:pos x="84" y="10"/>
                  </a:cxn>
                  <a:cxn ang="0">
                    <a:pos x="127" y="37"/>
                  </a:cxn>
                  <a:cxn ang="0">
                    <a:pos x="177" y="75"/>
                  </a:cxn>
                  <a:cxn ang="0">
                    <a:pos x="234" y="123"/>
                  </a:cxn>
                </a:cxnLst>
                <a:rect l="0" t="0" r="r" b="b"/>
                <a:pathLst>
                  <a:path w="714" h="715">
                    <a:moveTo>
                      <a:pt x="234" y="123"/>
                    </a:moveTo>
                    <a:lnTo>
                      <a:pt x="276" y="196"/>
                    </a:lnTo>
                    <a:lnTo>
                      <a:pt x="303" y="263"/>
                    </a:lnTo>
                    <a:lnTo>
                      <a:pt x="316" y="322"/>
                    </a:lnTo>
                    <a:lnTo>
                      <a:pt x="318" y="374"/>
                    </a:lnTo>
                    <a:lnTo>
                      <a:pt x="308" y="415"/>
                    </a:lnTo>
                    <a:lnTo>
                      <a:pt x="293" y="445"/>
                    </a:lnTo>
                    <a:lnTo>
                      <a:pt x="272" y="463"/>
                    </a:lnTo>
                    <a:lnTo>
                      <a:pt x="248" y="469"/>
                    </a:lnTo>
                    <a:lnTo>
                      <a:pt x="232" y="482"/>
                    </a:lnTo>
                    <a:lnTo>
                      <a:pt x="218" y="494"/>
                    </a:lnTo>
                    <a:lnTo>
                      <a:pt x="209" y="503"/>
                    </a:lnTo>
                    <a:lnTo>
                      <a:pt x="209" y="510"/>
                    </a:lnTo>
                    <a:lnTo>
                      <a:pt x="218" y="512"/>
                    </a:lnTo>
                    <a:lnTo>
                      <a:pt x="243" y="509"/>
                    </a:lnTo>
                    <a:lnTo>
                      <a:pt x="284" y="499"/>
                    </a:lnTo>
                    <a:lnTo>
                      <a:pt x="346" y="483"/>
                    </a:lnTo>
                    <a:lnTo>
                      <a:pt x="386" y="489"/>
                    </a:lnTo>
                    <a:lnTo>
                      <a:pt x="434" y="496"/>
                    </a:lnTo>
                    <a:lnTo>
                      <a:pt x="484" y="501"/>
                    </a:lnTo>
                    <a:lnTo>
                      <a:pt x="537" y="507"/>
                    </a:lnTo>
                    <a:lnTo>
                      <a:pt x="587" y="511"/>
                    </a:lnTo>
                    <a:lnTo>
                      <a:pt x="633" y="515"/>
                    </a:lnTo>
                    <a:lnTo>
                      <a:pt x="671" y="518"/>
                    </a:lnTo>
                    <a:lnTo>
                      <a:pt x="700" y="522"/>
                    </a:lnTo>
                    <a:lnTo>
                      <a:pt x="677" y="535"/>
                    </a:lnTo>
                    <a:lnTo>
                      <a:pt x="657" y="550"/>
                    </a:lnTo>
                    <a:lnTo>
                      <a:pt x="643" y="566"/>
                    </a:lnTo>
                    <a:lnTo>
                      <a:pt x="635" y="586"/>
                    </a:lnTo>
                    <a:lnTo>
                      <a:pt x="636" y="609"/>
                    </a:lnTo>
                    <a:lnTo>
                      <a:pt x="649" y="638"/>
                    </a:lnTo>
                    <a:lnTo>
                      <a:pt x="674" y="673"/>
                    </a:lnTo>
                    <a:lnTo>
                      <a:pt x="714" y="715"/>
                    </a:lnTo>
                    <a:lnTo>
                      <a:pt x="652" y="709"/>
                    </a:lnTo>
                    <a:lnTo>
                      <a:pt x="598" y="707"/>
                    </a:lnTo>
                    <a:lnTo>
                      <a:pt x="548" y="705"/>
                    </a:lnTo>
                    <a:lnTo>
                      <a:pt x="502" y="705"/>
                    </a:lnTo>
                    <a:lnTo>
                      <a:pt x="454" y="703"/>
                    </a:lnTo>
                    <a:lnTo>
                      <a:pt x="406" y="702"/>
                    </a:lnTo>
                    <a:lnTo>
                      <a:pt x="351" y="699"/>
                    </a:lnTo>
                    <a:lnTo>
                      <a:pt x="291" y="694"/>
                    </a:lnTo>
                    <a:lnTo>
                      <a:pt x="209" y="625"/>
                    </a:lnTo>
                    <a:lnTo>
                      <a:pt x="155" y="570"/>
                    </a:lnTo>
                    <a:lnTo>
                      <a:pt x="121" y="521"/>
                    </a:lnTo>
                    <a:lnTo>
                      <a:pt x="102" y="473"/>
                    </a:lnTo>
                    <a:lnTo>
                      <a:pt x="86" y="418"/>
                    </a:lnTo>
                    <a:lnTo>
                      <a:pt x="70" y="350"/>
                    </a:lnTo>
                    <a:lnTo>
                      <a:pt x="45" y="261"/>
                    </a:lnTo>
                    <a:lnTo>
                      <a:pt x="5" y="148"/>
                    </a:lnTo>
                    <a:lnTo>
                      <a:pt x="0" y="76"/>
                    </a:lnTo>
                    <a:lnTo>
                      <a:pt x="7" y="31"/>
                    </a:lnTo>
                    <a:lnTo>
                      <a:pt x="23" y="5"/>
                    </a:lnTo>
                    <a:lnTo>
                      <a:pt x="50" y="0"/>
                    </a:lnTo>
                    <a:lnTo>
                      <a:pt x="84" y="10"/>
                    </a:lnTo>
                    <a:lnTo>
                      <a:pt x="127" y="37"/>
                    </a:lnTo>
                    <a:lnTo>
                      <a:pt x="177" y="75"/>
                    </a:lnTo>
                    <a:lnTo>
                      <a:pt x="234" y="12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69" name="Freeform 26"/>
              <p:cNvSpPr>
                <a:spLocks/>
              </p:cNvSpPr>
              <p:nvPr/>
            </p:nvSpPr>
            <p:spPr bwMode="auto">
              <a:xfrm>
                <a:off x="3449" y="2375"/>
                <a:ext cx="164" cy="160"/>
              </a:xfrm>
              <a:custGeom>
                <a:avLst/>
                <a:gdLst/>
                <a:ahLst/>
                <a:cxnLst>
                  <a:cxn ang="0">
                    <a:pos x="241" y="0"/>
                  </a:cxn>
                  <a:cxn ang="0">
                    <a:pos x="345" y="33"/>
                  </a:cxn>
                  <a:cxn ang="0">
                    <a:pos x="453" y="66"/>
                  </a:cxn>
                  <a:cxn ang="0">
                    <a:pos x="561" y="100"/>
                  </a:cxn>
                  <a:cxn ang="0">
                    <a:pos x="671" y="133"/>
                  </a:cxn>
                  <a:cxn ang="0">
                    <a:pos x="780" y="165"/>
                  </a:cxn>
                  <a:cxn ang="0">
                    <a:pos x="891" y="194"/>
                  </a:cxn>
                  <a:cxn ang="0">
                    <a:pos x="999" y="219"/>
                  </a:cxn>
                  <a:cxn ang="0">
                    <a:pos x="1108" y="243"/>
                  </a:cxn>
                  <a:cxn ang="0">
                    <a:pos x="1177" y="321"/>
                  </a:cxn>
                  <a:cxn ang="0">
                    <a:pos x="1243" y="408"/>
                  </a:cxn>
                  <a:cxn ang="0">
                    <a:pos x="1307" y="500"/>
                  </a:cxn>
                  <a:cxn ang="0">
                    <a:pos x="1370" y="594"/>
                  </a:cxn>
                  <a:cxn ang="0">
                    <a:pos x="1432" y="688"/>
                  </a:cxn>
                  <a:cxn ang="0">
                    <a:pos x="1496" y="779"/>
                  </a:cxn>
                  <a:cxn ang="0">
                    <a:pos x="1562" y="865"/>
                  </a:cxn>
                  <a:cxn ang="0">
                    <a:pos x="1632" y="945"/>
                  </a:cxn>
                  <a:cxn ang="0">
                    <a:pos x="1622" y="1006"/>
                  </a:cxn>
                  <a:cxn ang="0">
                    <a:pos x="1613" y="1067"/>
                  </a:cxn>
                  <a:cxn ang="0">
                    <a:pos x="1602" y="1128"/>
                  </a:cxn>
                  <a:cxn ang="0">
                    <a:pos x="1593" y="1190"/>
                  </a:cxn>
                  <a:cxn ang="0">
                    <a:pos x="1583" y="1251"/>
                  </a:cxn>
                  <a:cxn ang="0">
                    <a:pos x="1573" y="1313"/>
                  </a:cxn>
                  <a:cxn ang="0">
                    <a:pos x="1564" y="1374"/>
                  </a:cxn>
                  <a:cxn ang="0">
                    <a:pos x="1555" y="1436"/>
                  </a:cxn>
                  <a:cxn ang="0">
                    <a:pos x="1462" y="1340"/>
                  </a:cxn>
                  <a:cxn ang="0">
                    <a:pos x="1387" y="1248"/>
                  </a:cxn>
                  <a:cxn ang="0">
                    <a:pos x="1323" y="1156"/>
                  </a:cxn>
                  <a:cxn ang="0">
                    <a:pos x="1265" y="1064"/>
                  </a:cxn>
                  <a:cxn ang="0">
                    <a:pos x="1206" y="972"/>
                  </a:cxn>
                  <a:cxn ang="0">
                    <a:pos x="1142" y="880"/>
                  </a:cxn>
                  <a:cxn ang="0">
                    <a:pos x="1067" y="787"/>
                  </a:cxn>
                  <a:cxn ang="0">
                    <a:pos x="977" y="694"/>
                  </a:cxn>
                  <a:cxn ang="0">
                    <a:pos x="809" y="690"/>
                  </a:cxn>
                  <a:cxn ang="0">
                    <a:pos x="634" y="691"/>
                  </a:cxn>
                  <a:cxn ang="0">
                    <a:pos x="462" y="686"/>
                  </a:cxn>
                  <a:cxn ang="0">
                    <a:pos x="304" y="668"/>
                  </a:cxn>
                  <a:cxn ang="0">
                    <a:pos x="166" y="627"/>
                  </a:cxn>
                  <a:cxn ang="0">
                    <a:pos x="64" y="557"/>
                  </a:cxn>
                  <a:cxn ang="0">
                    <a:pos x="5" y="446"/>
                  </a:cxn>
                  <a:cxn ang="0">
                    <a:pos x="0" y="289"/>
                  </a:cxn>
                  <a:cxn ang="0">
                    <a:pos x="59" y="229"/>
                  </a:cxn>
                  <a:cxn ang="0">
                    <a:pos x="94" y="190"/>
                  </a:cxn>
                  <a:cxn ang="0">
                    <a:pos x="111" y="164"/>
                  </a:cxn>
                  <a:cxn ang="0">
                    <a:pos x="120" y="144"/>
                  </a:cxn>
                  <a:cxn ang="0">
                    <a:pos x="127" y="124"/>
                  </a:cxn>
                  <a:cxn ang="0">
                    <a:pos x="145" y="98"/>
                  </a:cxn>
                  <a:cxn ang="0">
                    <a:pos x="179" y="58"/>
                  </a:cxn>
                  <a:cxn ang="0">
                    <a:pos x="241" y="0"/>
                  </a:cxn>
                </a:cxnLst>
                <a:rect l="0" t="0" r="r" b="b"/>
                <a:pathLst>
                  <a:path w="1632" h="1436">
                    <a:moveTo>
                      <a:pt x="241" y="0"/>
                    </a:moveTo>
                    <a:lnTo>
                      <a:pt x="345" y="33"/>
                    </a:lnTo>
                    <a:lnTo>
                      <a:pt x="453" y="66"/>
                    </a:lnTo>
                    <a:lnTo>
                      <a:pt x="561" y="100"/>
                    </a:lnTo>
                    <a:lnTo>
                      <a:pt x="671" y="133"/>
                    </a:lnTo>
                    <a:lnTo>
                      <a:pt x="780" y="165"/>
                    </a:lnTo>
                    <a:lnTo>
                      <a:pt x="891" y="194"/>
                    </a:lnTo>
                    <a:lnTo>
                      <a:pt x="999" y="219"/>
                    </a:lnTo>
                    <a:lnTo>
                      <a:pt x="1108" y="243"/>
                    </a:lnTo>
                    <a:lnTo>
                      <a:pt x="1177" y="321"/>
                    </a:lnTo>
                    <a:lnTo>
                      <a:pt x="1243" y="408"/>
                    </a:lnTo>
                    <a:lnTo>
                      <a:pt x="1307" y="500"/>
                    </a:lnTo>
                    <a:lnTo>
                      <a:pt x="1370" y="594"/>
                    </a:lnTo>
                    <a:lnTo>
                      <a:pt x="1432" y="688"/>
                    </a:lnTo>
                    <a:lnTo>
                      <a:pt x="1496" y="779"/>
                    </a:lnTo>
                    <a:lnTo>
                      <a:pt x="1562" y="865"/>
                    </a:lnTo>
                    <a:lnTo>
                      <a:pt x="1632" y="945"/>
                    </a:lnTo>
                    <a:lnTo>
                      <a:pt x="1622" y="1006"/>
                    </a:lnTo>
                    <a:lnTo>
                      <a:pt x="1613" y="1067"/>
                    </a:lnTo>
                    <a:lnTo>
                      <a:pt x="1602" y="1128"/>
                    </a:lnTo>
                    <a:lnTo>
                      <a:pt x="1593" y="1190"/>
                    </a:lnTo>
                    <a:lnTo>
                      <a:pt x="1583" y="1251"/>
                    </a:lnTo>
                    <a:lnTo>
                      <a:pt x="1573" y="1313"/>
                    </a:lnTo>
                    <a:lnTo>
                      <a:pt x="1564" y="1374"/>
                    </a:lnTo>
                    <a:lnTo>
                      <a:pt x="1555" y="1436"/>
                    </a:lnTo>
                    <a:lnTo>
                      <a:pt x="1462" y="1340"/>
                    </a:lnTo>
                    <a:lnTo>
                      <a:pt x="1387" y="1248"/>
                    </a:lnTo>
                    <a:lnTo>
                      <a:pt x="1323" y="1156"/>
                    </a:lnTo>
                    <a:lnTo>
                      <a:pt x="1265" y="1064"/>
                    </a:lnTo>
                    <a:lnTo>
                      <a:pt x="1206" y="972"/>
                    </a:lnTo>
                    <a:lnTo>
                      <a:pt x="1142" y="880"/>
                    </a:lnTo>
                    <a:lnTo>
                      <a:pt x="1067" y="787"/>
                    </a:lnTo>
                    <a:lnTo>
                      <a:pt x="977" y="694"/>
                    </a:lnTo>
                    <a:lnTo>
                      <a:pt x="809" y="690"/>
                    </a:lnTo>
                    <a:lnTo>
                      <a:pt x="634" y="691"/>
                    </a:lnTo>
                    <a:lnTo>
                      <a:pt x="462" y="686"/>
                    </a:lnTo>
                    <a:lnTo>
                      <a:pt x="304" y="668"/>
                    </a:lnTo>
                    <a:lnTo>
                      <a:pt x="166" y="627"/>
                    </a:lnTo>
                    <a:lnTo>
                      <a:pt x="64" y="557"/>
                    </a:lnTo>
                    <a:lnTo>
                      <a:pt x="5" y="446"/>
                    </a:lnTo>
                    <a:lnTo>
                      <a:pt x="0" y="289"/>
                    </a:lnTo>
                    <a:lnTo>
                      <a:pt x="59" y="229"/>
                    </a:lnTo>
                    <a:lnTo>
                      <a:pt x="94" y="190"/>
                    </a:lnTo>
                    <a:lnTo>
                      <a:pt x="111" y="164"/>
                    </a:lnTo>
                    <a:lnTo>
                      <a:pt x="120" y="144"/>
                    </a:lnTo>
                    <a:lnTo>
                      <a:pt x="127" y="124"/>
                    </a:lnTo>
                    <a:lnTo>
                      <a:pt x="145" y="98"/>
                    </a:lnTo>
                    <a:lnTo>
                      <a:pt x="179" y="58"/>
                    </a:lnTo>
                    <a:lnTo>
                      <a:pt x="241" y="0"/>
                    </a:lnTo>
                    <a:close/>
                  </a:path>
                </a:pathLst>
              </a:custGeom>
              <a:grpFill/>
              <a:ln w="0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70" name="Freeform 27"/>
              <p:cNvSpPr>
                <a:spLocks/>
              </p:cNvSpPr>
              <p:nvPr/>
            </p:nvSpPr>
            <p:spPr bwMode="auto">
              <a:xfrm>
                <a:off x="3448" y="2270"/>
                <a:ext cx="78" cy="139"/>
              </a:xfrm>
              <a:custGeom>
                <a:avLst/>
                <a:gdLst/>
                <a:ahLst/>
                <a:cxnLst>
                  <a:cxn ang="0">
                    <a:pos x="694" y="214"/>
                  </a:cxn>
                  <a:cxn ang="0">
                    <a:pos x="751" y="335"/>
                  </a:cxn>
                  <a:cxn ang="0">
                    <a:pos x="781" y="453"/>
                  </a:cxn>
                  <a:cxn ang="0">
                    <a:pos x="786" y="566"/>
                  </a:cxn>
                  <a:cxn ang="0">
                    <a:pos x="774" y="678"/>
                  </a:cxn>
                  <a:cxn ang="0">
                    <a:pos x="747" y="787"/>
                  </a:cxn>
                  <a:cxn ang="0">
                    <a:pos x="714" y="894"/>
                  </a:cxn>
                  <a:cxn ang="0">
                    <a:pos x="678" y="1002"/>
                  </a:cxn>
                  <a:cxn ang="0">
                    <a:pos x="647" y="1112"/>
                  </a:cxn>
                  <a:cxn ang="0">
                    <a:pos x="583" y="1155"/>
                  </a:cxn>
                  <a:cxn ang="0">
                    <a:pos x="523" y="1192"/>
                  </a:cxn>
                  <a:cxn ang="0">
                    <a:pos x="464" y="1219"/>
                  </a:cxn>
                  <a:cxn ang="0">
                    <a:pos x="409" y="1239"/>
                  </a:cxn>
                  <a:cxn ang="0">
                    <a:pos x="353" y="1248"/>
                  </a:cxn>
                  <a:cxn ang="0">
                    <a:pos x="301" y="1249"/>
                  </a:cxn>
                  <a:cxn ang="0">
                    <a:pos x="251" y="1241"/>
                  </a:cxn>
                  <a:cxn ang="0">
                    <a:pos x="202" y="1224"/>
                  </a:cxn>
                  <a:cxn ang="0">
                    <a:pos x="143" y="1213"/>
                  </a:cxn>
                  <a:cxn ang="0">
                    <a:pos x="98" y="1205"/>
                  </a:cxn>
                  <a:cxn ang="0">
                    <a:pos x="65" y="1196"/>
                  </a:cxn>
                  <a:cxn ang="0">
                    <a:pos x="43" y="1190"/>
                  </a:cxn>
                  <a:cxn ang="0">
                    <a:pos x="25" y="1184"/>
                  </a:cxn>
                  <a:cxn ang="0">
                    <a:pos x="15" y="1180"/>
                  </a:cxn>
                  <a:cxn ang="0">
                    <a:pos x="6" y="1176"/>
                  </a:cxn>
                  <a:cxn ang="0">
                    <a:pos x="0" y="1175"/>
                  </a:cxn>
                  <a:cxn ang="0">
                    <a:pos x="10" y="1083"/>
                  </a:cxn>
                  <a:cxn ang="0">
                    <a:pos x="26" y="984"/>
                  </a:cxn>
                  <a:cxn ang="0">
                    <a:pos x="45" y="877"/>
                  </a:cxn>
                  <a:cxn ang="0">
                    <a:pos x="67" y="770"/>
                  </a:cxn>
                  <a:cxn ang="0">
                    <a:pos x="89" y="660"/>
                  </a:cxn>
                  <a:cxn ang="0">
                    <a:pos x="111" y="554"/>
                  </a:cxn>
                  <a:cxn ang="0">
                    <a:pos x="130" y="455"/>
                  </a:cxn>
                  <a:cxn ang="0">
                    <a:pos x="145" y="364"/>
                  </a:cxn>
                  <a:cxn ang="0">
                    <a:pos x="164" y="311"/>
                  </a:cxn>
                  <a:cxn ang="0">
                    <a:pos x="180" y="267"/>
                  </a:cxn>
                  <a:cxn ang="0">
                    <a:pos x="193" y="231"/>
                  </a:cxn>
                  <a:cxn ang="0">
                    <a:pos x="204" y="202"/>
                  </a:cxn>
                  <a:cxn ang="0">
                    <a:pos x="214" y="175"/>
                  </a:cxn>
                  <a:cxn ang="0">
                    <a:pos x="227" y="150"/>
                  </a:cxn>
                  <a:cxn ang="0">
                    <a:pos x="241" y="125"/>
                  </a:cxn>
                  <a:cxn ang="0">
                    <a:pos x="261" y="97"/>
                  </a:cxn>
                  <a:cxn ang="0">
                    <a:pos x="277" y="85"/>
                  </a:cxn>
                  <a:cxn ang="0">
                    <a:pos x="292" y="73"/>
                  </a:cxn>
                  <a:cxn ang="0">
                    <a:pos x="302" y="61"/>
                  </a:cxn>
                  <a:cxn ang="0">
                    <a:pos x="313" y="49"/>
                  </a:cxn>
                  <a:cxn ang="0">
                    <a:pos x="321" y="36"/>
                  </a:cxn>
                  <a:cxn ang="0">
                    <a:pos x="332" y="24"/>
                  </a:cxn>
                  <a:cxn ang="0">
                    <a:pos x="345" y="12"/>
                  </a:cxn>
                  <a:cxn ang="0">
                    <a:pos x="364" y="0"/>
                  </a:cxn>
                  <a:cxn ang="0">
                    <a:pos x="378" y="9"/>
                  </a:cxn>
                  <a:cxn ang="0">
                    <a:pos x="415" y="34"/>
                  </a:cxn>
                  <a:cxn ang="0">
                    <a:pos x="467" y="70"/>
                  </a:cxn>
                  <a:cxn ang="0">
                    <a:pos x="528" y="112"/>
                  </a:cxn>
                  <a:cxn ang="0">
                    <a:pos x="587" y="151"/>
                  </a:cxn>
                  <a:cxn ang="0">
                    <a:pos x="641" y="186"/>
                  </a:cxn>
                  <a:cxn ang="0">
                    <a:pos x="678" y="208"/>
                  </a:cxn>
                  <a:cxn ang="0">
                    <a:pos x="694" y="214"/>
                  </a:cxn>
                </a:cxnLst>
                <a:rect l="0" t="0" r="r" b="b"/>
                <a:pathLst>
                  <a:path w="786" h="1249">
                    <a:moveTo>
                      <a:pt x="694" y="214"/>
                    </a:moveTo>
                    <a:lnTo>
                      <a:pt x="751" y="335"/>
                    </a:lnTo>
                    <a:lnTo>
                      <a:pt x="781" y="453"/>
                    </a:lnTo>
                    <a:lnTo>
                      <a:pt x="786" y="566"/>
                    </a:lnTo>
                    <a:lnTo>
                      <a:pt x="774" y="678"/>
                    </a:lnTo>
                    <a:lnTo>
                      <a:pt x="747" y="787"/>
                    </a:lnTo>
                    <a:lnTo>
                      <a:pt x="714" y="894"/>
                    </a:lnTo>
                    <a:lnTo>
                      <a:pt x="678" y="1002"/>
                    </a:lnTo>
                    <a:lnTo>
                      <a:pt x="647" y="1112"/>
                    </a:lnTo>
                    <a:lnTo>
                      <a:pt x="583" y="1155"/>
                    </a:lnTo>
                    <a:lnTo>
                      <a:pt x="523" y="1192"/>
                    </a:lnTo>
                    <a:lnTo>
                      <a:pt x="464" y="1219"/>
                    </a:lnTo>
                    <a:lnTo>
                      <a:pt x="409" y="1239"/>
                    </a:lnTo>
                    <a:lnTo>
                      <a:pt x="353" y="1248"/>
                    </a:lnTo>
                    <a:lnTo>
                      <a:pt x="301" y="1249"/>
                    </a:lnTo>
                    <a:lnTo>
                      <a:pt x="251" y="1241"/>
                    </a:lnTo>
                    <a:lnTo>
                      <a:pt x="202" y="1224"/>
                    </a:lnTo>
                    <a:lnTo>
                      <a:pt x="143" y="1213"/>
                    </a:lnTo>
                    <a:lnTo>
                      <a:pt x="98" y="1205"/>
                    </a:lnTo>
                    <a:lnTo>
                      <a:pt x="65" y="1196"/>
                    </a:lnTo>
                    <a:lnTo>
                      <a:pt x="43" y="1190"/>
                    </a:lnTo>
                    <a:lnTo>
                      <a:pt x="25" y="1184"/>
                    </a:lnTo>
                    <a:lnTo>
                      <a:pt x="15" y="1180"/>
                    </a:lnTo>
                    <a:lnTo>
                      <a:pt x="6" y="1176"/>
                    </a:lnTo>
                    <a:lnTo>
                      <a:pt x="0" y="1175"/>
                    </a:lnTo>
                    <a:lnTo>
                      <a:pt x="10" y="1083"/>
                    </a:lnTo>
                    <a:lnTo>
                      <a:pt x="26" y="984"/>
                    </a:lnTo>
                    <a:lnTo>
                      <a:pt x="45" y="877"/>
                    </a:lnTo>
                    <a:lnTo>
                      <a:pt x="67" y="770"/>
                    </a:lnTo>
                    <a:lnTo>
                      <a:pt x="89" y="660"/>
                    </a:lnTo>
                    <a:lnTo>
                      <a:pt x="111" y="554"/>
                    </a:lnTo>
                    <a:lnTo>
                      <a:pt x="130" y="455"/>
                    </a:lnTo>
                    <a:lnTo>
                      <a:pt x="145" y="364"/>
                    </a:lnTo>
                    <a:lnTo>
                      <a:pt x="164" y="311"/>
                    </a:lnTo>
                    <a:lnTo>
                      <a:pt x="180" y="267"/>
                    </a:lnTo>
                    <a:lnTo>
                      <a:pt x="193" y="231"/>
                    </a:lnTo>
                    <a:lnTo>
                      <a:pt x="204" y="202"/>
                    </a:lnTo>
                    <a:lnTo>
                      <a:pt x="214" y="175"/>
                    </a:lnTo>
                    <a:lnTo>
                      <a:pt x="227" y="150"/>
                    </a:lnTo>
                    <a:lnTo>
                      <a:pt x="241" y="125"/>
                    </a:lnTo>
                    <a:lnTo>
                      <a:pt x="261" y="97"/>
                    </a:lnTo>
                    <a:lnTo>
                      <a:pt x="277" y="85"/>
                    </a:lnTo>
                    <a:lnTo>
                      <a:pt x="292" y="73"/>
                    </a:lnTo>
                    <a:lnTo>
                      <a:pt x="302" y="61"/>
                    </a:lnTo>
                    <a:lnTo>
                      <a:pt x="313" y="49"/>
                    </a:lnTo>
                    <a:lnTo>
                      <a:pt x="321" y="36"/>
                    </a:lnTo>
                    <a:lnTo>
                      <a:pt x="332" y="24"/>
                    </a:lnTo>
                    <a:lnTo>
                      <a:pt x="345" y="12"/>
                    </a:lnTo>
                    <a:lnTo>
                      <a:pt x="364" y="0"/>
                    </a:lnTo>
                    <a:lnTo>
                      <a:pt x="378" y="9"/>
                    </a:lnTo>
                    <a:lnTo>
                      <a:pt x="415" y="34"/>
                    </a:lnTo>
                    <a:lnTo>
                      <a:pt x="467" y="70"/>
                    </a:lnTo>
                    <a:lnTo>
                      <a:pt x="528" y="112"/>
                    </a:lnTo>
                    <a:lnTo>
                      <a:pt x="587" y="151"/>
                    </a:lnTo>
                    <a:lnTo>
                      <a:pt x="641" y="186"/>
                    </a:lnTo>
                    <a:lnTo>
                      <a:pt x="678" y="208"/>
                    </a:lnTo>
                    <a:lnTo>
                      <a:pt x="694" y="21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71" name="Freeform 28"/>
              <p:cNvSpPr>
                <a:spLocks/>
              </p:cNvSpPr>
              <p:nvPr/>
            </p:nvSpPr>
            <p:spPr bwMode="auto">
              <a:xfrm>
                <a:off x="3448" y="2271"/>
                <a:ext cx="78" cy="135"/>
              </a:xfrm>
              <a:custGeom>
                <a:avLst/>
                <a:gdLst/>
                <a:ahLst/>
                <a:cxnLst>
                  <a:cxn ang="0">
                    <a:pos x="688" y="212"/>
                  </a:cxn>
                  <a:cxn ang="0">
                    <a:pos x="745" y="332"/>
                  </a:cxn>
                  <a:cxn ang="0">
                    <a:pos x="774" y="448"/>
                  </a:cxn>
                  <a:cxn ang="0">
                    <a:pos x="778" y="557"/>
                  </a:cxn>
                  <a:cxn ang="0">
                    <a:pos x="765" y="665"/>
                  </a:cxn>
                  <a:cxn ang="0">
                    <a:pos x="737" y="770"/>
                  </a:cxn>
                  <a:cxn ang="0">
                    <a:pos x="703" y="874"/>
                  </a:cxn>
                  <a:cxn ang="0">
                    <a:pos x="667" y="979"/>
                  </a:cxn>
                  <a:cxn ang="0">
                    <a:pos x="635" y="1087"/>
                  </a:cxn>
                  <a:cxn ang="0">
                    <a:pos x="573" y="1129"/>
                  </a:cxn>
                  <a:cxn ang="0">
                    <a:pos x="514" y="1165"/>
                  </a:cxn>
                  <a:cxn ang="0">
                    <a:pos x="458" y="1191"/>
                  </a:cxn>
                  <a:cxn ang="0">
                    <a:pos x="405" y="1210"/>
                  </a:cxn>
                  <a:cxn ang="0">
                    <a:pos x="352" y="1219"/>
                  </a:cxn>
                  <a:cxn ang="0">
                    <a:pos x="301" y="1221"/>
                  </a:cxn>
                  <a:cxn ang="0">
                    <a:pos x="252" y="1214"/>
                  </a:cxn>
                  <a:cxn ang="0">
                    <a:pos x="202" y="1199"/>
                  </a:cxn>
                  <a:cxn ang="0">
                    <a:pos x="147" y="1185"/>
                  </a:cxn>
                  <a:cxn ang="0">
                    <a:pos x="106" y="1174"/>
                  </a:cxn>
                  <a:cxn ang="0">
                    <a:pos x="73" y="1163"/>
                  </a:cxn>
                  <a:cxn ang="0">
                    <a:pos x="49" y="1154"/>
                  </a:cxn>
                  <a:cxn ang="0">
                    <a:pos x="30" y="1145"/>
                  </a:cxn>
                  <a:cxn ang="0">
                    <a:pos x="18" y="1138"/>
                  </a:cxn>
                  <a:cxn ang="0">
                    <a:pos x="8" y="1131"/>
                  </a:cxn>
                  <a:cxn ang="0">
                    <a:pos x="0" y="1125"/>
                  </a:cxn>
                  <a:cxn ang="0">
                    <a:pos x="11" y="1036"/>
                  </a:cxn>
                  <a:cxn ang="0">
                    <a:pos x="26" y="941"/>
                  </a:cxn>
                  <a:cxn ang="0">
                    <a:pos x="44" y="843"/>
                  </a:cxn>
                  <a:cxn ang="0">
                    <a:pos x="66" y="744"/>
                  </a:cxn>
                  <a:cxn ang="0">
                    <a:pos x="86" y="644"/>
                  </a:cxn>
                  <a:cxn ang="0">
                    <a:pos x="107" y="546"/>
                  </a:cxn>
                  <a:cxn ang="0">
                    <a:pos x="125" y="452"/>
                  </a:cxn>
                  <a:cxn ang="0">
                    <a:pos x="139" y="364"/>
                  </a:cxn>
                  <a:cxn ang="0">
                    <a:pos x="157" y="313"/>
                  </a:cxn>
                  <a:cxn ang="0">
                    <a:pos x="171" y="270"/>
                  </a:cxn>
                  <a:cxn ang="0">
                    <a:pos x="182" y="233"/>
                  </a:cxn>
                  <a:cxn ang="0">
                    <a:pos x="195" y="203"/>
                  </a:cxn>
                  <a:cxn ang="0">
                    <a:pos x="205" y="174"/>
                  </a:cxn>
                  <a:cxn ang="0">
                    <a:pos x="219" y="148"/>
                  </a:cxn>
                  <a:cxn ang="0">
                    <a:pos x="234" y="121"/>
                  </a:cxn>
                  <a:cxn ang="0">
                    <a:pos x="255" y="93"/>
                  </a:cxn>
                  <a:cxn ang="0">
                    <a:pos x="271" y="81"/>
                  </a:cxn>
                  <a:cxn ang="0">
                    <a:pos x="286" y="69"/>
                  </a:cxn>
                  <a:cxn ang="0">
                    <a:pos x="296" y="58"/>
                  </a:cxn>
                  <a:cxn ang="0">
                    <a:pos x="307" y="47"/>
                  </a:cxn>
                  <a:cxn ang="0">
                    <a:pos x="315" y="34"/>
                  </a:cxn>
                  <a:cxn ang="0">
                    <a:pos x="326" y="23"/>
                  </a:cxn>
                  <a:cxn ang="0">
                    <a:pos x="339" y="11"/>
                  </a:cxn>
                  <a:cxn ang="0">
                    <a:pos x="358" y="0"/>
                  </a:cxn>
                  <a:cxn ang="0">
                    <a:pos x="372" y="9"/>
                  </a:cxn>
                  <a:cxn ang="0">
                    <a:pos x="409" y="34"/>
                  </a:cxn>
                  <a:cxn ang="0">
                    <a:pos x="461" y="69"/>
                  </a:cxn>
                  <a:cxn ang="0">
                    <a:pos x="522" y="111"/>
                  </a:cxn>
                  <a:cxn ang="0">
                    <a:pos x="581" y="150"/>
                  </a:cxn>
                  <a:cxn ang="0">
                    <a:pos x="635" y="184"/>
                  </a:cxn>
                  <a:cxn ang="0">
                    <a:pos x="672" y="206"/>
                  </a:cxn>
                  <a:cxn ang="0">
                    <a:pos x="688" y="212"/>
                  </a:cxn>
                </a:cxnLst>
                <a:rect l="0" t="0" r="r" b="b"/>
                <a:pathLst>
                  <a:path w="778" h="1221">
                    <a:moveTo>
                      <a:pt x="688" y="212"/>
                    </a:moveTo>
                    <a:lnTo>
                      <a:pt x="745" y="332"/>
                    </a:lnTo>
                    <a:lnTo>
                      <a:pt x="774" y="448"/>
                    </a:lnTo>
                    <a:lnTo>
                      <a:pt x="778" y="557"/>
                    </a:lnTo>
                    <a:lnTo>
                      <a:pt x="765" y="665"/>
                    </a:lnTo>
                    <a:lnTo>
                      <a:pt x="737" y="770"/>
                    </a:lnTo>
                    <a:lnTo>
                      <a:pt x="703" y="874"/>
                    </a:lnTo>
                    <a:lnTo>
                      <a:pt x="667" y="979"/>
                    </a:lnTo>
                    <a:lnTo>
                      <a:pt x="635" y="1087"/>
                    </a:lnTo>
                    <a:lnTo>
                      <a:pt x="573" y="1129"/>
                    </a:lnTo>
                    <a:lnTo>
                      <a:pt x="514" y="1165"/>
                    </a:lnTo>
                    <a:lnTo>
                      <a:pt x="458" y="1191"/>
                    </a:lnTo>
                    <a:lnTo>
                      <a:pt x="405" y="1210"/>
                    </a:lnTo>
                    <a:lnTo>
                      <a:pt x="352" y="1219"/>
                    </a:lnTo>
                    <a:lnTo>
                      <a:pt x="301" y="1221"/>
                    </a:lnTo>
                    <a:lnTo>
                      <a:pt x="252" y="1214"/>
                    </a:lnTo>
                    <a:lnTo>
                      <a:pt x="202" y="1199"/>
                    </a:lnTo>
                    <a:lnTo>
                      <a:pt x="147" y="1185"/>
                    </a:lnTo>
                    <a:lnTo>
                      <a:pt x="106" y="1174"/>
                    </a:lnTo>
                    <a:lnTo>
                      <a:pt x="73" y="1163"/>
                    </a:lnTo>
                    <a:lnTo>
                      <a:pt x="49" y="1154"/>
                    </a:lnTo>
                    <a:lnTo>
                      <a:pt x="30" y="1145"/>
                    </a:lnTo>
                    <a:lnTo>
                      <a:pt x="18" y="1138"/>
                    </a:lnTo>
                    <a:lnTo>
                      <a:pt x="8" y="1131"/>
                    </a:lnTo>
                    <a:lnTo>
                      <a:pt x="0" y="1125"/>
                    </a:lnTo>
                    <a:lnTo>
                      <a:pt x="11" y="1036"/>
                    </a:lnTo>
                    <a:lnTo>
                      <a:pt x="26" y="941"/>
                    </a:lnTo>
                    <a:lnTo>
                      <a:pt x="44" y="843"/>
                    </a:lnTo>
                    <a:lnTo>
                      <a:pt x="66" y="744"/>
                    </a:lnTo>
                    <a:lnTo>
                      <a:pt x="86" y="644"/>
                    </a:lnTo>
                    <a:lnTo>
                      <a:pt x="107" y="546"/>
                    </a:lnTo>
                    <a:lnTo>
                      <a:pt x="125" y="452"/>
                    </a:lnTo>
                    <a:lnTo>
                      <a:pt x="139" y="364"/>
                    </a:lnTo>
                    <a:lnTo>
                      <a:pt x="157" y="313"/>
                    </a:lnTo>
                    <a:lnTo>
                      <a:pt x="171" y="270"/>
                    </a:lnTo>
                    <a:lnTo>
                      <a:pt x="182" y="233"/>
                    </a:lnTo>
                    <a:lnTo>
                      <a:pt x="195" y="203"/>
                    </a:lnTo>
                    <a:lnTo>
                      <a:pt x="205" y="174"/>
                    </a:lnTo>
                    <a:lnTo>
                      <a:pt x="219" y="148"/>
                    </a:lnTo>
                    <a:lnTo>
                      <a:pt x="234" y="121"/>
                    </a:lnTo>
                    <a:lnTo>
                      <a:pt x="255" y="93"/>
                    </a:lnTo>
                    <a:lnTo>
                      <a:pt x="271" y="81"/>
                    </a:lnTo>
                    <a:lnTo>
                      <a:pt x="286" y="69"/>
                    </a:lnTo>
                    <a:lnTo>
                      <a:pt x="296" y="58"/>
                    </a:lnTo>
                    <a:lnTo>
                      <a:pt x="307" y="47"/>
                    </a:lnTo>
                    <a:lnTo>
                      <a:pt x="315" y="34"/>
                    </a:lnTo>
                    <a:lnTo>
                      <a:pt x="326" y="23"/>
                    </a:lnTo>
                    <a:lnTo>
                      <a:pt x="339" y="11"/>
                    </a:lnTo>
                    <a:lnTo>
                      <a:pt x="358" y="0"/>
                    </a:lnTo>
                    <a:lnTo>
                      <a:pt x="372" y="9"/>
                    </a:lnTo>
                    <a:lnTo>
                      <a:pt x="409" y="34"/>
                    </a:lnTo>
                    <a:lnTo>
                      <a:pt x="461" y="69"/>
                    </a:lnTo>
                    <a:lnTo>
                      <a:pt x="522" y="111"/>
                    </a:lnTo>
                    <a:lnTo>
                      <a:pt x="581" y="150"/>
                    </a:lnTo>
                    <a:lnTo>
                      <a:pt x="635" y="184"/>
                    </a:lnTo>
                    <a:lnTo>
                      <a:pt x="672" y="206"/>
                    </a:lnTo>
                    <a:lnTo>
                      <a:pt x="688" y="21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72" name="Freeform 29"/>
              <p:cNvSpPr>
                <a:spLocks/>
              </p:cNvSpPr>
              <p:nvPr/>
            </p:nvSpPr>
            <p:spPr bwMode="auto">
              <a:xfrm>
                <a:off x="3449" y="2271"/>
                <a:ext cx="77" cy="132"/>
              </a:xfrm>
              <a:custGeom>
                <a:avLst/>
                <a:gdLst/>
                <a:ahLst/>
                <a:cxnLst>
                  <a:cxn ang="0">
                    <a:pos x="680" y="211"/>
                  </a:cxn>
                  <a:cxn ang="0">
                    <a:pos x="737" y="330"/>
                  </a:cxn>
                  <a:cxn ang="0">
                    <a:pos x="765" y="443"/>
                  </a:cxn>
                  <a:cxn ang="0">
                    <a:pos x="768" y="549"/>
                  </a:cxn>
                  <a:cxn ang="0">
                    <a:pos x="753" y="653"/>
                  </a:cxn>
                  <a:cxn ang="0">
                    <a:pos x="724" y="753"/>
                  </a:cxn>
                  <a:cxn ang="0">
                    <a:pos x="689" y="855"/>
                  </a:cxn>
                  <a:cxn ang="0">
                    <a:pos x="651" y="956"/>
                  </a:cxn>
                  <a:cxn ang="0">
                    <a:pos x="619" y="1063"/>
                  </a:cxn>
                  <a:cxn ang="0">
                    <a:pos x="559" y="1102"/>
                  </a:cxn>
                  <a:cxn ang="0">
                    <a:pos x="504" y="1135"/>
                  </a:cxn>
                  <a:cxn ang="0">
                    <a:pos x="450" y="1162"/>
                  </a:cxn>
                  <a:cxn ang="0">
                    <a:pos x="400" y="1181"/>
                  </a:cxn>
                  <a:cxn ang="0">
                    <a:pos x="350" y="1191"/>
                  </a:cxn>
                  <a:cxn ang="0">
                    <a:pos x="302" y="1194"/>
                  </a:cxn>
                  <a:cxn ang="0">
                    <a:pos x="252" y="1188"/>
                  </a:cxn>
                  <a:cxn ang="0">
                    <a:pos x="202" y="1175"/>
                  </a:cxn>
                  <a:cxn ang="0">
                    <a:pos x="152" y="1158"/>
                  </a:cxn>
                  <a:cxn ang="0">
                    <a:pos x="110" y="1144"/>
                  </a:cxn>
                  <a:cxn ang="0">
                    <a:pos x="77" y="1131"/>
                  </a:cxn>
                  <a:cxn ang="0">
                    <a:pos x="52" y="1120"/>
                  </a:cxn>
                  <a:cxn ang="0">
                    <a:pos x="32" y="1108"/>
                  </a:cxn>
                  <a:cxn ang="0">
                    <a:pos x="18" y="1097"/>
                  </a:cxn>
                  <a:cxn ang="0">
                    <a:pos x="7" y="1086"/>
                  </a:cxn>
                  <a:cxn ang="0">
                    <a:pos x="0" y="1076"/>
                  </a:cxn>
                  <a:cxn ang="0">
                    <a:pos x="9" y="988"/>
                  </a:cxn>
                  <a:cxn ang="0">
                    <a:pos x="24" y="900"/>
                  </a:cxn>
                  <a:cxn ang="0">
                    <a:pos x="42" y="809"/>
                  </a:cxn>
                  <a:cxn ang="0">
                    <a:pos x="62" y="720"/>
                  </a:cxn>
                  <a:cxn ang="0">
                    <a:pos x="81" y="628"/>
                  </a:cxn>
                  <a:cxn ang="0">
                    <a:pos x="101" y="539"/>
                  </a:cxn>
                  <a:cxn ang="0">
                    <a:pos x="118" y="451"/>
                  </a:cxn>
                  <a:cxn ang="0">
                    <a:pos x="131" y="365"/>
                  </a:cxn>
                  <a:cxn ang="0">
                    <a:pos x="146" y="316"/>
                  </a:cxn>
                  <a:cxn ang="0">
                    <a:pos x="159" y="273"/>
                  </a:cxn>
                  <a:cxn ang="0">
                    <a:pos x="170" y="237"/>
                  </a:cxn>
                  <a:cxn ang="0">
                    <a:pos x="183" y="205"/>
                  </a:cxn>
                  <a:cxn ang="0">
                    <a:pos x="194" y="175"/>
                  </a:cxn>
                  <a:cxn ang="0">
                    <a:pos x="209" y="147"/>
                  </a:cxn>
                  <a:cxn ang="0">
                    <a:pos x="225" y="119"/>
                  </a:cxn>
                  <a:cxn ang="0">
                    <a:pos x="247" y="91"/>
                  </a:cxn>
                  <a:cxn ang="0">
                    <a:pos x="263" y="78"/>
                  </a:cxn>
                  <a:cxn ang="0">
                    <a:pos x="278" y="67"/>
                  </a:cxn>
                  <a:cxn ang="0">
                    <a:pos x="288" y="56"/>
                  </a:cxn>
                  <a:cxn ang="0">
                    <a:pos x="299" y="46"/>
                  </a:cxn>
                  <a:cxn ang="0">
                    <a:pos x="308" y="33"/>
                  </a:cxn>
                  <a:cxn ang="0">
                    <a:pos x="319" y="22"/>
                  </a:cxn>
                  <a:cxn ang="0">
                    <a:pos x="333" y="11"/>
                  </a:cxn>
                  <a:cxn ang="0">
                    <a:pos x="352" y="0"/>
                  </a:cxn>
                  <a:cxn ang="0">
                    <a:pos x="366" y="9"/>
                  </a:cxn>
                  <a:cxn ang="0">
                    <a:pos x="402" y="34"/>
                  </a:cxn>
                  <a:cxn ang="0">
                    <a:pos x="454" y="69"/>
                  </a:cxn>
                  <a:cxn ang="0">
                    <a:pos x="515" y="110"/>
                  </a:cxn>
                  <a:cxn ang="0">
                    <a:pos x="574" y="149"/>
                  </a:cxn>
                  <a:cxn ang="0">
                    <a:pos x="627" y="183"/>
                  </a:cxn>
                  <a:cxn ang="0">
                    <a:pos x="664" y="205"/>
                  </a:cxn>
                  <a:cxn ang="0">
                    <a:pos x="680" y="211"/>
                  </a:cxn>
                </a:cxnLst>
                <a:rect l="0" t="0" r="r" b="b"/>
                <a:pathLst>
                  <a:path w="768" h="1194">
                    <a:moveTo>
                      <a:pt x="680" y="211"/>
                    </a:moveTo>
                    <a:lnTo>
                      <a:pt x="737" y="330"/>
                    </a:lnTo>
                    <a:lnTo>
                      <a:pt x="765" y="443"/>
                    </a:lnTo>
                    <a:lnTo>
                      <a:pt x="768" y="549"/>
                    </a:lnTo>
                    <a:lnTo>
                      <a:pt x="753" y="653"/>
                    </a:lnTo>
                    <a:lnTo>
                      <a:pt x="724" y="753"/>
                    </a:lnTo>
                    <a:lnTo>
                      <a:pt x="689" y="855"/>
                    </a:lnTo>
                    <a:lnTo>
                      <a:pt x="651" y="956"/>
                    </a:lnTo>
                    <a:lnTo>
                      <a:pt x="619" y="1063"/>
                    </a:lnTo>
                    <a:lnTo>
                      <a:pt x="559" y="1102"/>
                    </a:lnTo>
                    <a:lnTo>
                      <a:pt x="504" y="1135"/>
                    </a:lnTo>
                    <a:lnTo>
                      <a:pt x="450" y="1162"/>
                    </a:lnTo>
                    <a:lnTo>
                      <a:pt x="400" y="1181"/>
                    </a:lnTo>
                    <a:lnTo>
                      <a:pt x="350" y="1191"/>
                    </a:lnTo>
                    <a:lnTo>
                      <a:pt x="302" y="1194"/>
                    </a:lnTo>
                    <a:lnTo>
                      <a:pt x="252" y="1188"/>
                    </a:lnTo>
                    <a:lnTo>
                      <a:pt x="202" y="1175"/>
                    </a:lnTo>
                    <a:lnTo>
                      <a:pt x="152" y="1158"/>
                    </a:lnTo>
                    <a:lnTo>
                      <a:pt x="110" y="1144"/>
                    </a:lnTo>
                    <a:lnTo>
                      <a:pt x="77" y="1131"/>
                    </a:lnTo>
                    <a:lnTo>
                      <a:pt x="52" y="1120"/>
                    </a:lnTo>
                    <a:lnTo>
                      <a:pt x="32" y="1108"/>
                    </a:lnTo>
                    <a:lnTo>
                      <a:pt x="18" y="1097"/>
                    </a:lnTo>
                    <a:lnTo>
                      <a:pt x="7" y="1086"/>
                    </a:lnTo>
                    <a:lnTo>
                      <a:pt x="0" y="1076"/>
                    </a:lnTo>
                    <a:lnTo>
                      <a:pt x="9" y="988"/>
                    </a:lnTo>
                    <a:lnTo>
                      <a:pt x="24" y="900"/>
                    </a:lnTo>
                    <a:lnTo>
                      <a:pt x="42" y="809"/>
                    </a:lnTo>
                    <a:lnTo>
                      <a:pt x="62" y="720"/>
                    </a:lnTo>
                    <a:lnTo>
                      <a:pt x="81" y="628"/>
                    </a:lnTo>
                    <a:lnTo>
                      <a:pt x="101" y="539"/>
                    </a:lnTo>
                    <a:lnTo>
                      <a:pt x="118" y="451"/>
                    </a:lnTo>
                    <a:lnTo>
                      <a:pt x="131" y="365"/>
                    </a:lnTo>
                    <a:lnTo>
                      <a:pt x="146" y="316"/>
                    </a:lnTo>
                    <a:lnTo>
                      <a:pt x="159" y="273"/>
                    </a:lnTo>
                    <a:lnTo>
                      <a:pt x="170" y="237"/>
                    </a:lnTo>
                    <a:lnTo>
                      <a:pt x="183" y="205"/>
                    </a:lnTo>
                    <a:lnTo>
                      <a:pt x="194" y="175"/>
                    </a:lnTo>
                    <a:lnTo>
                      <a:pt x="209" y="147"/>
                    </a:lnTo>
                    <a:lnTo>
                      <a:pt x="225" y="119"/>
                    </a:lnTo>
                    <a:lnTo>
                      <a:pt x="247" y="91"/>
                    </a:lnTo>
                    <a:lnTo>
                      <a:pt x="263" y="78"/>
                    </a:lnTo>
                    <a:lnTo>
                      <a:pt x="278" y="67"/>
                    </a:lnTo>
                    <a:lnTo>
                      <a:pt x="288" y="56"/>
                    </a:lnTo>
                    <a:lnTo>
                      <a:pt x="299" y="46"/>
                    </a:lnTo>
                    <a:lnTo>
                      <a:pt x="308" y="33"/>
                    </a:lnTo>
                    <a:lnTo>
                      <a:pt x="319" y="22"/>
                    </a:lnTo>
                    <a:lnTo>
                      <a:pt x="333" y="11"/>
                    </a:lnTo>
                    <a:lnTo>
                      <a:pt x="352" y="0"/>
                    </a:lnTo>
                    <a:lnTo>
                      <a:pt x="366" y="9"/>
                    </a:lnTo>
                    <a:lnTo>
                      <a:pt x="402" y="34"/>
                    </a:lnTo>
                    <a:lnTo>
                      <a:pt x="454" y="69"/>
                    </a:lnTo>
                    <a:lnTo>
                      <a:pt x="515" y="110"/>
                    </a:lnTo>
                    <a:lnTo>
                      <a:pt x="574" y="149"/>
                    </a:lnTo>
                    <a:lnTo>
                      <a:pt x="627" y="183"/>
                    </a:lnTo>
                    <a:lnTo>
                      <a:pt x="664" y="205"/>
                    </a:lnTo>
                    <a:lnTo>
                      <a:pt x="680" y="21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73" name="Freeform 30"/>
              <p:cNvSpPr>
                <a:spLocks/>
              </p:cNvSpPr>
              <p:nvPr/>
            </p:nvSpPr>
            <p:spPr bwMode="auto">
              <a:xfrm>
                <a:off x="3449" y="2271"/>
                <a:ext cx="77" cy="129"/>
              </a:xfrm>
              <a:custGeom>
                <a:avLst/>
                <a:gdLst/>
                <a:ahLst/>
                <a:cxnLst>
                  <a:cxn ang="0">
                    <a:pos x="674" y="209"/>
                  </a:cxn>
                  <a:cxn ang="0">
                    <a:pos x="731" y="327"/>
                  </a:cxn>
                  <a:cxn ang="0">
                    <a:pos x="758" y="438"/>
                  </a:cxn>
                  <a:cxn ang="0">
                    <a:pos x="760" y="540"/>
                  </a:cxn>
                  <a:cxn ang="0">
                    <a:pos x="745" y="640"/>
                  </a:cxn>
                  <a:cxn ang="0">
                    <a:pos x="715" y="736"/>
                  </a:cxn>
                  <a:cxn ang="0">
                    <a:pos x="679" y="834"/>
                  </a:cxn>
                  <a:cxn ang="0">
                    <a:pos x="641" y="933"/>
                  </a:cxn>
                  <a:cxn ang="0">
                    <a:pos x="609" y="1040"/>
                  </a:cxn>
                  <a:cxn ang="0">
                    <a:pos x="549" y="1076"/>
                  </a:cxn>
                  <a:cxn ang="0">
                    <a:pos x="496" y="1107"/>
                  </a:cxn>
                  <a:cxn ang="0">
                    <a:pos x="446" y="1131"/>
                  </a:cxn>
                  <a:cxn ang="0">
                    <a:pos x="398" y="1150"/>
                  </a:cxn>
                  <a:cxn ang="0">
                    <a:pos x="351" y="1162"/>
                  </a:cxn>
                  <a:cxn ang="0">
                    <a:pos x="304" y="1166"/>
                  </a:cxn>
                  <a:cxn ang="0">
                    <a:pos x="255" y="1161"/>
                  </a:cxn>
                  <a:cxn ang="0">
                    <a:pos x="206" y="1148"/>
                  </a:cxn>
                  <a:cxn ang="0">
                    <a:pos x="158" y="1129"/>
                  </a:cxn>
                  <a:cxn ang="0">
                    <a:pos x="118" y="1113"/>
                  </a:cxn>
                  <a:cxn ang="0">
                    <a:pos x="85" y="1097"/>
                  </a:cxn>
                  <a:cxn ang="0">
                    <a:pos x="59" y="1082"/>
                  </a:cxn>
                  <a:cxn ang="0">
                    <a:pos x="37" y="1067"/>
                  </a:cxn>
                  <a:cxn ang="0">
                    <a:pos x="22" y="1053"/>
                  </a:cxn>
                  <a:cxn ang="0">
                    <a:pos x="8" y="1038"/>
                  </a:cxn>
                  <a:cxn ang="0">
                    <a:pos x="0" y="1024"/>
                  </a:cxn>
                  <a:cxn ang="0">
                    <a:pos x="9" y="939"/>
                  </a:cxn>
                  <a:cxn ang="0">
                    <a:pos x="24" y="857"/>
                  </a:cxn>
                  <a:cxn ang="0">
                    <a:pos x="41" y="775"/>
                  </a:cxn>
                  <a:cxn ang="0">
                    <a:pos x="60" y="694"/>
                  </a:cxn>
                  <a:cxn ang="0">
                    <a:pos x="78" y="612"/>
                  </a:cxn>
                  <a:cxn ang="0">
                    <a:pos x="97" y="531"/>
                  </a:cxn>
                  <a:cxn ang="0">
                    <a:pos x="113" y="448"/>
                  </a:cxn>
                  <a:cxn ang="0">
                    <a:pos x="125" y="364"/>
                  </a:cxn>
                  <a:cxn ang="0">
                    <a:pos x="137" y="317"/>
                  </a:cxn>
                  <a:cxn ang="0">
                    <a:pos x="151" y="275"/>
                  </a:cxn>
                  <a:cxn ang="0">
                    <a:pos x="161" y="238"/>
                  </a:cxn>
                  <a:cxn ang="0">
                    <a:pos x="174" y="205"/>
                  </a:cxn>
                  <a:cxn ang="0">
                    <a:pos x="185" y="174"/>
                  </a:cxn>
                  <a:cxn ang="0">
                    <a:pos x="201" y="144"/>
                  </a:cxn>
                  <a:cxn ang="0">
                    <a:pos x="218" y="115"/>
                  </a:cxn>
                  <a:cxn ang="0">
                    <a:pos x="241" y="86"/>
                  </a:cxn>
                  <a:cxn ang="0">
                    <a:pos x="257" y="74"/>
                  </a:cxn>
                  <a:cxn ang="0">
                    <a:pos x="272" y="63"/>
                  </a:cxn>
                  <a:cxn ang="0">
                    <a:pos x="282" y="53"/>
                  </a:cxn>
                  <a:cxn ang="0">
                    <a:pos x="293" y="44"/>
                  </a:cxn>
                  <a:cxn ang="0">
                    <a:pos x="302" y="32"/>
                  </a:cxn>
                  <a:cxn ang="0">
                    <a:pos x="313" y="22"/>
                  </a:cxn>
                  <a:cxn ang="0">
                    <a:pos x="327" y="11"/>
                  </a:cxn>
                  <a:cxn ang="0">
                    <a:pos x="346" y="0"/>
                  </a:cxn>
                  <a:cxn ang="0">
                    <a:pos x="360" y="9"/>
                  </a:cxn>
                  <a:cxn ang="0">
                    <a:pos x="396" y="33"/>
                  </a:cxn>
                  <a:cxn ang="0">
                    <a:pos x="448" y="68"/>
                  </a:cxn>
                  <a:cxn ang="0">
                    <a:pos x="509" y="109"/>
                  </a:cxn>
                  <a:cxn ang="0">
                    <a:pos x="568" y="148"/>
                  </a:cxn>
                  <a:cxn ang="0">
                    <a:pos x="621" y="182"/>
                  </a:cxn>
                  <a:cxn ang="0">
                    <a:pos x="658" y="203"/>
                  </a:cxn>
                  <a:cxn ang="0">
                    <a:pos x="674" y="209"/>
                  </a:cxn>
                </a:cxnLst>
                <a:rect l="0" t="0" r="r" b="b"/>
                <a:pathLst>
                  <a:path w="760" h="1166">
                    <a:moveTo>
                      <a:pt x="674" y="209"/>
                    </a:moveTo>
                    <a:lnTo>
                      <a:pt x="731" y="327"/>
                    </a:lnTo>
                    <a:lnTo>
                      <a:pt x="758" y="438"/>
                    </a:lnTo>
                    <a:lnTo>
                      <a:pt x="760" y="540"/>
                    </a:lnTo>
                    <a:lnTo>
                      <a:pt x="745" y="640"/>
                    </a:lnTo>
                    <a:lnTo>
                      <a:pt x="715" y="736"/>
                    </a:lnTo>
                    <a:lnTo>
                      <a:pt x="679" y="834"/>
                    </a:lnTo>
                    <a:lnTo>
                      <a:pt x="641" y="933"/>
                    </a:lnTo>
                    <a:lnTo>
                      <a:pt x="609" y="1040"/>
                    </a:lnTo>
                    <a:lnTo>
                      <a:pt x="549" y="1076"/>
                    </a:lnTo>
                    <a:lnTo>
                      <a:pt x="496" y="1107"/>
                    </a:lnTo>
                    <a:lnTo>
                      <a:pt x="446" y="1131"/>
                    </a:lnTo>
                    <a:lnTo>
                      <a:pt x="398" y="1150"/>
                    </a:lnTo>
                    <a:lnTo>
                      <a:pt x="351" y="1162"/>
                    </a:lnTo>
                    <a:lnTo>
                      <a:pt x="304" y="1166"/>
                    </a:lnTo>
                    <a:lnTo>
                      <a:pt x="255" y="1161"/>
                    </a:lnTo>
                    <a:lnTo>
                      <a:pt x="206" y="1148"/>
                    </a:lnTo>
                    <a:lnTo>
                      <a:pt x="158" y="1129"/>
                    </a:lnTo>
                    <a:lnTo>
                      <a:pt x="118" y="1113"/>
                    </a:lnTo>
                    <a:lnTo>
                      <a:pt x="85" y="1097"/>
                    </a:lnTo>
                    <a:lnTo>
                      <a:pt x="59" y="1082"/>
                    </a:lnTo>
                    <a:lnTo>
                      <a:pt x="37" y="1067"/>
                    </a:lnTo>
                    <a:lnTo>
                      <a:pt x="22" y="1053"/>
                    </a:lnTo>
                    <a:lnTo>
                      <a:pt x="8" y="1038"/>
                    </a:lnTo>
                    <a:lnTo>
                      <a:pt x="0" y="1024"/>
                    </a:lnTo>
                    <a:lnTo>
                      <a:pt x="9" y="939"/>
                    </a:lnTo>
                    <a:lnTo>
                      <a:pt x="24" y="857"/>
                    </a:lnTo>
                    <a:lnTo>
                      <a:pt x="41" y="775"/>
                    </a:lnTo>
                    <a:lnTo>
                      <a:pt x="60" y="694"/>
                    </a:lnTo>
                    <a:lnTo>
                      <a:pt x="78" y="612"/>
                    </a:lnTo>
                    <a:lnTo>
                      <a:pt x="97" y="531"/>
                    </a:lnTo>
                    <a:lnTo>
                      <a:pt x="113" y="448"/>
                    </a:lnTo>
                    <a:lnTo>
                      <a:pt x="125" y="364"/>
                    </a:lnTo>
                    <a:lnTo>
                      <a:pt x="137" y="317"/>
                    </a:lnTo>
                    <a:lnTo>
                      <a:pt x="151" y="275"/>
                    </a:lnTo>
                    <a:lnTo>
                      <a:pt x="161" y="238"/>
                    </a:lnTo>
                    <a:lnTo>
                      <a:pt x="174" y="205"/>
                    </a:lnTo>
                    <a:lnTo>
                      <a:pt x="185" y="174"/>
                    </a:lnTo>
                    <a:lnTo>
                      <a:pt x="201" y="144"/>
                    </a:lnTo>
                    <a:lnTo>
                      <a:pt x="218" y="115"/>
                    </a:lnTo>
                    <a:lnTo>
                      <a:pt x="241" y="86"/>
                    </a:lnTo>
                    <a:lnTo>
                      <a:pt x="257" y="74"/>
                    </a:lnTo>
                    <a:lnTo>
                      <a:pt x="272" y="63"/>
                    </a:lnTo>
                    <a:lnTo>
                      <a:pt x="282" y="53"/>
                    </a:lnTo>
                    <a:lnTo>
                      <a:pt x="293" y="44"/>
                    </a:lnTo>
                    <a:lnTo>
                      <a:pt x="302" y="32"/>
                    </a:lnTo>
                    <a:lnTo>
                      <a:pt x="313" y="22"/>
                    </a:lnTo>
                    <a:lnTo>
                      <a:pt x="327" y="11"/>
                    </a:lnTo>
                    <a:lnTo>
                      <a:pt x="346" y="0"/>
                    </a:lnTo>
                    <a:lnTo>
                      <a:pt x="360" y="9"/>
                    </a:lnTo>
                    <a:lnTo>
                      <a:pt x="396" y="33"/>
                    </a:lnTo>
                    <a:lnTo>
                      <a:pt x="448" y="68"/>
                    </a:lnTo>
                    <a:lnTo>
                      <a:pt x="509" y="109"/>
                    </a:lnTo>
                    <a:lnTo>
                      <a:pt x="568" y="148"/>
                    </a:lnTo>
                    <a:lnTo>
                      <a:pt x="621" y="182"/>
                    </a:lnTo>
                    <a:lnTo>
                      <a:pt x="658" y="203"/>
                    </a:lnTo>
                    <a:lnTo>
                      <a:pt x="674" y="20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74" name="Freeform 31"/>
              <p:cNvSpPr>
                <a:spLocks/>
              </p:cNvSpPr>
              <p:nvPr/>
            </p:nvSpPr>
            <p:spPr bwMode="auto">
              <a:xfrm>
                <a:off x="3450" y="2271"/>
                <a:ext cx="75" cy="126"/>
              </a:xfrm>
              <a:custGeom>
                <a:avLst/>
                <a:gdLst/>
                <a:ahLst/>
                <a:cxnLst>
                  <a:cxn ang="0">
                    <a:pos x="666" y="207"/>
                  </a:cxn>
                  <a:cxn ang="0">
                    <a:pos x="723" y="324"/>
                  </a:cxn>
                  <a:cxn ang="0">
                    <a:pos x="749" y="432"/>
                  </a:cxn>
                  <a:cxn ang="0">
                    <a:pos x="750" y="530"/>
                  </a:cxn>
                  <a:cxn ang="0">
                    <a:pos x="734" y="625"/>
                  </a:cxn>
                  <a:cxn ang="0">
                    <a:pos x="703" y="718"/>
                  </a:cxn>
                  <a:cxn ang="0">
                    <a:pos x="665" y="812"/>
                  </a:cxn>
                  <a:cxn ang="0">
                    <a:pos x="626" y="909"/>
                  </a:cxn>
                  <a:cxn ang="0">
                    <a:pos x="594" y="1014"/>
                  </a:cxn>
                  <a:cxn ang="0">
                    <a:pos x="536" y="1049"/>
                  </a:cxn>
                  <a:cxn ang="0">
                    <a:pos x="485" y="1078"/>
                  </a:cxn>
                  <a:cxn ang="0">
                    <a:pos x="437" y="1103"/>
                  </a:cxn>
                  <a:cxn ang="0">
                    <a:pos x="392" y="1122"/>
                  </a:cxn>
                  <a:cxn ang="0">
                    <a:pos x="347" y="1133"/>
                  </a:cxn>
                  <a:cxn ang="0">
                    <a:pos x="302" y="1137"/>
                  </a:cxn>
                  <a:cxn ang="0">
                    <a:pos x="255" y="1134"/>
                  </a:cxn>
                  <a:cxn ang="0">
                    <a:pos x="204" y="1123"/>
                  </a:cxn>
                  <a:cxn ang="0">
                    <a:pos x="159" y="1102"/>
                  </a:cxn>
                  <a:cxn ang="0">
                    <a:pos x="122" y="1082"/>
                  </a:cxn>
                  <a:cxn ang="0">
                    <a:pos x="90" y="1064"/>
                  </a:cxn>
                  <a:cxn ang="0">
                    <a:pos x="64" y="1047"/>
                  </a:cxn>
                  <a:cxn ang="0">
                    <a:pos x="42" y="1029"/>
                  </a:cxn>
                  <a:cxn ang="0">
                    <a:pos x="24" y="1010"/>
                  </a:cxn>
                  <a:cxn ang="0">
                    <a:pos x="9" y="992"/>
                  </a:cxn>
                  <a:cxn ang="0">
                    <a:pos x="0" y="975"/>
                  </a:cxn>
                  <a:cxn ang="0">
                    <a:pos x="9" y="891"/>
                  </a:cxn>
                  <a:cxn ang="0">
                    <a:pos x="23" y="814"/>
                  </a:cxn>
                  <a:cxn ang="0">
                    <a:pos x="38" y="740"/>
                  </a:cxn>
                  <a:cxn ang="0">
                    <a:pos x="56" y="669"/>
                  </a:cxn>
                  <a:cxn ang="0">
                    <a:pos x="73" y="597"/>
                  </a:cxn>
                  <a:cxn ang="0">
                    <a:pos x="90" y="523"/>
                  </a:cxn>
                  <a:cxn ang="0">
                    <a:pos x="105" y="446"/>
                  </a:cxn>
                  <a:cxn ang="0">
                    <a:pos x="117" y="365"/>
                  </a:cxn>
                  <a:cxn ang="0">
                    <a:pos x="127" y="319"/>
                  </a:cxn>
                  <a:cxn ang="0">
                    <a:pos x="139" y="278"/>
                  </a:cxn>
                  <a:cxn ang="0">
                    <a:pos x="149" y="241"/>
                  </a:cxn>
                  <a:cxn ang="0">
                    <a:pos x="162" y="206"/>
                  </a:cxn>
                  <a:cxn ang="0">
                    <a:pos x="174" y="173"/>
                  </a:cxn>
                  <a:cxn ang="0">
                    <a:pos x="191" y="142"/>
                  </a:cxn>
                  <a:cxn ang="0">
                    <a:pos x="209" y="112"/>
                  </a:cxn>
                  <a:cxn ang="0">
                    <a:pos x="233" y="82"/>
                  </a:cxn>
                  <a:cxn ang="0">
                    <a:pos x="249" y="69"/>
                  </a:cxn>
                  <a:cxn ang="0">
                    <a:pos x="264" y="59"/>
                  </a:cxn>
                  <a:cxn ang="0">
                    <a:pos x="274" y="50"/>
                  </a:cxn>
                  <a:cxn ang="0">
                    <a:pos x="285" y="41"/>
                  </a:cxn>
                  <a:cxn ang="0">
                    <a:pos x="294" y="30"/>
                  </a:cxn>
                  <a:cxn ang="0">
                    <a:pos x="305" y="21"/>
                  </a:cxn>
                  <a:cxn ang="0">
                    <a:pos x="319" y="11"/>
                  </a:cxn>
                  <a:cxn ang="0">
                    <a:pos x="338" y="0"/>
                  </a:cxn>
                  <a:cxn ang="0">
                    <a:pos x="352" y="9"/>
                  </a:cxn>
                  <a:cxn ang="0">
                    <a:pos x="388" y="34"/>
                  </a:cxn>
                  <a:cxn ang="0">
                    <a:pos x="440" y="68"/>
                  </a:cxn>
                  <a:cxn ang="0">
                    <a:pos x="501" y="108"/>
                  </a:cxn>
                  <a:cxn ang="0">
                    <a:pos x="560" y="146"/>
                  </a:cxn>
                  <a:cxn ang="0">
                    <a:pos x="613" y="180"/>
                  </a:cxn>
                  <a:cxn ang="0">
                    <a:pos x="650" y="201"/>
                  </a:cxn>
                  <a:cxn ang="0">
                    <a:pos x="666" y="207"/>
                  </a:cxn>
                </a:cxnLst>
                <a:rect l="0" t="0" r="r" b="b"/>
                <a:pathLst>
                  <a:path w="750" h="1137">
                    <a:moveTo>
                      <a:pt x="666" y="207"/>
                    </a:moveTo>
                    <a:lnTo>
                      <a:pt x="723" y="324"/>
                    </a:lnTo>
                    <a:lnTo>
                      <a:pt x="749" y="432"/>
                    </a:lnTo>
                    <a:lnTo>
                      <a:pt x="750" y="530"/>
                    </a:lnTo>
                    <a:lnTo>
                      <a:pt x="734" y="625"/>
                    </a:lnTo>
                    <a:lnTo>
                      <a:pt x="703" y="718"/>
                    </a:lnTo>
                    <a:lnTo>
                      <a:pt x="665" y="812"/>
                    </a:lnTo>
                    <a:lnTo>
                      <a:pt x="626" y="909"/>
                    </a:lnTo>
                    <a:lnTo>
                      <a:pt x="594" y="1014"/>
                    </a:lnTo>
                    <a:lnTo>
                      <a:pt x="536" y="1049"/>
                    </a:lnTo>
                    <a:lnTo>
                      <a:pt x="485" y="1078"/>
                    </a:lnTo>
                    <a:lnTo>
                      <a:pt x="437" y="1103"/>
                    </a:lnTo>
                    <a:lnTo>
                      <a:pt x="392" y="1122"/>
                    </a:lnTo>
                    <a:lnTo>
                      <a:pt x="347" y="1133"/>
                    </a:lnTo>
                    <a:lnTo>
                      <a:pt x="302" y="1137"/>
                    </a:lnTo>
                    <a:lnTo>
                      <a:pt x="255" y="1134"/>
                    </a:lnTo>
                    <a:lnTo>
                      <a:pt x="204" y="1123"/>
                    </a:lnTo>
                    <a:lnTo>
                      <a:pt x="159" y="1102"/>
                    </a:lnTo>
                    <a:lnTo>
                      <a:pt x="122" y="1082"/>
                    </a:lnTo>
                    <a:lnTo>
                      <a:pt x="90" y="1064"/>
                    </a:lnTo>
                    <a:lnTo>
                      <a:pt x="64" y="1047"/>
                    </a:lnTo>
                    <a:lnTo>
                      <a:pt x="42" y="1029"/>
                    </a:lnTo>
                    <a:lnTo>
                      <a:pt x="24" y="1010"/>
                    </a:lnTo>
                    <a:lnTo>
                      <a:pt x="9" y="992"/>
                    </a:lnTo>
                    <a:lnTo>
                      <a:pt x="0" y="975"/>
                    </a:lnTo>
                    <a:lnTo>
                      <a:pt x="9" y="891"/>
                    </a:lnTo>
                    <a:lnTo>
                      <a:pt x="23" y="814"/>
                    </a:lnTo>
                    <a:lnTo>
                      <a:pt x="38" y="740"/>
                    </a:lnTo>
                    <a:lnTo>
                      <a:pt x="56" y="669"/>
                    </a:lnTo>
                    <a:lnTo>
                      <a:pt x="73" y="597"/>
                    </a:lnTo>
                    <a:lnTo>
                      <a:pt x="90" y="523"/>
                    </a:lnTo>
                    <a:lnTo>
                      <a:pt x="105" y="446"/>
                    </a:lnTo>
                    <a:lnTo>
                      <a:pt x="117" y="365"/>
                    </a:lnTo>
                    <a:lnTo>
                      <a:pt x="127" y="319"/>
                    </a:lnTo>
                    <a:lnTo>
                      <a:pt x="139" y="278"/>
                    </a:lnTo>
                    <a:lnTo>
                      <a:pt x="149" y="241"/>
                    </a:lnTo>
                    <a:lnTo>
                      <a:pt x="162" y="206"/>
                    </a:lnTo>
                    <a:lnTo>
                      <a:pt x="174" y="173"/>
                    </a:lnTo>
                    <a:lnTo>
                      <a:pt x="191" y="142"/>
                    </a:lnTo>
                    <a:lnTo>
                      <a:pt x="209" y="112"/>
                    </a:lnTo>
                    <a:lnTo>
                      <a:pt x="233" y="82"/>
                    </a:lnTo>
                    <a:lnTo>
                      <a:pt x="249" y="69"/>
                    </a:lnTo>
                    <a:lnTo>
                      <a:pt x="264" y="59"/>
                    </a:lnTo>
                    <a:lnTo>
                      <a:pt x="274" y="50"/>
                    </a:lnTo>
                    <a:lnTo>
                      <a:pt x="285" y="41"/>
                    </a:lnTo>
                    <a:lnTo>
                      <a:pt x="294" y="30"/>
                    </a:lnTo>
                    <a:lnTo>
                      <a:pt x="305" y="21"/>
                    </a:lnTo>
                    <a:lnTo>
                      <a:pt x="319" y="11"/>
                    </a:lnTo>
                    <a:lnTo>
                      <a:pt x="338" y="0"/>
                    </a:lnTo>
                    <a:lnTo>
                      <a:pt x="352" y="9"/>
                    </a:lnTo>
                    <a:lnTo>
                      <a:pt x="388" y="34"/>
                    </a:lnTo>
                    <a:lnTo>
                      <a:pt x="440" y="68"/>
                    </a:lnTo>
                    <a:lnTo>
                      <a:pt x="501" y="108"/>
                    </a:lnTo>
                    <a:lnTo>
                      <a:pt x="560" y="146"/>
                    </a:lnTo>
                    <a:lnTo>
                      <a:pt x="613" y="180"/>
                    </a:lnTo>
                    <a:lnTo>
                      <a:pt x="650" y="201"/>
                    </a:lnTo>
                    <a:lnTo>
                      <a:pt x="666" y="207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75" name="Freeform 32"/>
              <p:cNvSpPr>
                <a:spLocks/>
              </p:cNvSpPr>
              <p:nvPr/>
            </p:nvSpPr>
            <p:spPr bwMode="auto">
              <a:xfrm>
                <a:off x="3451" y="2271"/>
                <a:ext cx="74" cy="124"/>
              </a:xfrm>
              <a:custGeom>
                <a:avLst/>
                <a:gdLst/>
                <a:ahLst/>
                <a:cxnLst>
                  <a:cxn ang="0">
                    <a:pos x="659" y="206"/>
                  </a:cxn>
                  <a:cxn ang="0">
                    <a:pos x="715" y="322"/>
                  </a:cxn>
                  <a:cxn ang="0">
                    <a:pos x="741" y="427"/>
                  </a:cxn>
                  <a:cxn ang="0">
                    <a:pos x="741" y="523"/>
                  </a:cxn>
                  <a:cxn ang="0">
                    <a:pos x="723" y="614"/>
                  </a:cxn>
                  <a:cxn ang="0">
                    <a:pos x="690" y="702"/>
                  </a:cxn>
                  <a:cxn ang="0">
                    <a:pos x="653" y="793"/>
                  </a:cxn>
                  <a:cxn ang="0">
                    <a:pos x="614" y="887"/>
                  </a:cxn>
                  <a:cxn ang="0">
                    <a:pos x="581" y="992"/>
                  </a:cxn>
                  <a:cxn ang="0">
                    <a:pos x="525" y="1022"/>
                  </a:cxn>
                  <a:cxn ang="0">
                    <a:pos x="476" y="1051"/>
                  </a:cxn>
                  <a:cxn ang="0">
                    <a:pos x="431" y="1074"/>
                  </a:cxn>
                  <a:cxn ang="0">
                    <a:pos x="389" y="1093"/>
                  </a:cxn>
                  <a:cxn ang="0">
                    <a:pos x="347" y="1105"/>
                  </a:cxn>
                  <a:cxn ang="0">
                    <a:pos x="304" y="1111"/>
                  </a:cxn>
                  <a:cxn ang="0">
                    <a:pos x="256" y="1109"/>
                  </a:cxn>
                  <a:cxn ang="0">
                    <a:pos x="205" y="1100"/>
                  </a:cxn>
                  <a:cxn ang="0">
                    <a:pos x="165" y="1075"/>
                  </a:cxn>
                  <a:cxn ang="0">
                    <a:pos x="130" y="1054"/>
                  </a:cxn>
                  <a:cxn ang="0">
                    <a:pos x="98" y="1033"/>
                  </a:cxn>
                  <a:cxn ang="0">
                    <a:pos x="70" y="1012"/>
                  </a:cxn>
                  <a:cxn ang="0">
                    <a:pos x="45" y="991"/>
                  </a:cxn>
                  <a:cxn ang="0">
                    <a:pos x="25" y="971"/>
                  </a:cxn>
                  <a:cxn ang="0">
                    <a:pos x="10" y="948"/>
                  </a:cxn>
                  <a:cxn ang="0">
                    <a:pos x="0" y="926"/>
                  </a:cxn>
                  <a:cxn ang="0">
                    <a:pos x="9" y="845"/>
                  </a:cxn>
                  <a:cxn ang="0">
                    <a:pos x="22" y="774"/>
                  </a:cxn>
                  <a:cxn ang="0">
                    <a:pos x="37" y="708"/>
                  </a:cxn>
                  <a:cxn ang="0">
                    <a:pos x="53" y="645"/>
                  </a:cxn>
                  <a:cxn ang="0">
                    <a:pos x="69" y="582"/>
                  </a:cxn>
                  <a:cxn ang="0">
                    <a:pos x="84" y="516"/>
                  </a:cxn>
                  <a:cxn ang="0">
                    <a:pos x="99" y="444"/>
                  </a:cxn>
                  <a:cxn ang="0">
                    <a:pos x="110" y="365"/>
                  </a:cxn>
                  <a:cxn ang="0">
                    <a:pos x="118" y="321"/>
                  </a:cxn>
                  <a:cxn ang="0">
                    <a:pos x="129" y="280"/>
                  </a:cxn>
                  <a:cxn ang="0">
                    <a:pos x="138" y="243"/>
                  </a:cxn>
                  <a:cxn ang="0">
                    <a:pos x="150" y="207"/>
                  </a:cxn>
                  <a:cxn ang="0">
                    <a:pos x="164" y="173"/>
                  </a:cxn>
                  <a:cxn ang="0">
                    <a:pos x="181" y="141"/>
                  </a:cxn>
                  <a:cxn ang="0">
                    <a:pos x="201" y="110"/>
                  </a:cxn>
                  <a:cxn ang="0">
                    <a:pos x="226" y="79"/>
                  </a:cxn>
                  <a:cxn ang="0">
                    <a:pos x="242" y="67"/>
                  </a:cxn>
                  <a:cxn ang="0">
                    <a:pos x="257" y="57"/>
                  </a:cxn>
                  <a:cxn ang="0">
                    <a:pos x="267" y="48"/>
                  </a:cxn>
                  <a:cxn ang="0">
                    <a:pos x="278" y="40"/>
                  </a:cxn>
                  <a:cxn ang="0">
                    <a:pos x="287" y="30"/>
                  </a:cxn>
                  <a:cxn ang="0">
                    <a:pos x="298" y="21"/>
                  </a:cxn>
                  <a:cxn ang="0">
                    <a:pos x="312" y="11"/>
                  </a:cxn>
                  <a:cxn ang="0">
                    <a:pos x="331" y="0"/>
                  </a:cxn>
                  <a:cxn ang="0">
                    <a:pos x="345" y="9"/>
                  </a:cxn>
                  <a:cxn ang="0">
                    <a:pos x="381" y="34"/>
                  </a:cxn>
                  <a:cxn ang="0">
                    <a:pos x="433" y="68"/>
                  </a:cxn>
                  <a:cxn ang="0">
                    <a:pos x="494" y="108"/>
                  </a:cxn>
                  <a:cxn ang="0">
                    <a:pos x="553" y="145"/>
                  </a:cxn>
                  <a:cxn ang="0">
                    <a:pos x="606" y="179"/>
                  </a:cxn>
                  <a:cxn ang="0">
                    <a:pos x="643" y="200"/>
                  </a:cxn>
                  <a:cxn ang="0">
                    <a:pos x="659" y="206"/>
                  </a:cxn>
                </a:cxnLst>
                <a:rect l="0" t="0" r="r" b="b"/>
                <a:pathLst>
                  <a:path w="741" h="1111">
                    <a:moveTo>
                      <a:pt x="659" y="206"/>
                    </a:moveTo>
                    <a:lnTo>
                      <a:pt x="715" y="322"/>
                    </a:lnTo>
                    <a:lnTo>
                      <a:pt x="741" y="427"/>
                    </a:lnTo>
                    <a:lnTo>
                      <a:pt x="741" y="523"/>
                    </a:lnTo>
                    <a:lnTo>
                      <a:pt x="723" y="614"/>
                    </a:lnTo>
                    <a:lnTo>
                      <a:pt x="690" y="702"/>
                    </a:lnTo>
                    <a:lnTo>
                      <a:pt x="653" y="793"/>
                    </a:lnTo>
                    <a:lnTo>
                      <a:pt x="614" y="887"/>
                    </a:lnTo>
                    <a:lnTo>
                      <a:pt x="581" y="992"/>
                    </a:lnTo>
                    <a:lnTo>
                      <a:pt x="525" y="1022"/>
                    </a:lnTo>
                    <a:lnTo>
                      <a:pt x="476" y="1051"/>
                    </a:lnTo>
                    <a:lnTo>
                      <a:pt x="431" y="1074"/>
                    </a:lnTo>
                    <a:lnTo>
                      <a:pt x="389" y="1093"/>
                    </a:lnTo>
                    <a:lnTo>
                      <a:pt x="347" y="1105"/>
                    </a:lnTo>
                    <a:lnTo>
                      <a:pt x="304" y="1111"/>
                    </a:lnTo>
                    <a:lnTo>
                      <a:pt x="256" y="1109"/>
                    </a:lnTo>
                    <a:lnTo>
                      <a:pt x="205" y="1100"/>
                    </a:lnTo>
                    <a:lnTo>
                      <a:pt x="165" y="1075"/>
                    </a:lnTo>
                    <a:lnTo>
                      <a:pt x="130" y="1054"/>
                    </a:lnTo>
                    <a:lnTo>
                      <a:pt x="98" y="1033"/>
                    </a:lnTo>
                    <a:lnTo>
                      <a:pt x="70" y="1012"/>
                    </a:lnTo>
                    <a:lnTo>
                      <a:pt x="45" y="991"/>
                    </a:lnTo>
                    <a:lnTo>
                      <a:pt x="25" y="971"/>
                    </a:lnTo>
                    <a:lnTo>
                      <a:pt x="10" y="948"/>
                    </a:lnTo>
                    <a:lnTo>
                      <a:pt x="0" y="926"/>
                    </a:lnTo>
                    <a:lnTo>
                      <a:pt x="9" y="845"/>
                    </a:lnTo>
                    <a:lnTo>
                      <a:pt x="22" y="774"/>
                    </a:lnTo>
                    <a:lnTo>
                      <a:pt x="37" y="708"/>
                    </a:lnTo>
                    <a:lnTo>
                      <a:pt x="53" y="645"/>
                    </a:lnTo>
                    <a:lnTo>
                      <a:pt x="69" y="582"/>
                    </a:lnTo>
                    <a:lnTo>
                      <a:pt x="84" y="516"/>
                    </a:lnTo>
                    <a:lnTo>
                      <a:pt x="99" y="444"/>
                    </a:lnTo>
                    <a:lnTo>
                      <a:pt x="110" y="365"/>
                    </a:lnTo>
                    <a:lnTo>
                      <a:pt x="118" y="321"/>
                    </a:lnTo>
                    <a:lnTo>
                      <a:pt x="129" y="280"/>
                    </a:lnTo>
                    <a:lnTo>
                      <a:pt x="138" y="243"/>
                    </a:lnTo>
                    <a:lnTo>
                      <a:pt x="150" y="207"/>
                    </a:lnTo>
                    <a:lnTo>
                      <a:pt x="164" y="173"/>
                    </a:lnTo>
                    <a:lnTo>
                      <a:pt x="181" y="141"/>
                    </a:lnTo>
                    <a:lnTo>
                      <a:pt x="201" y="110"/>
                    </a:lnTo>
                    <a:lnTo>
                      <a:pt x="226" y="79"/>
                    </a:lnTo>
                    <a:lnTo>
                      <a:pt x="242" y="67"/>
                    </a:lnTo>
                    <a:lnTo>
                      <a:pt x="257" y="57"/>
                    </a:lnTo>
                    <a:lnTo>
                      <a:pt x="267" y="48"/>
                    </a:lnTo>
                    <a:lnTo>
                      <a:pt x="278" y="40"/>
                    </a:lnTo>
                    <a:lnTo>
                      <a:pt x="287" y="30"/>
                    </a:lnTo>
                    <a:lnTo>
                      <a:pt x="298" y="21"/>
                    </a:lnTo>
                    <a:lnTo>
                      <a:pt x="312" y="11"/>
                    </a:lnTo>
                    <a:lnTo>
                      <a:pt x="331" y="0"/>
                    </a:lnTo>
                    <a:lnTo>
                      <a:pt x="345" y="9"/>
                    </a:lnTo>
                    <a:lnTo>
                      <a:pt x="381" y="34"/>
                    </a:lnTo>
                    <a:lnTo>
                      <a:pt x="433" y="68"/>
                    </a:lnTo>
                    <a:lnTo>
                      <a:pt x="494" y="108"/>
                    </a:lnTo>
                    <a:lnTo>
                      <a:pt x="553" y="145"/>
                    </a:lnTo>
                    <a:lnTo>
                      <a:pt x="606" y="179"/>
                    </a:lnTo>
                    <a:lnTo>
                      <a:pt x="643" y="200"/>
                    </a:lnTo>
                    <a:lnTo>
                      <a:pt x="659" y="20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76" name="Freeform 33"/>
              <p:cNvSpPr>
                <a:spLocks/>
              </p:cNvSpPr>
              <p:nvPr/>
            </p:nvSpPr>
            <p:spPr bwMode="auto">
              <a:xfrm>
                <a:off x="3452" y="2271"/>
                <a:ext cx="73" cy="121"/>
              </a:xfrm>
              <a:custGeom>
                <a:avLst/>
                <a:gdLst/>
                <a:ahLst/>
                <a:cxnLst>
                  <a:cxn ang="0">
                    <a:pos x="652" y="204"/>
                  </a:cxn>
                  <a:cxn ang="0">
                    <a:pos x="708" y="319"/>
                  </a:cxn>
                  <a:cxn ang="0">
                    <a:pos x="733" y="422"/>
                  </a:cxn>
                  <a:cxn ang="0">
                    <a:pos x="732" y="514"/>
                  </a:cxn>
                  <a:cxn ang="0">
                    <a:pos x="713" y="601"/>
                  </a:cxn>
                  <a:cxn ang="0">
                    <a:pos x="680" y="685"/>
                  </a:cxn>
                  <a:cxn ang="0">
                    <a:pos x="641" y="772"/>
                  </a:cxn>
                  <a:cxn ang="0">
                    <a:pos x="602" y="864"/>
                  </a:cxn>
                  <a:cxn ang="0">
                    <a:pos x="569" y="967"/>
                  </a:cxn>
                  <a:cxn ang="0">
                    <a:pos x="515" y="995"/>
                  </a:cxn>
                  <a:cxn ang="0">
                    <a:pos x="467" y="1021"/>
                  </a:cxn>
                  <a:cxn ang="0">
                    <a:pos x="425" y="1044"/>
                  </a:cxn>
                  <a:cxn ang="0">
                    <a:pos x="385" y="1063"/>
                  </a:cxn>
                  <a:cxn ang="0">
                    <a:pos x="345" y="1075"/>
                  </a:cxn>
                  <a:cxn ang="0">
                    <a:pos x="304" y="1082"/>
                  </a:cxn>
                  <a:cxn ang="0">
                    <a:pos x="258" y="1081"/>
                  </a:cxn>
                  <a:cxn ang="0">
                    <a:pos x="207" y="1074"/>
                  </a:cxn>
                  <a:cxn ang="0">
                    <a:pos x="169" y="1048"/>
                  </a:cxn>
                  <a:cxn ang="0">
                    <a:pos x="135" y="1023"/>
                  </a:cxn>
                  <a:cxn ang="0">
                    <a:pos x="102" y="998"/>
                  </a:cxn>
                  <a:cxn ang="0">
                    <a:pos x="74" y="975"/>
                  </a:cxn>
                  <a:cxn ang="0">
                    <a:pos x="48" y="950"/>
                  </a:cxn>
                  <a:cxn ang="0">
                    <a:pos x="28" y="927"/>
                  </a:cxn>
                  <a:cxn ang="0">
                    <a:pos x="10" y="902"/>
                  </a:cxn>
                  <a:cxn ang="0">
                    <a:pos x="0" y="876"/>
                  </a:cxn>
                  <a:cxn ang="0">
                    <a:pos x="8" y="798"/>
                  </a:cxn>
                  <a:cxn ang="0">
                    <a:pos x="20" y="732"/>
                  </a:cxn>
                  <a:cxn ang="0">
                    <a:pos x="35" y="674"/>
                  </a:cxn>
                  <a:cxn ang="0">
                    <a:pos x="50" y="620"/>
                  </a:cxn>
                  <a:cxn ang="0">
                    <a:pos x="65" y="566"/>
                  </a:cxn>
                  <a:cxn ang="0">
                    <a:pos x="79" y="508"/>
                  </a:cxn>
                  <a:cxn ang="0">
                    <a:pos x="92" y="442"/>
                  </a:cxn>
                  <a:cxn ang="0">
                    <a:pos x="103" y="365"/>
                  </a:cxn>
                  <a:cxn ang="0">
                    <a:pos x="109" y="323"/>
                  </a:cxn>
                  <a:cxn ang="0">
                    <a:pos x="118" y="283"/>
                  </a:cxn>
                  <a:cxn ang="0">
                    <a:pos x="127" y="245"/>
                  </a:cxn>
                  <a:cxn ang="0">
                    <a:pos x="140" y="208"/>
                  </a:cxn>
                  <a:cxn ang="0">
                    <a:pos x="154" y="172"/>
                  </a:cxn>
                  <a:cxn ang="0">
                    <a:pos x="172" y="138"/>
                  </a:cxn>
                  <a:cxn ang="0">
                    <a:pos x="193" y="105"/>
                  </a:cxn>
                  <a:cxn ang="0">
                    <a:pos x="219" y="74"/>
                  </a:cxn>
                  <a:cxn ang="0">
                    <a:pos x="235" y="62"/>
                  </a:cxn>
                  <a:cxn ang="0">
                    <a:pos x="250" y="53"/>
                  </a:cxn>
                  <a:cxn ang="0">
                    <a:pos x="261" y="44"/>
                  </a:cxn>
                  <a:cxn ang="0">
                    <a:pos x="272" y="37"/>
                  </a:cxn>
                  <a:cxn ang="0">
                    <a:pos x="281" y="28"/>
                  </a:cxn>
                  <a:cxn ang="0">
                    <a:pos x="293" y="20"/>
                  </a:cxn>
                  <a:cxn ang="0">
                    <a:pos x="307" y="10"/>
                  </a:cxn>
                  <a:cxn ang="0">
                    <a:pos x="327" y="0"/>
                  </a:cxn>
                  <a:cxn ang="0">
                    <a:pos x="340" y="9"/>
                  </a:cxn>
                  <a:cxn ang="0">
                    <a:pos x="376" y="34"/>
                  </a:cxn>
                  <a:cxn ang="0">
                    <a:pos x="428" y="67"/>
                  </a:cxn>
                  <a:cxn ang="0">
                    <a:pos x="488" y="107"/>
                  </a:cxn>
                  <a:cxn ang="0">
                    <a:pos x="547" y="144"/>
                  </a:cxn>
                  <a:cxn ang="0">
                    <a:pos x="600" y="177"/>
                  </a:cxn>
                  <a:cxn ang="0">
                    <a:pos x="637" y="198"/>
                  </a:cxn>
                  <a:cxn ang="0">
                    <a:pos x="652" y="204"/>
                  </a:cxn>
                </a:cxnLst>
                <a:rect l="0" t="0" r="r" b="b"/>
                <a:pathLst>
                  <a:path w="733" h="1082">
                    <a:moveTo>
                      <a:pt x="652" y="204"/>
                    </a:moveTo>
                    <a:lnTo>
                      <a:pt x="708" y="319"/>
                    </a:lnTo>
                    <a:lnTo>
                      <a:pt x="733" y="422"/>
                    </a:lnTo>
                    <a:lnTo>
                      <a:pt x="732" y="514"/>
                    </a:lnTo>
                    <a:lnTo>
                      <a:pt x="713" y="601"/>
                    </a:lnTo>
                    <a:lnTo>
                      <a:pt x="680" y="685"/>
                    </a:lnTo>
                    <a:lnTo>
                      <a:pt x="641" y="772"/>
                    </a:lnTo>
                    <a:lnTo>
                      <a:pt x="602" y="864"/>
                    </a:lnTo>
                    <a:lnTo>
                      <a:pt x="569" y="967"/>
                    </a:lnTo>
                    <a:lnTo>
                      <a:pt x="515" y="995"/>
                    </a:lnTo>
                    <a:lnTo>
                      <a:pt x="467" y="1021"/>
                    </a:lnTo>
                    <a:lnTo>
                      <a:pt x="425" y="1044"/>
                    </a:lnTo>
                    <a:lnTo>
                      <a:pt x="385" y="1063"/>
                    </a:lnTo>
                    <a:lnTo>
                      <a:pt x="345" y="1075"/>
                    </a:lnTo>
                    <a:lnTo>
                      <a:pt x="304" y="1082"/>
                    </a:lnTo>
                    <a:lnTo>
                      <a:pt x="258" y="1081"/>
                    </a:lnTo>
                    <a:lnTo>
                      <a:pt x="207" y="1074"/>
                    </a:lnTo>
                    <a:lnTo>
                      <a:pt x="169" y="1048"/>
                    </a:lnTo>
                    <a:lnTo>
                      <a:pt x="135" y="1023"/>
                    </a:lnTo>
                    <a:lnTo>
                      <a:pt x="102" y="998"/>
                    </a:lnTo>
                    <a:lnTo>
                      <a:pt x="74" y="975"/>
                    </a:lnTo>
                    <a:lnTo>
                      <a:pt x="48" y="950"/>
                    </a:lnTo>
                    <a:lnTo>
                      <a:pt x="28" y="927"/>
                    </a:lnTo>
                    <a:lnTo>
                      <a:pt x="10" y="902"/>
                    </a:lnTo>
                    <a:lnTo>
                      <a:pt x="0" y="876"/>
                    </a:lnTo>
                    <a:lnTo>
                      <a:pt x="8" y="798"/>
                    </a:lnTo>
                    <a:lnTo>
                      <a:pt x="20" y="732"/>
                    </a:lnTo>
                    <a:lnTo>
                      <a:pt x="35" y="674"/>
                    </a:lnTo>
                    <a:lnTo>
                      <a:pt x="50" y="620"/>
                    </a:lnTo>
                    <a:lnTo>
                      <a:pt x="65" y="566"/>
                    </a:lnTo>
                    <a:lnTo>
                      <a:pt x="79" y="508"/>
                    </a:lnTo>
                    <a:lnTo>
                      <a:pt x="92" y="442"/>
                    </a:lnTo>
                    <a:lnTo>
                      <a:pt x="103" y="365"/>
                    </a:lnTo>
                    <a:lnTo>
                      <a:pt x="109" y="323"/>
                    </a:lnTo>
                    <a:lnTo>
                      <a:pt x="118" y="283"/>
                    </a:lnTo>
                    <a:lnTo>
                      <a:pt x="127" y="245"/>
                    </a:lnTo>
                    <a:lnTo>
                      <a:pt x="140" y="208"/>
                    </a:lnTo>
                    <a:lnTo>
                      <a:pt x="154" y="172"/>
                    </a:lnTo>
                    <a:lnTo>
                      <a:pt x="172" y="138"/>
                    </a:lnTo>
                    <a:lnTo>
                      <a:pt x="193" y="105"/>
                    </a:lnTo>
                    <a:lnTo>
                      <a:pt x="219" y="74"/>
                    </a:lnTo>
                    <a:lnTo>
                      <a:pt x="235" y="62"/>
                    </a:lnTo>
                    <a:lnTo>
                      <a:pt x="250" y="53"/>
                    </a:lnTo>
                    <a:lnTo>
                      <a:pt x="261" y="44"/>
                    </a:lnTo>
                    <a:lnTo>
                      <a:pt x="272" y="37"/>
                    </a:lnTo>
                    <a:lnTo>
                      <a:pt x="281" y="28"/>
                    </a:lnTo>
                    <a:lnTo>
                      <a:pt x="293" y="20"/>
                    </a:lnTo>
                    <a:lnTo>
                      <a:pt x="307" y="10"/>
                    </a:lnTo>
                    <a:lnTo>
                      <a:pt x="327" y="0"/>
                    </a:lnTo>
                    <a:lnTo>
                      <a:pt x="340" y="9"/>
                    </a:lnTo>
                    <a:lnTo>
                      <a:pt x="376" y="34"/>
                    </a:lnTo>
                    <a:lnTo>
                      <a:pt x="428" y="67"/>
                    </a:lnTo>
                    <a:lnTo>
                      <a:pt x="488" y="107"/>
                    </a:lnTo>
                    <a:lnTo>
                      <a:pt x="547" y="144"/>
                    </a:lnTo>
                    <a:lnTo>
                      <a:pt x="600" y="177"/>
                    </a:lnTo>
                    <a:lnTo>
                      <a:pt x="637" y="198"/>
                    </a:lnTo>
                    <a:lnTo>
                      <a:pt x="652" y="20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77" name="Freeform 34"/>
              <p:cNvSpPr>
                <a:spLocks/>
              </p:cNvSpPr>
              <p:nvPr/>
            </p:nvSpPr>
            <p:spPr bwMode="auto">
              <a:xfrm>
                <a:off x="3452" y="2272"/>
                <a:ext cx="73" cy="117"/>
              </a:xfrm>
              <a:custGeom>
                <a:avLst/>
                <a:gdLst/>
                <a:ahLst/>
                <a:cxnLst>
                  <a:cxn ang="0">
                    <a:pos x="645" y="202"/>
                  </a:cxn>
                  <a:cxn ang="0">
                    <a:pos x="701" y="317"/>
                  </a:cxn>
                  <a:cxn ang="0">
                    <a:pos x="725" y="416"/>
                  </a:cxn>
                  <a:cxn ang="0">
                    <a:pos x="723" y="505"/>
                  </a:cxn>
                  <a:cxn ang="0">
                    <a:pos x="703" y="588"/>
                  </a:cxn>
                  <a:cxn ang="0">
                    <a:pos x="668" y="668"/>
                  </a:cxn>
                  <a:cxn ang="0">
                    <a:pos x="629" y="751"/>
                  </a:cxn>
                  <a:cxn ang="0">
                    <a:pos x="587" y="841"/>
                  </a:cxn>
                  <a:cxn ang="0">
                    <a:pos x="554" y="943"/>
                  </a:cxn>
                  <a:cxn ang="0">
                    <a:pos x="503" y="970"/>
                  </a:cxn>
                  <a:cxn ang="0">
                    <a:pos x="458" y="994"/>
                  </a:cxn>
                  <a:cxn ang="0">
                    <a:pos x="418" y="1015"/>
                  </a:cxn>
                  <a:cxn ang="0">
                    <a:pos x="382" y="1034"/>
                  </a:cxn>
                  <a:cxn ang="0">
                    <a:pos x="343" y="1046"/>
                  </a:cxn>
                  <a:cxn ang="0">
                    <a:pos x="304" y="1054"/>
                  </a:cxn>
                  <a:cxn ang="0">
                    <a:pos x="258" y="1055"/>
                  </a:cxn>
                  <a:cxn ang="0">
                    <a:pos x="207" y="1049"/>
                  </a:cxn>
                  <a:cxn ang="0">
                    <a:pos x="174" y="1021"/>
                  </a:cxn>
                  <a:cxn ang="0">
                    <a:pos x="141" y="993"/>
                  </a:cxn>
                  <a:cxn ang="0">
                    <a:pos x="108" y="966"/>
                  </a:cxn>
                  <a:cxn ang="0">
                    <a:pos x="79" y="939"/>
                  </a:cxn>
                  <a:cxn ang="0">
                    <a:pos x="53" y="912"/>
                  </a:cxn>
                  <a:cxn ang="0">
                    <a:pos x="30" y="884"/>
                  </a:cxn>
                  <a:cxn ang="0">
                    <a:pos x="11" y="855"/>
                  </a:cxn>
                  <a:cxn ang="0">
                    <a:pos x="0" y="825"/>
                  </a:cxn>
                  <a:cxn ang="0">
                    <a:pos x="8" y="748"/>
                  </a:cxn>
                  <a:cxn ang="0">
                    <a:pos x="19" y="688"/>
                  </a:cxn>
                  <a:cxn ang="0">
                    <a:pos x="32" y="638"/>
                  </a:cxn>
                  <a:cxn ang="0">
                    <a:pos x="47" y="594"/>
                  </a:cxn>
                  <a:cxn ang="0">
                    <a:pos x="61" y="549"/>
                  </a:cxn>
                  <a:cxn ang="0">
                    <a:pos x="74" y="500"/>
                  </a:cxn>
                  <a:cxn ang="0">
                    <a:pos x="86" y="440"/>
                  </a:cxn>
                  <a:cxn ang="0">
                    <a:pos x="96" y="365"/>
                  </a:cxn>
                  <a:cxn ang="0">
                    <a:pos x="100" y="325"/>
                  </a:cxn>
                  <a:cxn ang="0">
                    <a:pos x="107" y="285"/>
                  </a:cxn>
                  <a:cxn ang="0">
                    <a:pos x="117" y="246"/>
                  </a:cxn>
                  <a:cxn ang="0">
                    <a:pos x="130" y="209"/>
                  </a:cxn>
                  <a:cxn ang="0">
                    <a:pos x="145" y="172"/>
                  </a:cxn>
                  <a:cxn ang="0">
                    <a:pos x="163" y="136"/>
                  </a:cxn>
                  <a:cxn ang="0">
                    <a:pos x="185" y="102"/>
                  </a:cxn>
                  <a:cxn ang="0">
                    <a:pos x="212" y="70"/>
                  </a:cxn>
                  <a:cxn ang="0">
                    <a:pos x="228" y="59"/>
                  </a:cxn>
                  <a:cxn ang="0">
                    <a:pos x="243" y="50"/>
                  </a:cxn>
                  <a:cxn ang="0">
                    <a:pos x="254" y="42"/>
                  </a:cxn>
                  <a:cxn ang="0">
                    <a:pos x="265" y="36"/>
                  </a:cxn>
                  <a:cxn ang="0">
                    <a:pos x="274" y="27"/>
                  </a:cxn>
                  <a:cxn ang="0">
                    <a:pos x="286" y="19"/>
                  </a:cxn>
                  <a:cxn ang="0">
                    <a:pos x="300" y="10"/>
                  </a:cxn>
                  <a:cxn ang="0">
                    <a:pos x="320" y="0"/>
                  </a:cxn>
                  <a:cxn ang="0">
                    <a:pos x="333" y="8"/>
                  </a:cxn>
                  <a:cxn ang="0">
                    <a:pos x="369" y="33"/>
                  </a:cxn>
                  <a:cxn ang="0">
                    <a:pos x="421" y="66"/>
                  </a:cxn>
                  <a:cxn ang="0">
                    <a:pos x="481" y="106"/>
                  </a:cxn>
                  <a:cxn ang="0">
                    <a:pos x="540" y="142"/>
                  </a:cxn>
                  <a:cxn ang="0">
                    <a:pos x="593" y="175"/>
                  </a:cxn>
                  <a:cxn ang="0">
                    <a:pos x="630" y="196"/>
                  </a:cxn>
                  <a:cxn ang="0">
                    <a:pos x="645" y="202"/>
                  </a:cxn>
                </a:cxnLst>
                <a:rect l="0" t="0" r="r" b="b"/>
                <a:pathLst>
                  <a:path w="725" h="1055">
                    <a:moveTo>
                      <a:pt x="645" y="202"/>
                    </a:moveTo>
                    <a:lnTo>
                      <a:pt x="701" y="317"/>
                    </a:lnTo>
                    <a:lnTo>
                      <a:pt x="725" y="416"/>
                    </a:lnTo>
                    <a:lnTo>
                      <a:pt x="723" y="505"/>
                    </a:lnTo>
                    <a:lnTo>
                      <a:pt x="703" y="588"/>
                    </a:lnTo>
                    <a:lnTo>
                      <a:pt x="668" y="668"/>
                    </a:lnTo>
                    <a:lnTo>
                      <a:pt x="629" y="751"/>
                    </a:lnTo>
                    <a:lnTo>
                      <a:pt x="587" y="841"/>
                    </a:lnTo>
                    <a:lnTo>
                      <a:pt x="554" y="943"/>
                    </a:lnTo>
                    <a:lnTo>
                      <a:pt x="503" y="970"/>
                    </a:lnTo>
                    <a:lnTo>
                      <a:pt x="458" y="994"/>
                    </a:lnTo>
                    <a:lnTo>
                      <a:pt x="418" y="1015"/>
                    </a:lnTo>
                    <a:lnTo>
                      <a:pt x="382" y="1034"/>
                    </a:lnTo>
                    <a:lnTo>
                      <a:pt x="343" y="1046"/>
                    </a:lnTo>
                    <a:lnTo>
                      <a:pt x="304" y="1054"/>
                    </a:lnTo>
                    <a:lnTo>
                      <a:pt x="258" y="1055"/>
                    </a:lnTo>
                    <a:lnTo>
                      <a:pt x="207" y="1049"/>
                    </a:lnTo>
                    <a:lnTo>
                      <a:pt x="174" y="1021"/>
                    </a:lnTo>
                    <a:lnTo>
                      <a:pt x="141" y="993"/>
                    </a:lnTo>
                    <a:lnTo>
                      <a:pt x="108" y="966"/>
                    </a:lnTo>
                    <a:lnTo>
                      <a:pt x="79" y="939"/>
                    </a:lnTo>
                    <a:lnTo>
                      <a:pt x="53" y="912"/>
                    </a:lnTo>
                    <a:lnTo>
                      <a:pt x="30" y="884"/>
                    </a:lnTo>
                    <a:lnTo>
                      <a:pt x="11" y="855"/>
                    </a:lnTo>
                    <a:lnTo>
                      <a:pt x="0" y="825"/>
                    </a:lnTo>
                    <a:lnTo>
                      <a:pt x="8" y="748"/>
                    </a:lnTo>
                    <a:lnTo>
                      <a:pt x="19" y="688"/>
                    </a:lnTo>
                    <a:lnTo>
                      <a:pt x="32" y="638"/>
                    </a:lnTo>
                    <a:lnTo>
                      <a:pt x="47" y="594"/>
                    </a:lnTo>
                    <a:lnTo>
                      <a:pt x="61" y="549"/>
                    </a:lnTo>
                    <a:lnTo>
                      <a:pt x="74" y="500"/>
                    </a:lnTo>
                    <a:lnTo>
                      <a:pt x="86" y="440"/>
                    </a:lnTo>
                    <a:lnTo>
                      <a:pt x="96" y="365"/>
                    </a:lnTo>
                    <a:lnTo>
                      <a:pt x="100" y="325"/>
                    </a:lnTo>
                    <a:lnTo>
                      <a:pt x="107" y="285"/>
                    </a:lnTo>
                    <a:lnTo>
                      <a:pt x="117" y="246"/>
                    </a:lnTo>
                    <a:lnTo>
                      <a:pt x="130" y="209"/>
                    </a:lnTo>
                    <a:lnTo>
                      <a:pt x="145" y="172"/>
                    </a:lnTo>
                    <a:lnTo>
                      <a:pt x="163" y="136"/>
                    </a:lnTo>
                    <a:lnTo>
                      <a:pt x="185" y="102"/>
                    </a:lnTo>
                    <a:lnTo>
                      <a:pt x="212" y="70"/>
                    </a:lnTo>
                    <a:lnTo>
                      <a:pt x="228" y="59"/>
                    </a:lnTo>
                    <a:lnTo>
                      <a:pt x="243" y="50"/>
                    </a:lnTo>
                    <a:lnTo>
                      <a:pt x="254" y="42"/>
                    </a:lnTo>
                    <a:lnTo>
                      <a:pt x="265" y="36"/>
                    </a:lnTo>
                    <a:lnTo>
                      <a:pt x="274" y="27"/>
                    </a:lnTo>
                    <a:lnTo>
                      <a:pt x="286" y="19"/>
                    </a:lnTo>
                    <a:lnTo>
                      <a:pt x="300" y="10"/>
                    </a:lnTo>
                    <a:lnTo>
                      <a:pt x="320" y="0"/>
                    </a:lnTo>
                    <a:lnTo>
                      <a:pt x="333" y="8"/>
                    </a:lnTo>
                    <a:lnTo>
                      <a:pt x="369" y="33"/>
                    </a:lnTo>
                    <a:lnTo>
                      <a:pt x="421" y="66"/>
                    </a:lnTo>
                    <a:lnTo>
                      <a:pt x="481" y="106"/>
                    </a:lnTo>
                    <a:lnTo>
                      <a:pt x="540" y="142"/>
                    </a:lnTo>
                    <a:lnTo>
                      <a:pt x="593" y="175"/>
                    </a:lnTo>
                    <a:lnTo>
                      <a:pt x="630" y="196"/>
                    </a:lnTo>
                    <a:lnTo>
                      <a:pt x="645" y="20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78" name="Freeform 35"/>
              <p:cNvSpPr>
                <a:spLocks/>
              </p:cNvSpPr>
              <p:nvPr/>
            </p:nvSpPr>
            <p:spPr bwMode="auto">
              <a:xfrm>
                <a:off x="3483" y="2253"/>
                <a:ext cx="40" cy="31"/>
              </a:xfrm>
              <a:custGeom>
                <a:avLst/>
                <a:gdLst/>
                <a:ahLst/>
                <a:cxnLst>
                  <a:cxn ang="0">
                    <a:pos x="395" y="143"/>
                  </a:cxn>
                  <a:cxn ang="0">
                    <a:pos x="391" y="152"/>
                  </a:cxn>
                  <a:cxn ang="0">
                    <a:pos x="387" y="162"/>
                  </a:cxn>
                  <a:cxn ang="0">
                    <a:pos x="382" y="171"/>
                  </a:cxn>
                  <a:cxn ang="0">
                    <a:pos x="378" y="180"/>
                  </a:cxn>
                  <a:cxn ang="0">
                    <a:pos x="373" y="188"/>
                  </a:cxn>
                  <a:cxn ang="0">
                    <a:pos x="368" y="198"/>
                  </a:cxn>
                  <a:cxn ang="0">
                    <a:pos x="363" y="207"/>
                  </a:cxn>
                  <a:cxn ang="0">
                    <a:pos x="360" y="218"/>
                  </a:cxn>
                  <a:cxn ang="0">
                    <a:pos x="345" y="227"/>
                  </a:cxn>
                  <a:cxn ang="0">
                    <a:pos x="330" y="236"/>
                  </a:cxn>
                  <a:cxn ang="0">
                    <a:pos x="314" y="244"/>
                  </a:cxn>
                  <a:cxn ang="0">
                    <a:pos x="298" y="251"/>
                  </a:cxn>
                  <a:cxn ang="0">
                    <a:pos x="280" y="257"/>
                  </a:cxn>
                  <a:cxn ang="0">
                    <a:pos x="264" y="264"/>
                  </a:cxn>
                  <a:cxn ang="0">
                    <a:pos x="247" y="269"/>
                  </a:cxn>
                  <a:cxn ang="0">
                    <a:pos x="231" y="274"/>
                  </a:cxn>
                  <a:cxn ang="0">
                    <a:pos x="210" y="270"/>
                  </a:cxn>
                  <a:cxn ang="0">
                    <a:pos x="182" y="258"/>
                  </a:cxn>
                  <a:cxn ang="0">
                    <a:pos x="150" y="241"/>
                  </a:cxn>
                  <a:cxn ang="0">
                    <a:pos x="115" y="222"/>
                  </a:cxn>
                  <a:cxn ang="0">
                    <a:pos x="79" y="202"/>
                  </a:cxn>
                  <a:cxn ang="0">
                    <a:pos x="47" y="185"/>
                  </a:cxn>
                  <a:cxn ang="0">
                    <a:pos x="19" y="173"/>
                  </a:cxn>
                  <a:cxn ang="0">
                    <a:pos x="0" y="171"/>
                  </a:cxn>
                  <a:cxn ang="0">
                    <a:pos x="71" y="0"/>
                  </a:cxn>
                  <a:cxn ang="0">
                    <a:pos x="82" y="6"/>
                  </a:cxn>
                  <a:cxn ang="0">
                    <a:pos x="97" y="22"/>
                  </a:cxn>
                  <a:cxn ang="0">
                    <a:pos x="116" y="42"/>
                  </a:cxn>
                  <a:cxn ang="0">
                    <a:pos x="137" y="67"/>
                  </a:cxn>
                  <a:cxn ang="0">
                    <a:pos x="156" y="90"/>
                  </a:cxn>
                  <a:cxn ang="0">
                    <a:pos x="176" y="110"/>
                  </a:cxn>
                  <a:cxn ang="0">
                    <a:pos x="192" y="125"/>
                  </a:cxn>
                  <a:cxn ang="0">
                    <a:pos x="204" y="134"/>
                  </a:cxn>
                  <a:cxn ang="0">
                    <a:pos x="227" y="134"/>
                  </a:cxn>
                  <a:cxn ang="0">
                    <a:pos x="252" y="136"/>
                  </a:cxn>
                  <a:cxn ang="0">
                    <a:pos x="274" y="136"/>
                  </a:cxn>
                  <a:cxn ang="0">
                    <a:pos x="299" y="138"/>
                  </a:cxn>
                  <a:cxn ang="0">
                    <a:pos x="323" y="139"/>
                  </a:cxn>
                  <a:cxn ang="0">
                    <a:pos x="347" y="140"/>
                  </a:cxn>
                  <a:cxn ang="0">
                    <a:pos x="370" y="141"/>
                  </a:cxn>
                  <a:cxn ang="0">
                    <a:pos x="395" y="143"/>
                  </a:cxn>
                </a:cxnLst>
                <a:rect l="0" t="0" r="r" b="b"/>
                <a:pathLst>
                  <a:path w="395" h="274">
                    <a:moveTo>
                      <a:pt x="395" y="143"/>
                    </a:moveTo>
                    <a:lnTo>
                      <a:pt x="391" y="152"/>
                    </a:lnTo>
                    <a:lnTo>
                      <a:pt x="387" y="162"/>
                    </a:lnTo>
                    <a:lnTo>
                      <a:pt x="382" y="171"/>
                    </a:lnTo>
                    <a:lnTo>
                      <a:pt x="378" y="180"/>
                    </a:lnTo>
                    <a:lnTo>
                      <a:pt x="373" y="188"/>
                    </a:lnTo>
                    <a:lnTo>
                      <a:pt x="368" y="198"/>
                    </a:lnTo>
                    <a:lnTo>
                      <a:pt x="363" y="207"/>
                    </a:lnTo>
                    <a:lnTo>
                      <a:pt x="360" y="218"/>
                    </a:lnTo>
                    <a:lnTo>
                      <a:pt x="345" y="227"/>
                    </a:lnTo>
                    <a:lnTo>
                      <a:pt x="330" y="236"/>
                    </a:lnTo>
                    <a:lnTo>
                      <a:pt x="314" y="244"/>
                    </a:lnTo>
                    <a:lnTo>
                      <a:pt x="298" y="251"/>
                    </a:lnTo>
                    <a:lnTo>
                      <a:pt x="280" y="257"/>
                    </a:lnTo>
                    <a:lnTo>
                      <a:pt x="264" y="264"/>
                    </a:lnTo>
                    <a:lnTo>
                      <a:pt x="247" y="269"/>
                    </a:lnTo>
                    <a:lnTo>
                      <a:pt x="231" y="274"/>
                    </a:lnTo>
                    <a:lnTo>
                      <a:pt x="210" y="270"/>
                    </a:lnTo>
                    <a:lnTo>
                      <a:pt x="182" y="258"/>
                    </a:lnTo>
                    <a:lnTo>
                      <a:pt x="150" y="241"/>
                    </a:lnTo>
                    <a:lnTo>
                      <a:pt x="115" y="222"/>
                    </a:lnTo>
                    <a:lnTo>
                      <a:pt x="79" y="202"/>
                    </a:lnTo>
                    <a:lnTo>
                      <a:pt x="47" y="185"/>
                    </a:lnTo>
                    <a:lnTo>
                      <a:pt x="19" y="173"/>
                    </a:lnTo>
                    <a:lnTo>
                      <a:pt x="0" y="171"/>
                    </a:lnTo>
                    <a:lnTo>
                      <a:pt x="71" y="0"/>
                    </a:lnTo>
                    <a:lnTo>
                      <a:pt x="82" y="6"/>
                    </a:lnTo>
                    <a:lnTo>
                      <a:pt x="97" y="22"/>
                    </a:lnTo>
                    <a:lnTo>
                      <a:pt x="116" y="42"/>
                    </a:lnTo>
                    <a:lnTo>
                      <a:pt x="137" y="67"/>
                    </a:lnTo>
                    <a:lnTo>
                      <a:pt x="156" y="90"/>
                    </a:lnTo>
                    <a:lnTo>
                      <a:pt x="176" y="110"/>
                    </a:lnTo>
                    <a:lnTo>
                      <a:pt x="192" y="125"/>
                    </a:lnTo>
                    <a:lnTo>
                      <a:pt x="204" y="134"/>
                    </a:lnTo>
                    <a:lnTo>
                      <a:pt x="227" y="134"/>
                    </a:lnTo>
                    <a:lnTo>
                      <a:pt x="252" y="136"/>
                    </a:lnTo>
                    <a:lnTo>
                      <a:pt x="274" y="136"/>
                    </a:lnTo>
                    <a:lnTo>
                      <a:pt x="299" y="138"/>
                    </a:lnTo>
                    <a:lnTo>
                      <a:pt x="323" y="139"/>
                    </a:lnTo>
                    <a:lnTo>
                      <a:pt x="347" y="140"/>
                    </a:lnTo>
                    <a:lnTo>
                      <a:pt x="370" y="141"/>
                    </a:lnTo>
                    <a:lnTo>
                      <a:pt x="395" y="14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79" name="Freeform 36"/>
              <p:cNvSpPr>
                <a:spLocks/>
              </p:cNvSpPr>
              <p:nvPr/>
            </p:nvSpPr>
            <p:spPr bwMode="auto">
              <a:xfrm>
                <a:off x="3484" y="2253"/>
                <a:ext cx="38" cy="31"/>
              </a:xfrm>
              <a:custGeom>
                <a:avLst/>
                <a:gdLst/>
                <a:ahLst/>
                <a:cxnLst>
                  <a:cxn ang="0">
                    <a:pos x="383" y="146"/>
                  </a:cxn>
                  <a:cxn ang="0">
                    <a:pos x="378" y="156"/>
                  </a:cxn>
                  <a:cxn ang="0">
                    <a:pos x="374" y="166"/>
                  </a:cxn>
                  <a:cxn ang="0">
                    <a:pos x="370" y="175"/>
                  </a:cxn>
                  <a:cxn ang="0">
                    <a:pos x="366" y="185"/>
                  </a:cxn>
                  <a:cxn ang="0">
                    <a:pos x="360" y="193"/>
                  </a:cxn>
                  <a:cxn ang="0">
                    <a:pos x="355" y="203"/>
                  </a:cxn>
                  <a:cxn ang="0">
                    <a:pos x="350" y="212"/>
                  </a:cxn>
                  <a:cxn ang="0">
                    <a:pos x="347" y="222"/>
                  </a:cxn>
                  <a:cxn ang="0">
                    <a:pos x="332" y="231"/>
                  </a:cxn>
                  <a:cxn ang="0">
                    <a:pos x="318" y="240"/>
                  </a:cxn>
                  <a:cxn ang="0">
                    <a:pos x="302" y="247"/>
                  </a:cxn>
                  <a:cxn ang="0">
                    <a:pos x="288" y="255"/>
                  </a:cxn>
                  <a:cxn ang="0">
                    <a:pos x="271" y="260"/>
                  </a:cxn>
                  <a:cxn ang="0">
                    <a:pos x="256" y="267"/>
                  </a:cxn>
                  <a:cxn ang="0">
                    <a:pos x="239" y="272"/>
                  </a:cxn>
                  <a:cxn ang="0">
                    <a:pos x="224" y="277"/>
                  </a:cxn>
                  <a:cxn ang="0">
                    <a:pos x="203" y="273"/>
                  </a:cxn>
                  <a:cxn ang="0">
                    <a:pos x="177" y="260"/>
                  </a:cxn>
                  <a:cxn ang="0">
                    <a:pos x="145" y="241"/>
                  </a:cxn>
                  <a:cxn ang="0">
                    <a:pos x="112" y="221"/>
                  </a:cxn>
                  <a:cxn ang="0">
                    <a:pos x="77" y="200"/>
                  </a:cxn>
                  <a:cxn ang="0">
                    <a:pos x="46" y="182"/>
                  </a:cxn>
                  <a:cxn ang="0">
                    <a:pos x="19" y="170"/>
                  </a:cxn>
                  <a:cxn ang="0">
                    <a:pos x="0" y="168"/>
                  </a:cxn>
                  <a:cxn ang="0">
                    <a:pos x="8" y="147"/>
                  </a:cxn>
                  <a:cxn ang="0">
                    <a:pos x="16" y="125"/>
                  </a:cxn>
                  <a:cxn ang="0">
                    <a:pos x="24" y="104"/>
                  </a:cxn>
                  <a:cxn ang="0">
                    <a:pos x="33" y="83"/>
                  </a:cxn>
                  <a:cxn ang="0">
                    <a:pos x="42" y="61"/>
                  </a:cxn>
                  <a:cxn ang="0">
                    <a:pos x="50" y="41"/>
                  </a:cxn>
                  <a:cxn ang="0">
                    <a:pos x="58" y="20"/>
                  </a:cxn>
                  <a:cxn ang="0">
                    <a:pos x="68" y="0"/>
                  </a:cxn>
                  <a:cxn ang="0">
                    <a:pos x="78" y="6"/>
                  </a:cxn>
                  <a:cxn ang="0">
                    <a:pos x="94" y="22"/>
                  </a:cxn>
                  <a:cxn ang="0">
                    <a:pos x="112" y="42"/>
                  </a:cxn>
                  <a:cxn ang="0">
                    <a:pos x="134" y="67"/>
                  </a:cxn>
                  <a:cxn ang="0">
                    <a:pos x="153" y="89"/>
                  </a:cxn>
                  <a:cxn ang="0">
                    <a:pos x="172" y="110"/>
                  </a:cxn>
                  <a:cxn ang="0">
                    <a:pos x="188" y="125"/>
                  </a:cxn>
                  <a:cxn ang="0">
                    <a:pos x="200" y="133"/>
                  </a:cxn>
                  <a:cxn ang="0">
                    <a:pos x="223" y="134"/>
                  </a:cxn>
                  <a:cxn ang="0">
                    <a:pos x="246" y="136"/>
                  </a:cxn>
                  <a:cxn ang="0">
                    <a:pos x="268" y="137"/>
                  </a:cxn>
                  <a:cxn ang="0">
                    <a:pos x="291" y="139"/>
                  </a:cxn>
                  <a:cxn ang="0">
                    <a:pos x="313" y="140"/>
                  </a:cxn>
                  <a:cxn ang="0">
                    <a:pos x="337" y="142"/>
                  </a:cxn>
                  <a:cxn ang="0">
                    <a:pos x="359" y="144"/>
                  </a:cxn>
                  <a:cxn ang="0">
                    <a:pos x="383" y="146"/>
                  </a:cxn>
                </a:cxnLst>
                <a:rect l="0" t="0" r="r" b="b"/>
                <a:pathLst>
                  <a:path w="383" h="277">
                    <a:moveTo>
                      <a:pt x="383" y="146"/>
                    </a:moveTo>
                    <a:lnTo>
                      <a:pt x="378" y="156"/>
                    </a:lnTo>
                    <a:lnTo>
                      <a:pt x="374" y="166"/>
                    </a:lnTo>
                    <a:lnTo>
                      <a:pt x="370" y="175"/>
                    </a:lnTo>
                    <a:lnTo>
                      <a:pt x="366" y="185"/>
                    </a:lnTo>
                    <a:lnTo>
                      <a:pt x="360" y="193"/>
                    </a:lnTo>
                    <a:lnTo>
                      <a:pt x="355" y="203"/>
                    </a:lnTo>
                    <a:lnTo>
                      <a:pt x="350" y="212"/>
                    </a:lnTo>
                    <a:lnTo>
                      <a:pt x="347" y="222"/>
                    </a:lnTo>
                    <a:lnTo>
                      <a:pt x="332" y="231"/>
                    </a:lnTo>
                    <a:lnTo>
                      <a:pt x="318" y="240"/>
                    </a:lnTo>
                    <a:lnTo>
                      <a:pt x="302" y="247"/>
                    </a:lnTo>
                    <a:lnTo>
                      <a:pt x="288" y="255"/>
                    </a:lnTo>
                    <a:lnTo>
                      <a:pt x="271" y="260"/>
                    </a:lnTo>
                    <a:lnTo>
                      <a:pt x="256" y="267"/>
                    </a:lnTo>
                    <a:lnTo>
                      <a:pt x="239" y="272"/>
                    </a:lnTo>
                    <a:lnTo>
                      <a:pt x="224" y="277"/>
                    </a:lnTo>
                    <a:lnTo>
                      <a:pt x="203" y="273"/>
                    </a:lnTo>
                    <a:lnTo>
                      <a:pt x="177" y="260"/>
                    </a:lnTo>
                    <a:lnTo>
                      <a:pt x="145" y="241"/>
                    </a:lnTo>
                    <a:lnTo>
                      <a:pt x="112" y="221"/>
                    </a:lnTo>
                    <a:lnTo>
                      <a:pt x="77" y="200"/>
                    </a:lnTo>
                    <a:lnTo>
                      <a:pt x="46" y="182"/>
                    </a:lnTo>
                    <a:lnTo>
                      <a:pt x="19" y="170"/>
                    </a:lnTo>
                    <a:lnTo>
                      <a:pt x="0" y="168"/>
                    </a:lnTo>
                    <a:lnTo>
                      <a:pt x="8" y="147"/>
                    </a:lnTo>
                    <a:lnTo>
                      <a:pt x="16" y="125"/>
                    </a:lnTo>
                    <a:lnTo>
                      <a:pt x="24" y="104"/>
                    </a:lnTo>
                    <a:lnTo>
                      <a:pt x="33" y="83"/>
                    </a:lnTo>
                    <a:lnTo>
                      <a:pt x="42" y="61"/>
                    </a:lnTo>
                    <a:lnTo>
                      <a:pt x="50" y="41"/>
                    </a:lnTo>
                    <a:lnTo>
                      <a:pt x="58" y="20"/>
                    </a:lnTo>
                    <a:lnTo>
                      <a:pt x="68" y="0"/>
                    </a:lnTo>
                    <a:lnTo>
                      <a:pt x="78" y="6"/>
                    </a:lnTo>
                    <a:lnTo>
                      <a:pt x="94" y="22"/>
                    </a:lnTo>
                    <a:lnTo>
                      <a:pt x="112" y="42"/>
                    </a:lnTo>
                    <a:lnTo>
                      <a:pt x="134" y="67"/>
                    </a:lnTo>
                    <a:lnTo>
                      <a:pt x="153" y="89"/>
                    </a:lnTo>
                    <a:lnTo>
                      <a:pt x="172" y="110"/>
                    </a:lnTo>
                    <a:lnTo>
                      <a:pt x="188" y="125"/>
                    </a:lnTo>
                    <a:lnTo>
                      <a:pt x="200" y="133"/>
                    </a:lnTo>
                    <a:lnTo>
                      <a:pt x="223" y="134"/>
                    </a:lnTo>
                    <a:lnTo>
                      <a:pt x="246" y="136"/>
                    </a:lnTo>
                    <a:lnTo>
                      <a:pt x="268" y="137"/>
                    </a:lnTo>
                    <a:lnTo>
                      <a:pt x="291" y="139"/>
                    </a:lnTo>
                    <a:lnTo>
                      <a:pt x="313" y="140"/>
                    </a:lnTo>
                    <a:lnTo>
                      <a:pt x="337" y="142"/>
                    </a:lnTo>
                    <a:lnTo>
                      <a:pt x="359" y="144"/>
                    </a:lnTo>
                    <a:lnTo>
                      <a:pt x="383" y="14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80" name="Freeform 37"/>
              <p:cNvSpPr>
                <a:spLocks/>
              </p:cNvSpPr>
              <p:nvPr/>
            </p:nvSpPr>
            <p:spPr bwMode="auto">
              <a:xfrm>
                <a:off x="3485" y="2253"/>
                <a:ext cx="36" cy="31"/>
              </a:xfrm>
              <a:custGeom>
                <a:avLst/>
                <a:gdLst/>
                <a:ahLst/>
                <a:cxnLst>
                  <a:cxn ang="0">
                    <a:pos x="368" y="154"/>
                  </a:cxn>
                  <a:cxn ang="0">
                    <a:pos x="363" y="163"/>
                  </a:cxn>
                  <a:cxn ang="0">
                    <a:pos x="359" y="172"/>
                  </a:cxn>
                  <a:cxn ang="0">
                    <a:pos x="353" y="181"/>
                  </a:cxn>
                  <a:cxn ang="0">
                    <a:pos x="349" y="191"/>
                  </a:cxn>
                  <a:cxn ang="0">
                    <a:pos x="343" y="199"/>
                  </a:cxn>
                  <a:cxn ang="0">
                    <a:pos x="338" y="209"/>
                  </a:cxn>
                  <a:cxn ang="0">
                    <a:pos x="333" y="218"/>
                  </a:cxn>
                  <a:cxn ang="0">
                    <a:pos x="329" y="228"/>
                  </a:cxn>
                  <a:cxn ang="0">
                    <a:pos x="314" y="236"/>
                  </a:cxn>
                  <a:cxn ang="0">
                    <a:pos x="301" y="244"/>
                  </a:cxn>
                  <a:cxn ang="0">
                    <a:pos x="287" y="251"/>
                  </a:cxn>
                  <a:cxn ang="0">
                    <a:pos x="274" y="258"/>
                  </a:cxn>
                  <a:cxn ang="0">
                    <a:pos x="259" y="264"/>
                  </a:cxn>
                  <a:cxn ang="0">
                    <a:pos x="245" y="271"/>
                  </a:cxn>
                  <a:cxn ang="0">
                    <a:pos x="229" y="276"/>
                  </a:cxn>
                  <a:cxn ang="0">
                    <a:pos x="215" y="281"/>
                  </a:cxn>
                  <a:cxn ang="0">
                    <a:pos x="194" y="276"/>
                  </a:cxn>
                  <a:cxn ang="0">
                    <a:pos x="168" y="262"/>
                  </a:cxn>
                  <a:cxn ang="0">
                    <a:pos x="138" y="243"/>
                  </a:cxn>
                  <a:cxn ang="0">
                    <a:pos x="106" y="221"/>
                  </a:cxn>
                  <a:cxn ang="0">
                    <a:pos x="73" y="198"/>
                  </a:cxn>
                  <a:cxn ang="0">
                    <a:pos x="43" y="179"/>
                  </a:cxn>
                  <a:cxn ang="0">
                    <a:pos x="17" y="166"/>
                  </a:cxn>
                  <a:cxn ang="0">
                    <a:pos x="0" y="163"/>
                  </a:cxn>
                  <a:cxn ang="0">
                    <a:pos x="6" y="142"/>
                  </a:cxn>
                  <a:cxn ang="0">
                    <a:pos x="14" y="121"/>
                  </a:cxn>
                  <a:cxn ang="0">
                    <a:pos x="21" y="101"/>
                  </a:cxn>
                  <a:cxn ang="0">
                    <a:pos x="30" y="82"/>
                  </a:cxn>
                  <a:cxn ang="0">
                    <a:pos x="37" y="60"/>
                  </a:cxn>
                  <a:cxn ang="0">
                    <a:pos x="45" y="40"/>
                  </a:cxn>
                  <a:cxn ang="0">
                    <a:pos x="52" y="20"/>
                  </a:cxn>
                  <a:cxn ang="0">
                    <a:pos x="62" y="0"/>
                  </a:cxn>
                  <a:cxn ang="0">
                    <a:pos x="72" y="7"/>
                  </a:cxn>
                  <a:cxn ang="0">
                    <a:pos x="89" y="23"/>
                  </a:cxn>
                  <a:cxn ang="0">
                    <a:pos x="107" y="43"/>
                  </a:cxn>
                  <a:cxn ang="0">
                    <a:pos x="128" y="66"/>
                  </a:cxn>
                  <a:cxn ang="0">
                    <a:pos x="148" y="90"/>
                  </a:cxn>
                  <a:cxn ang="0">
                    <a:pos x="166" y="110"/>
                  </a:cxn>
                  <a:cxn ang="0">
                    <a:pos x="182" y="125"/>
                  </a:cxn>
                  <a:cxn ang="0">
                    <a:pos x="194" y="133"/>
                  </a:cxn>
                  <a:cxn ang="0">
                    <a:pos x="215" y="135"/>
                  </a:cxn>
                  <a:cxn ang="0">
                    <a:pos x="237" y="138"/>
                  </a:cxn>
                  <a:cxn ang="0">
                    <a:pos x="258" y="141"/>
                  </a:cxn>
                  <a:cxn ang="0">
                    <a:pos x="280" y="144"/>
                  </a:cxn>
                  <a:cxn ang="0">
                    <a:pos x="301" y="146"/>
                  </a:cxn>
                  <a:cxn ang="0">
                    <a:pos x="322" y="149"/>
                  </a:cxn>
                  <a:cxn ang="0">
                    <a:pos x="344" y="151"/>
                  </a:cxn>
                  <a:cxn ang="0">
                    <a:pos x="368" y="154"/>
                  </a:cxn>
                </a:cxnLst>
                <a:rect l="0" t="0" r="r" b="b"/>
                <a:pathLst>
                  <a:path w="368" h="281">
                    <a:moveTo>
                      <a:pt x="368" y="154"/>
                    </a:moveTo>
                    <a:lnTo>
                      <a:pt x="363" y="163"/>
                    </a:lnTo>
                    <a:lnTo>
                      <a:pt x="359" y="172"/>
                    </a:lnTo>
                    <a:lnTo>
                      <a:pt x="353" y="181"/>
                    </a:lnTo>
                    <a:lnTo>
                      <a:pt x="349" y="191"/>
                    </a:lnTo>
                    <a:lnTo>
                      <a:pt x="343" y="199"/>
                    </a:lnTo>
                    <a:lnTo>
                      <a:pt x="338" y="209"/>
                    </a:lnTo>
                    <a:lnTo>
                      <a:pt x="333" y="218"/>
                    </a:lnTo>
                    <a:lnTo>
                      <a:pt x="329" y="228"/>
                    </a:lnTo>
                    <a:lnTo>
                      <a:pt x="314" y="236"/>
                    </a:lnTo>
                    <a:lnTo>
                      <a:pt x="301" y="244"/>
                    </a:lnTo>
                    <a:lnTo>
                      <a:pt x="287" y="251"/>
                    </a:lnTo>
                    <a:lnTo>
                      <a:pt x="274" y="258"/>
                    </a:lnTo>
                    <a:lnTo>
                      <a:pt x="259" y="264"/>
                    </a:lnTo>
                    <a:lnTo>
                      <a:pt x="245" y="271"/>
                    </a:lnTo>
                    <a:lnTo>
                      <a:pt x="229" y="276"/>
                    </a:lnTo>
                    <a:lnTo>
                      <a:pt x="215" y="281"/>
                    </a:lnTo>
                    <a:lnTo>
                      <a:pt x="194" y="276"/>
                    </a:lnTo>
                    <a:lnTo>
                      <a:pt x="168" y="262"/>
                    </a:lnTo>
                    <a:lnTo>
                      <a:pt x="138" y="243"/>
                    </a:lnTo>
                    <a:lnTo>
                      <a:pt x="106" y="221"/>
                    </a:lnTo>
                    <a:lnTo>
                      <a:pt x="73" y="198"/>
                    </a:lnTo>
                    <a:lnTo>
                      <a:pt x="43" y="179"/>
                    </a:lnTo>
                    <a:lnTo>
                      <a:pt x="17" y="166"/>
                    </a:lnTo>
                    <a:lnTo>
                      <a:pt x="0" y="163"/>
                    </a:lnTo>
                    <a:lnTo>
                      <a:pt x="6" y="142"/>
                    </a:lnTo>
                    <a:lnTo>
                      <a:pt x="14" y="121"/>
                    </a:lnTo>
                    <a:lnTo>
                      <a:pt x="21" y="101"/>
                    </a:lnTo>
                    <a:lnTo>
                      <a:pt x="30" y="82"/>
                    </a:lnTo>
                    <a:lnTo>
                      <a:pt x="37" y="60"/>
                    </a:lnTo>
                    <a:lnTo>
                      <a:pt x="45" y="40"/>
                    </a:lnTo>
                    <a:lnTo>
                      <a:pt x="52" y="20"/>
                    </a:lnTo>
                    <a:lnTo>
                      <a:pt x="62" y="0"/>
                    </a:lnTo>
                    <a:lnTo>
                      <a:pt x="72" y="7"/>
                    </a:lnTo>
                    <a:lnTo>
                      <a:pt x="89" y="23"/>
                    </a:lnTo>
                    <a:lnTo>
                      <a:pt x="107" y="43"/>
                    </a:lnTo>
                    <a:lnTo>
                      <a:pt x="128" y="66"/>
                    </a:lnTo>
                    <a:lnTo>
                      <a:pt x="148" y="90"/>
                    </a:lnTo>
                    <a:lnTo>
                      <a:pt x="166" y="110"/>
                    </a:lnTo>
                    <a:lnTo>
                      <a:pt x="182" y="125"/>
                    </a:lnTo>
                    <a:lnTo>
                      <a:pt x="194" y="133"/>
                    </a:lnTo>
                    <a:lnTo>
                      <a:pt x="215" y="135"/>
                    </a:lnTo>
                    <a:lnTo>
                      <a:pt x="237" y="138"/>
                    </a:lnTo>
                    <a:lnTo>
                      <a:pt x="258" y="141"/>
                    </a:lnTo>
                    <a:lnTo>
                      <a:pt x="280" y="144"/>
                    </a:lnTo>
                    <a:lnTo>
                      <a:pt x="301" y="146"/>
                    </a:lnTo>
                    <a:lnTo>
                      <a:pt x="322" y="149"/>
                    </a:lnTo>
                    <a:lnTo>
                      <a:pt x="344" y="151"/>
                    </a:lnTo>
                    <a:lnTo>
                      <a:pt x="368" y="15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81" name="Freeform 38"/>
              <p:cNvSpPr>
                <a:spLocks/>
              </p:cNvSpPr>
              <p:nvPr/>
            </p:nvSpPr>
            <p:spPr bwMode="auto">
              <a:xfrm>
                <a:off x="3485" y="2252"/>
                <a:ext cx="36" cy="32"/>
              </a:xfrm>
              <a:custGeom>
                <a:avLst/>
                <a:gdLst/>
                <a:ahLst/>
                <a:cxnLst>
                  <a:cxn ang="0">
                    <a:pos x="355" y="158"/>
                  </a:cxn>
                  <a:cxn ang="0">
                    <a:pos x="350" y="168"/>
                  </a:cxn>
                  <a:cxn ang="0">
                    <a:pos x="345" y="178"/>
                  </a:cxn>
                  <a:cxn ang="0">
                    <a:pos x="341" y="187"/>
                  </a:cxn>
                  <a:cxn ang="0">
                    <a:pos x="337" y="197"/>
                  </a:cxn>
                  <a:cxn ang="0">
                    <a:pos x="331" y="207"/>
                  </a:cxn>
                  <a:cxn ang="0">
                    <a:pos x="326" y="216"/>
                  </a:cxn>
                  <a:cxn ang="0">
                    <a:pos x="321" y="225"/>
                  </a:cxn>
                  <a:cxn ang="0">
                    <a:pos x="316" y="235"/>
                  </a:cxn>
                  <a:cxn ang="0">
                    <a:pos x="303" y="242"/>
                  </a:cxn>
                  <a:cxn ang="0">
                    <a:pos x="290" y="249"/>
                  </a:cxn>
                  <a:cxn ang="0">
                    <a:pos x="276" y="256"/>
                  </a:cxn>
                  <a:cxn ang="0">
                    <a:pos x="264" y="263"/>
                  </a:cxn>
                  <a:cxn ang="0">
                    <a:pos x="249" y="268"/>
                  </a:cxn>
                  <a:cxn ang="0">
                    <a:pos x="236" y="275"/>
                  </a:cxn>
                  <a:cxn ang="0">
                    <a:pos x="222" y="280"/>
                  </a:cxn>
                  <a:cxn ang="0">
                    <a:pos x="209" y="285"/>
                  </a:cxn>
                  <a:cxn ang="0">
                    <a:pos x="189" y="280"/>
                  </a:cxn>
                  <a:cxn ang="0">
                    <a:pos x="164" y="265"/>
                  </a:cxn>
                  <a:cxn ang="0">
                    <a:pos x="134" y="245"/>
                  </a:cxn>
                  <a:cxn ang="0">
                    <a:pos x="104" y="222"/>
                  </a:cxn>
                  <a:cxn ang="0">
                    <a:pos x="72" y="196"/>
                  </a:cxn>
                  <a:cxn ang="0">
                    <a:pos x="43" y="176"/>
                  </a:cxn>
                  <a:cxn ang="0">
                    <a:pos x="17" y="162"/>
                  </a:cxn>
                  <a:cxn ang="0">
                    <a:pos x="0" y="159"/>
                  </a:cxn>
                  <a:cxn ang="0">
                    <a:pos x="7" y="139"/>
                  </a:cxn>
                  <a:cxn ang="0">
                    <a:pos x="14" y="119"/>
                  </a:cxn>
                  <a:cxn ang="0">
                    <a:pos x="22" y="99"/>
                  </a:cxn>
                  <a:cxn ang="0">
                    <a:pos x="29" y="80"/>
                  </a:cxn>
                  <a:cxn ang="0">
                    <a:pos x="36" y="59"/>
                  </a:cxn>
                  <a:cxn ang="0">
                    <a:pos x="43" y="40"/>
                  </a:cxn>
                  <a:cxn ang="0">
                    <a:pos x="51" y="20"/>
                  </a:cxn>
                  <a:cxn ang="0">
                    <a:pos x="59" y="0"/>
                  </a:cxn>
                  <a:cxn ang="0">
                    <a:pos x="69" y="7"/>
                  </a:cxn>
                  <a:cxn ang="0">
                    <a:pos x="85" y="23"/>
                  </a:cxn>
                  <a:cxn ang="0">
                    <a:pos x="103" y="44"/>
                  </a:cxn>
                  <a:cxn ang="0">
                    <a:pos x="124" y="68"/>
                  </a:cxn>
                  <a:cxn ang="0">
                    <a:pos x="144" y="91"/>
                  </a:cxn>
                  <a:cxn ang="0">
                    <a:pos x="162" y="112"/>
                  </a:cxn>
                  <a:cxn ang="0">
                    <a:pos x="178" y="128"/>
                  </a:cxn>
                  <a:cxn ang="0">
                    <a:pos x="190" y="136"/>
                  </a:cxn>
                  <a:cxn ang="0">
                    <a:pos x="211" y="136"/>
                  </a:cxn>
                  <a:cxn ang="0">
                    <a:pos x="232" y="140"/>
                  </a:cxn>
                  <a:cxn ang="0">
                    <a:pos x="252" y="143"/>
                  </a:cxn>
                  <a:cxn ang="0">
                    <a:pos x="273" y="147"/>
                  </a:cxn>
                  <a:cxn ang="0">
                    <a:pos x="293" y="150"/>
                  </a:cxn>
                  <a:cxn ang="0">
                    <a:pos x="312" y="153"/>
                  </a:cxn>
                  <a:cxn ang="0">
                    <a:pos x="333" y="155"/>
                  </a:cxn>
                  <a:cxn ang="0">
                    <a:pos x="355" y="158"/>
                  </a:cxn>
                </a:cxnLst>
                <a:rect l="0" t="0" r="r" b="b"/>
                <a:pathLst>
                  <a:path w="355" h="285">
                    <a:moveTo>
                      <a:pt x="355" y="158"/>
                    </a:moveTo>
                    <a:lnTo>
                      <a:pt x="350" y="168"/>
                    </a:lnTo>
                    <a:lnTo>
                      <a:pt x="345" y="178"/>
                    </a:lnTo>
                    <a:lnTo>
                      <a:pt x="341" y="187"/>
                    </a:lnTo>
                    <a:lnTo>
                      <a:pt x="337" y="197"/>
                    </a:lnTo>
                    <a:lnTo>
                      <a:pt x="331" y="207"/>
                    </a:lnTo>
                    <a:lnTo>
                      <a:pt x="326" y="216"/>
                    </a:lnTo>
                    <a:lnTo>
                      <a:pt x="321" y="225"/>
                    </a:lnTo>
                    <a:lnTo>
                      <a:pt x="316" y="235"/>
                    </a:lnTo>
                    <a:lnTo>
                      <a:pt x="303" y="242"/>
                    </a:lnTo>
                    <a:lnTo>
                      <a:pt x="290" y="249"/>
                    </a:lnTo>
                    <a:lnTo>
                      <a:pt x="276" y="256"/>
                    </a:lnTo>
                    <a:lnTo>
                      <a:pt x="264" y="263"/>
                    </a:lnTo>
                    <a:lnTo>
                      <a:pt x="249" y="268"/>
                    </a:lnTo>
                    <a:lnTo>
                      <a:pt x="236" y="275"/>
                    </a:lnTo>
                    <a:lnTo>
                      <a:pt x="222" y="280"/>
                    </a:lnTo>
                    <a:lnTo>
                      <a:pt x="209" y="285"/>
                    </a:lnTo>
                    <a:lnTo>
                      <a:pt x="189" y="280"/>
                    </a:lnTo>
                    <a:lnTo>
                      <a:pt x="164" y="265"/>
                    </a:lnTo>
                    <a:lnTo>
                      <a:pt x="134" y="245"/>
                    </a:lnTo>
                    <a:lnTo>
                      <a:pt x="104" y="222"/>
                    </a:lnTo>
                    <a:lnTo>
                      <a:pt x="72" y="196"/>
                    </a:lnTo>
                    <a:lnTo>
                      <a:pt x="43" y="176"/>
                    </a:lnTo>
                    <a:lnTo>
                      <a:pt x="17" y="162"/>
                    </a:lnTo>
                    <a:lnTo>
                      <a:pt x="0" y="159"/>
                    </a:lnTo>
                    <a:lnTo>
                      <a:pt x="7" y="139"/>
                    </a:lnTo>
                    <a:lnTo>
                      <a:pt x="14" y="119"/>
                    </a:lnTo>
                    <a:lnTo>
                      <a:pt x="22" y="99"/>
                    </a:lnTo>
                    <a:lnTo>
                      <a:pt x="29" y="80"/>
                    </a:lnTo>
                    <a:lnTo>
                      <a:pt x="36" y="59"/>
                    </a:lnTo>
                    <a:lnTo>
                      <a:pt x="43" y="40"/>
                    </a:lnTo>
                    <a:lnTo>
                      <a:pt x="51" y="20"/>
                    </a:lnTo>
                    <a:lnTo>
                      <a:pt x="59" y="0"/>
                    </a:lnTo>
                    <a:lnTo>
                      <a:pt x="69" y="7"/>
                    </a:lnTo>
                    <a:lnTo>
                      <a:pt x="85" y="23"/>
                    </a:lnTo>
                    <a:lnTo>
                      <a:pt x="103" y="44"/>
                    </a:lnTo>
                    <a:lnTo>
                      <a:pt x="124" y="68"/>
                    </a:lnTo>
                    <a:lnTo>
                      <a:pt x="144" y="91"/>
                    </a:lnTo>
                    <a:lnTo>
                      <a:pt x="162" y="112"/>
                    </a:lnTo>
                    <a:lnTo>
                      <a:pt x="178" y="128"/>
                    </a:lnTo>
                    <a:lnTo>
                      <a:pt x="190" y="136"/>
                    </a:lnTo>
                    <a:lnTo>
                      <a:pt x="211" y="136"/>
                    </a:lnTo>
                    <a:lnTo>
                      <a:pt x="232" y="140"/>
                    </a:lnTo>
                    <a:lnTo>
                      <a:pt x="252" y="143"/>
                    </a:lnTo>
                    <a:lnTo>
                      <a:pt x="273" y="147"/>
                    </a:lnTo>
                    <a:lnTo>
                      <a:pt x="293" y="150"/>
                    </a:lnTo>
                    <a:lnTo>
                      <a:pt x="312" y="153"/>
                    </a:lnTo>
                    <a:lnTo>
                      <a:pt x="333" y="155"/>
                    </a:lnTo>
                    <a:lnTo>
                      <a:pt x="355" y="15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82" name="Freeform 39"/>
              <p:cNvSpPr>
                <a:spLocks/>
              </p:cNvSpPr>
              <p:nvPr/>
            </p:nvSpPr>
            <p:spPr bwMode="auto">
              <a:xfrm>
                <a:off x="3486" y="2252"/>
                <a:ext cx="34" cy="32"/>
              </a:xfrm>
              <a:custGeom>
                <a:avLst/>
                <a:gdLst/>
                <a:ahLst/>
                <a:cxnLst>
                  <a:cxn ang="0">
                    <a:pos x="339" y="164"/>
                  </a:cxn>
                  <a:cxn ang="0">
                    <a:pos x="334" y="173"/>
                  </a:cxn>
                  <a:cxn ang="0">
                    <a:pos x="330" y="183"/>
                  </a:cxn>
                  <a:cxn ang="0">
                    <a:pos x="325" y="192"/>
                  </a:cxn>
                  <a:cxn ang="0">
                    <a:pos x="321" y="202"/>
                  </a:cxn>
                  <a:cxn ang="0">
                    <a:pos x="316" y="212"/>
                  </a:cxn>
                  <a:cxn ang="0">
                    <a:pos x="311" y="221"/>
                  </a:cxn>
                  <a:cxn ang="0">
                    <a:pos x="304" y="230"/>
                  </a:cxn>
                  <a:cxn ang="0">
                    <a:pos x="299" y="240"/>
                  </a:cxn>
                  <a:cxn ang="0">
                    <a:pos x="287" y="246"/>
                  </a:cxn>
                  <a:cxn ang="0">
                    <a:pos x="274" y="253"/>
                  </a:cxn>
                  <a:cxn ang="0">
                    <a:pos x="262" y="259"/>
                  </a:cxn>
                  <a:cxn ang="0">
                    <a:pos x="251" y="266"/>
                  </a:cxn>
                  <a:cxn ang="0">
                    <a:pos x="238" y="271"/>
                  </a:cxn>
                  <a:cxn ang="0">
                    <a:pos x="226" y="278"/>
                  </a:cxn>
                  <a:cxn ang="0">
                    <a:pos x="212" y="283"/>
                  </a:cxn>
                  <a:cxn ang="0">
                    <a:pos x="200" y="288"/>
                  </a:cxn>
                  <a:cxn ang="0">
                    <a:pos x="180" y="283"/>
                  </a:cxn>
                  <a:cxn ang="0">
                    <a:pos x="156" y="267"/>
                  </a:cxn>
                  <a:cxn ang="0">
                    <a:pos x="127" y="245"/>
                  </a:cxn>
                  <a:cxn ang="0">
                    <a:pos x="98" y="221"/>
                  </a:cxn>
                  <a:cxn ang="0">
                    <a:pos x="68" y="194"/>
                  </a:cxn>
                  <a:cxn ang="0">
                    <a:pos x="42" y="172"/>
                  </a:cxn>
                  <a:cxn ang="0">
                    <a:pos x="18" y="157"/>
                  </a:cxn>
                  <a:cxn ang="0">
                    <a:pos x="0" y="154"/>
                  </a:cxn>
                  <a:cxn ang="0">
                    <a:pos x="6" y="133"/>
                  </a:cxn>
                  <a:cxn ang="0">
                    <a:pos x="13" y="115"/>
                  </a:cxn>
                  <a:cxn ang="0">
                    <a:pos x="19" y="95"/>
                  </a:cxn>
                  <a:cxn ang="0">
                    <a:pos x="26" y="77"/>
                  </a:cxn>
                  <a:cxn ang="0">
                    <a:pos x="32" y="57"/>
                  </a:cxn>
                  <a:cxn ang="0">
                    <a:pos x="39" y="38"/>
                  </a:cxn>
                  <a:cxn ang="0">
                    <a:pos x="47" y="19"/>
                  </a:cxn>
                  <a:cxn ang="0">
                    <a:pos x="54" y="0"/>
                  </a:cxn>
                  <a:cxn ang="0">
                    <a:pos x="64" y="6"/>
                  </a:cxn>
                  <a:cxn ang="0">
                    <a:pos x="80" y="23"/>
                  </a:cxn>
                  <a:cxn ang="0">
                    <a:pos x="98" y="43"/>
                  </a:cxn>
                  <a:cxn ang="0">
                    <a:pos x="119" y="67"/>
                  </a:cxn>
                  <a:cxn ang="0">
                    <a:pos x="139" y="91"/>
                  </a:cxn>
                  <a:cxn ang="0">
                    <a:pos x="157" y="112"/>
                  </a:cxn>
                  <a:cxn ang="0">
                    <a:pos x="172" y="127"/>
                  </a:cxn>
                  <a:cxn ang="0">
                    <a:pos x="184" y="135"/>
                  </a:cxn>
                  <a:cxn ang="0">
                    <a:pos x="205" y="136"/>
                  </a:cxn>
                  <a:cxn ang="0">
                    <a:pos x="225" y="139"/>
                  </a:cxn>
                  <a:cxn ang="0">
                    <a:pos x="243" y="144"/>
                  </a:cxn>
                  <a:cxn ang="0">
                    <a:pos x="262" y="148"/>
                  </a:cxn>
                  <a:cxn ang="0">
                    <a:pos x="281" y="152"/>
                  </a:cxn>
                  <a:cxn ang="0">
                    <a:pos x="299" y="156"/>
                  </a:cxn>
                  <a:cxn ang="0">
                    <a:pos x="318" y="160"/>
                  </a:cxn>
                  <a:cxn ang="0">
                    <a:pos x="339" y="164"/>
                  </a:cxn>
                </a:cxnLst>
                <a:rect l="0" t="0" r="r" b="b"/>
                <a:pathLst>
                  <a:path w="339" h="288">
                    <a:moveTo>
                      <a:pt x="339" y="164"/>
                    </a:moveTo>
                    <a:lnTo>
                      <a:pt x="334" y="173"/>
                    </a:lnTo>
                    <a:lnTo>
                      <a:pt x="330" y="183"/>
                    </a:lnTo>
                    <a:lnTo>
                      <a:pt x="325" y="192"/>
                    </a:lnTo>
                    <a:lnTo>
                      <a:pt x="321" y="202"/>
                    </a:lnTo>
                    <a:lnTo>
                      <a:pt x="316" y="212"/>
                    </a:lnTo>
                    <a:lnTo>
                      <a:pt x="311" y="221"/>
                    </a:lnTo>
                    <a:lnTo>
                      <a:pt x="304" y="230"/>
                    </a:lnTo>
                    <a:lnTo>
                      <a:pt x="299" y="240"/>
                    </a:lnTo>
                    <a:lnTo>
                      <a:pt x="287" y="246"/>
                    </a:lnTo>
                    <a:lnTo>
                      <a:pt x="274" y="253"/>
                    </a:lnTo>
                    <a:lnTo>
                      <a:pt x="262" y="259"/>
                    </a:lnTo>
                    <a:lnTo>
                      <a:pt x="251" y="266"/>
                    </a:lnTo>
                    <a:lnTo>
                      <a:pt x="238" y="271"/>
                    </a:lnTo>
                    <a:lnTo>
                      <a:pt x="226" y="278"/>
                    </a:lnTo>
                    <a:lnTo>
                      <a:pt x="212" y="283"/>
                    </a:lnTo>
                    <a:lnTo>
                      <a:pt x="200" y="288"/>
                    </a:lnTo>
                    <a:lnTo>
                      <a:pt x="180" y="283"/>
                    </a:lnTo>
                    <a:lnTo>
                      <a:pt x="156" y="267"/>
                    </a:lnTo>
                    <a:lnTo>
                      <a:pt x="127" y="245"/>
                    </a:lnTo>
                    <a:lnTo>
                      <a:pt x="98" y="221"/>
                    </a:lnTo>
                    <a:lnTo>
                      <a:pt x="68" y="194"/>
                    </a:lnTo>
                    <a:lnTo>
                      <a:pt x="42" y="172"/>
                    </a:lnTo>
                    <a:lnTo>
                      <a:pt x="18" y="157"/>
                    </a:lnTo>
                    <a:lnTo>
                      <a:pt x="0" y="154"/>
                    </a:lnTo>
                    <a:lnTo>
                      <a:pt x="6" y="133"/>
                    </a:lnTo>
                    <a:lnTo>
                      <a:pt x="13" y="115"/>
                    </a:lnTo>
                    <a:lnTo>
                      <a:pt x="19" y="95"/>
                    </a:lnTo>
                    <a:lnTo>
                      <a:pt x="26" y="77"/>
                    </a:lnTo>
                    <a:lnTo>
                      <a:pt x="32" y="57"/>
                    </a:lnTo>
                    <a:lnTo>
                      <a:pt x="39" y="38"/>
                    </a:lnTo>
                    <a:lnTo>
                      <a:pt x="47" y="19"/>
                    </a:lnTo>
                    <a:lnTo>
                      <a:pt x="54" y="0"/>
                    </a:lnTo>
                    <a:lnTo>
                      <a:pt x="64" y="6"/>
                    </a:lnTo>
                    <a:lnTo>
                      <a:pt x="80" y="23"/>
                    </a:lnTo>
                    <a:lnTo>
                      <a:pt x="98" y="43"/>
                    </a:lnTo>
                    <a:lnTo>
                      <a:pt x="119" y="67"/>
                    </a:lnTo>
                    <a:lnTo>
                      <a:pt x="139" y="91"/>
                    </a:lnTo>
                    <a:lnTo>
                      <a:pt x="157" y="112"/>
                    </a:lnTo>
                    <a:lnTo>
                      <a:pt x="172" y="127"/>
                    </a:lnTo>
                    <a:lnTo>
                      <a:pt x="184" y="135"/>
                    </a:lnTo>
                    <a:lnTo>
                      <a:pt x="205" y="136"/>
                    </a:lnTo>
                    <a:lnTo>
                      <a:pt x="225" y="139"/>
                    </a:lnTo>
                    <a:lnTo>
                      <a:pt x="243" y="144"/>
                    </a:lnTo>
                    <a:lnTo>
                      <a:pt x="262" y="148"/>
                    </a:lnTo>
                    <a:lnTo>
                      <a:pt x="281" y="152"/>
                    </a:lnTo>
                    <a:lnTo>
                      <a:pt x="299" y="156"/>
                    </a:lnTo>
                    <a:lnTo>
                      <a:pt x="318" y="160"/>
                    </a:lnTo>
                    <a:lnTo>
                      <a:pt x="339" y="16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83" name="Freeform 40"/>
              <p:cNvSpPr>
                <a:spLocks/>
              </p:cNvSpPr>
              <p:nvPr/>
            </p:nvSpPr>
            <p:spPr bwMode="auto">
              <a:xfrm>
                <a:off x="3487" y="2251"/>
                <a:ext cx="33" cy="33"/>
              </a:xfrm>
              <a:custGeom>
                <a:avLst/>
                <a:gdLst/>
                <a:ahLst/>
                <a:cxnLst>
                  <a:cxn ang="0">
                    <a:pos x="328" y="167"/>
                  </a:cxn>
                  <a:cxn ang="0">
                    <a:pos x="323" y="177"/>
                  </a:cxn>
                  <a:cxn ang="0">
                    <a:pos x="318" y="188"/>
                  </a:cxn>
                  <a:cxn ang="0">
                    <a:pos x="313" y="198"/>
                  </a:cxn>
                  <a:cxn ang="0">
                    <a:pos x="309" y="208"/>
                  </a:cxn>
                  <a:cxn ang="0">
                    <a:pos x="302" y="217"/>
                  </a:cxn>
                  <a:cxn ang="0">
                    <a:pos x="297" y="226"/>
                  </a:cxn>
                  <a:cxn ang="0">
                    <a:pos x="291" y="235"/>
                  </a:cxn>
                  <a:cxn ang="0">
                    <a:pos x="286" y="244"/>
                  </a:cxn>
                  <a:cxn ang="0">
                    <a:pos x="273" y="249"/>
                  </a:cxn>
                  <a:cxn ang="0">
                    <a:pos x="263" y="255"/>
                  </a:cxn>
                  <a:cxn ang="0">
                    <a:pos x="251" y="261"/>
                  </a:cxn>
                  <a:cxn ang="0">
                    <a:pos x="240" y="268"/>
                  </a:cxn>
                  <a:cxn ang="0">
                    <a:pos x="229" y="274"/>
                  </a:cxn>
                  <a:cxn ang="0">
                    <a:pos x="218" y="281"/>
                  </a:cxn>
                  <a:cxn ang="0">
                    <a:pos x="205" y="286"/>
                  </a:cxn>
                  <a:cxn ang="0">
                    <a:pos x="194" y="291"/>
                  </a:cxn>
                  <a:cxn ang="0">
                    <a:pos x="174" y="285"/>
                  </a:cxn>
                  <a:cxn ang="0">
                    <a:pos x="151" y="269"/>
                  </a:cxn>
                  <a:cxn ang="0">
                    <a:pos x="125" y="246"/>
                  </a:cxn>
                  <a:cxn ang="0">
                    <a:pos x="97" y="220"/>
                  </a:cxn>
                  <a:cxn ang="0">
                    <a:pos x="68" y="191"/>
                  </a:cxn>
                  <a:cxn ang="0">
                    <a:pos x="41" y="169"/>
                  </a:cxn>
                  <a:cxn ang="0">
                    <a:pos x="17" y="153"/>
                  </a:cxn>
                  <a:cxn ang="0">
                    <a:pos x="0" y="149"/>
                  </a:cxn>
                  <a:cxn ang="0">
                    <a:pos x="7" y="129"/>
                  </a:cxn>
                  <a:cxn ang="0">
                    <a:pos x="13" y="111"/>
                  </a:cxn>
                  <a:cxn ang="0">
                    <a:pos x="19" y="93"/>
                  </a:cxn>
                  <a:cxn ang="0">
                    <a:pos x="25" y="74"/>
                  </a:cxn>
                  <a:cxn ang="0">
                    <a:pos x="30" y="55"/>
                  </a:cxn>
                  <a:cxn ang="0">
                    <a:pos x="37" y="37"/>
                  </a:cxn>
                  <a:cxn ang="0">
                    <a:pos x="43" y="19"/>
                  </a:cxn>
                  <a:cxn ang="0">
                    <a:pos x="49" y="0"/>
                  </a:cxn>
                  <a:cxn ang="0">
                    <a:pos x="59" y="6"/>
                  </a:cxn>
                  <a:cxn ang="0">
                    <a:pos x="76" y="23"/>
                  </a:cxn>
                  <a:cxn ang="0">
                    <a:pos x="94" y="43"/>
                  </a:cxn>
                  <a:cxn ang="0">
                    <a:pos x="115" y="67"/>
                  </a:cxn>
                  <a:cxn ang="0">
                    <a:pos x="135" y="91"/>
                  </a:cxn>
                  <a:cxn ang="0">
                    <a:pos x="155" y="112"/>
                  </a:cxn>
                  <a:cxn ang="0">
                    <a:pos x="170" y="127"/>
                  </a:cxn>
                  <a:cxn ang="0">
                    <a:pos x="182" y="135"/>
                  </a:cxn>
                  <a:cxn ang="0">
                    <a:pos x="201" y="137"/>
                  </a:cxn>
                  <a:cxn ang="0">
                    <a:pos x="220" y="141"/>
                  </a:cxn>
                  <a:cxn ang="0">
                    <a:pos x="237" y="146"/>
                  </a:cxn>
                  <a:cxn ang="0">
                    <a:pos x="255" y="151"/>
                  </a:cxn>
                  <a:cxn ang="0">
                    <a:pos x="271" y="155"/>
                  </a:cxn>
                  <a:cxn ang="0">
                    <a:pos x="290" y="160"/>
                  </a:cxn>
                  <a:cxn ang="0">
                    <a:pos x="308" y="163"/>
                  </a:cxn>
                  <a:cxn ang="0">
                    <a:pos x="328" y="167"/>
                  </a:cxn>
                </a:cxnLst>
                <a:rect l="0" t="0" r="r" b="b"/>
                <a:pathLst>
                  <a:path w="328" h="291">
                    <a:moveTo>
                      <a:pt x="328" y="167"/>
                    </a:moveTo>
                    <a:lnTo>
                      <a:pt x="323" y="177"/>
                    </a:lnTo>
                    <a:lnTo>
                      <a:pt x="318" y="188"/>
                    </a:lnTo>
                    <a:lnTo>
                      <a:pt x="313" y="198"/>
                    </a:lnTo>
                    <a:lnTo>
                      <a:pt x="309" y="208"/>
                    </a:lnTo>
                    <a:lnTo>
                      <a:pt x="302" y="217"/>
                    </a:lnTo>
                    <a:lnTo>
                      <a:pt x="297" y="226"/>
                    </a:lnTo>
                    <a:lnTo>
                      <a:pt x="291" y="235"/>
                    </a:lnTo>
                    <a:lnTo>
                      <a:pt x="286" y="244"/>
                    </a:lnTo>
                    <a:lnTo>
                      <a:pt x="273" y="249"/>
                    </a:lnTo>
                    <a:lnTo>
                      <a:pt x="263" y="255"/>
                    </a:lnTo>
                    <a:lnTo>
                      <a:pt x="251" y="261"/>
                    </a:lnTo>
                    <a:lnTo>
                      <a:pt x="240" y="268"/>
                    </a:lnTo>
                    <a:lnTo>
                      <a:pt x="229" y="274"/>
                    </a:lnTo>
                    <a:lnTo>
                      <a:pt x="218" y="281"/>
                    </a:lnTo>
                    <a:lnTo>
                      <a:pt x="205" y="286"/>
                    </a:lnTo>
                    <a:lnTo>
                      <a:pt x="194" y="291"/>
                    </a:lnTo>
                    <a:lnTo>
                      <a:pt x="174" y="285"/>
                    </a:lnTo>
                    <a:lnTo>
                      <a:pt x="151" y="269"/>
                    </a:lnTo>
                    <a:lnTo>
                      <a:pt x="125" y="246"/>
                    </a:lnTo>
                    <a:lnTo>
                      <a:pt x="97" y="220"/>
                    </a:lnTo>
                    <a:lnTo>
                      <a:pt x="68" y="191"/>
                    </a:lnTo>
                    <a:lnTo>
                      <a:pt x="41" y="169"/>
                    </a:lnTo>
                    <a:lnTo>
                      <a:pt x="17" y="153"/>
                    </a:lnTo>
                    <a:lnTo>
                      <a:pt x="0" y="149"/>
                    </a:lnTo>
                    <a:lnTo>
                      <a:pt x="7" y="129"/>
                    </a:lnTo>
                    <a:lnTo>
                      <a:pt x="13" y="111"/>
                    </a:lnTo>
                    <a:lnTo>
                      <a:pt x="19" y="93"/>
                    </a:lnTo>
                    <a:lnTo>
                      <a:pt x="25" y="74"/>
                    </a:lnTo>
                    <a:lnTo>
                      <a:pt x="30" y="55"/>
                    </a:lnTo>
                    <a:lnTo>
                      <a:pt x="37" y="37"/>
                    </a:lnTo>
                    <a:lnTo>
                      <a:pt x="43" y="19"/>
                    </a:lnTo>
                    <a:lnTo>
                      <a:pt x="49" y="0"/>
                    </a:lnTo>
                    <a:lnTo>
                      <a:pt x="59" y="6"/>
                    </a:lnTo>
                    <a:lnTo>
                      <a:pt x="76" y="23"/>
                    </a:lnTo>
                    <a:lnTo>
                      <a:pt x="94" y="43"/>
                    </a:lnTo>
                    <a:lnTo>
                      <a:pt x="115" y="67"/>
                    </a:lnTo>
                    <a:lnTo>
                      <a:pt x="135" y="91"/>
                    </a:lnTo>
                    <a:lnTo>
                      <a:pt x="155" y="112"/>
                    </a:lnTo>
                    <a:lnTo>
                      <a:pt x="170" y="127"/>
                    </a:lnTo>
                    <a:lnTo>
                      <a:pt x="182" y="135"/>
                    </a:lnTo>
                    <a:lnTo>
                      <a:pt x="201" y="137"/>
                    </a:lnTo>
                    <a:lnTo>
                      <a:pt x="220" y="141"/>
                    </a:lnTo>
                    <a:lnTo>
                      <a:pt x="237" y="146"/>
                    </a:lnTo>
                    <a:lnTo>
                      <a:pt x="255" y="151"/>
                    </a:lnTo>
                    <a:lnTo>
                      <a:pt x="271" y="155"/>
                    </a:lnTo>
                    <a:lnTo>
                      <a:pt x="290" y="160"/>
                    </a:lnTo>
                    <a:lnTo>
                      <a:pt x="308" y="163"/>
                    </a:lnTo>
                    <a:lnTo>
                      <a:pt x="328" y="167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84" name="Freeform 41"/>
              <p:cNvSpPr>
                <a:spLocks/>
              </p:cNvSpPr>
              <p:nvPr/>
            </p:nvSpPr>
            <p:spPr bwMode="auto">
              <a:xfrm>
                <a:off x="3488" y="2251"/>
                <a:ext cx="31" cy="33"/>
              </a:xfrm>
              <a:custGeom>
                <a:avLst/>
                <a:gdLst/>
                <a:ahLst/>
                <a:cxnLst>
                  <a:cxn ang="0">
                    <a:pos x="312" y="173"/>
                  </a:cxn>
                  <a:cxn ang="0">
                    <a:pos x="307" y="183"/>
                  </a:cxn>
                  <a:cxn ang="0">
                    <a:pos x="302" y="193"/>
                  </a:cxn>
                  <a:cxn ang="0">
                    <a:pos x="297" y="203"/>
                  </a:cxn>
                  <a:cxn ang="0">
                    <a:pos x="292" y="214"/>
                  </a:cxn>
                  <a:cxn ang="0">
                    <a:pos x="287" y="223"/>
                  </a:cxn>
                  <a:cxn ang="0">
                    <a:pos x="282" y="232"/>
                  </a:cxn>
                  <a:cxn ang="0">
                    <a:pos x="276" y="241"/>
                  </a:cxn>
                  <a:cxn ang="0">
                    <a:pos x="271" y="251"/>
                  </a:cxn>
                  <a:cxn ang="0">
                    <a:pos x="258" y="254"/>
                  </a:cxn>
                  <a:cxn ang="0">
                    <a:pos x="248" y="260"/>
                  </a:cxn>
                  <a:cxn ang="0">
                    <a:pos x="238" y="266"/>
                  </a:cxn>
                  <a:cxn ang="0">
                    <a:pos x="227" y="272"/>
                  </a:cxn>
                  <a:cxn ang="0">
                    <a:pos x="216" y="277"/>
                  </a:cxn>
                  <a:cxn ang="0">
                    <a:pos x="206" y="284"/>
                  </a:cxn>
                  <a:cxn ang="0">
                    <a:pos x="195" y="289"/>
                  </a:cxn>
                  <a:cxn ang="0">
                    <a:pos x="185" y="294"/>
                  </a:cxn>
                  <a:cxn ang="0">
                    <a:pos x="166" y="288"/>
                  </a:cxn>
                  <a:cxn ang="0">
                    <a:pos x="143" y="271"/>
                  </a:cxn>
                  <a:cxn ang="0">
                    <a:pos x="118" y="246"/>
                  </a:cxn>
                  <a:cxn ang="0">
                    <a:pos x="92" y="219"/>
                  </a:cxn>
                  <a:cxn ang="0">
                    <a:pos x="64" y="190"/>
                  </a:cxn>
                  <a:cxn ang="0">
                    <a:pos x="39" y="166"/>
                  </a:cxn>
                  <a:cxn ang="0">
                    <a:pos x="16" y="150"/>
                  </a:cxn>
                  <a:cxn ang="0">
                    <a:pos x="0" y="145"/>
                  </a:cxn>
                  <a:cxn ang="0">
                    <a:pos x="4" y="127"/>
                  </a:cxn>
                  <a:cxn ang="0">
                    <a:pos x="9" y="109"/>
                  </a:cxn>
                  <a:cxn ang="0">
                    <a:pos x="14" y="91"/>
                  </a:cxn>
                  <a:cxn ang="0">
                    <a:pos x="20" y="72"/>
                  </a:cxn>
                  <a:cxn ang="0">
                    <a:pos x="25" y="54"/>
                  </a:cxn>
                  <a:cxn ang="0">
                    <a:pos x="32" y="36"/>
                  </a:cxn>
                  <a:cxn ang="0">
                    <a:pos x="37" y="18"/>
                  </a:cxn>
                  <a:cxn ang="0">
                    <a:pos x="43" y="0"/>
                  </a:cxn>
                  <a:cxn ang="0">
                    <a:pos x="53" y="6"/>
                  </a:cxn>
                  <a:cxn ang="0">
                    <a:pos x="70" y="23"/>
                  </a:cxn>
                  <a:cxn ang="0">
                    <a:pos x="89" y="43"/>
                  </a:cxn>
                  <a:cxn ang="0">
                    <a:pos x="109" y="67"/>
                  </a:cxn>
                  <a:cxn ang="0">
                    <a:pos x="129" y="90"/>
                  </a:cxn>
                  <a:cxn ang="0">
                    <a:pos x="149" y="111"/>
                  </a:cxn>
                  <a:cxn ang="0">
                    <a:pos x="164" y="127"/>
                  </a:cxn>
                  <a:cxn ang="0">
                    <a:pos x="177" y="135"/>
                  </a:cxn>
                  <a:cxn ang="0">
                    <a:pos x="194" y="137"/>
                  </a:cxn>
                  <a:cxn ang="0">
                    <a:pos x="212" y="141"/>
                  </a:cxn>
                  <a:cxn ang="0">
                    <a:pos x="227" y="148"/>
                  </a:cxn>
                  <a:cxn ang="0">
                    <a:pos x="244" y="154"/>
                  </a:cxn>
                  <a:cxn ang="0">
                    <a:pos x="259" y="159"/>
                  </a:cxn>
                  <a:cxn ang="0">
                    <a:pos x="276" y="165"/>
                  </a:cxn>
                  <a:cxn ang="0">
                    <a:pos x="292" y="169"/>
                  </a:cxn>
                  <a:cxn ang="0">
                    <a:pos x="312" y="173"/>
                  </a:cxn>
                </a:cxnLst>
                <a:rect l="0" t="0" r="r" b="b"/>
                <a:pathLst>
                  <a:path w="312" h="294">
                    <a:moveTo>
                      <a:pt x="312" y="173"/>
                    </a:moveTo>
                    <a:lnTo>
                      <a:pt x="307" y="183"/>
                    </a:lnTo>
                    <a:lnTo>
                      <a:pt x="302" y="193"/>
                    </a:lnTo>
                    <a:lnTo>
                      <a:pt x="297" y="203"/>
                    </a:lnTo>
                    <a:lnTo>
                      <a:pt x="292" y="214"/>
                    </a:lnTo>
                    <a:lnTo>
                      <a:pt x="287" y="223"/>
                    </a:lnTo>
                    <a:lnTo>
                      <a:pt x="282" y="232"/>
                    </a:lnTo>
                    <a:lnTo>
                      <a:pt x="276" y="241"/>
                    </a:lnTo>
                    <a:lnTo>
                      <a:pt x="271" y="251"/>
                    </a:lnTo>
                    <a:lnTo>
                      <a:pt x="258" y="254"/>
                    </a:lnTo>
                    <a:lnTo>
                      <a:pt x="248" y="260"/>
                    </a:lnTo>
                    <a:lnTo>
                      <a:pt x="238" y="266"/>
                    </a:lnTo>
                    <a:lnTo>
                      <a:pt x="227" y="272"/>
                    </a:lnTo>
                    <a:lnTo>
                      <a:pt x="216" y="277"/>
                    </a:lnTo>
                    <a:lnTo>
                      <a:pt x="206" y="284"/>
                    </a:lnTo>
                    <a:lnTo>
                      <a:pt x="195" y="289"/>
                    </a:lnTo>
                    <a:lnTo>
                      <a:pt x="185" y="294"/>
                    </a:lnTo>
                    <a:lnTo>
                      <a:pt x="166" y="288"/>
                    </a:lnTo>
                    <a:lnTo>
                      <a:pt x="143" y="271"/>
                    </a:lnTo>
                    <a:lnTo>
                      <a:pt x="118" y="246"/>
                    </a:lnTo>
                    <a:lnTo>
                      <a:pt x="92" y="219"/>
                    </a:lnTo>
                    <a:lnTo>
                      <a:pt x="64" y="190"/>
                    </a:lnTo>
                    <a:lnTo>
                      <a:pt x="39" y="166"/>
                    </a:lnTo>
                    <a:lnTo>
                      <a:pt x="16" y="150"/>
                    </a:lnTo>
                    <a:lnTo>
                      <a:pt x="0" y="145"/>
                    </a:lnTo>
                    <a:lnTo>
                      <a:pt x="4" y="127"/>
                    </a:lnTo>
                    <a:lnTo>
                      <a:pt x="9" y="109"/>
                    </a:lnTo>
                    <a:lnTo>
                      <a:pt x="14" y="91"/>
                    </a:lnTo>
                    <a:lnTo>
                      <a:pt x="20" y="72"/>
                    </a:lnTo>
                    <a:lnTo>
                      <a:pt x="25" y="54"/>
                    </a:lnTo>
                    <a:lnTo>
                      <a:pt x="32" y="36"/>
                    </a:lnTo>
                    <a:lnTo>
                      <a:pt x="37" y="18"/>
                    </a:lnTo>
                    <a:lnTo>
                      <a:pt x="43" y="0"/>
                    </a:lnTo>
                    <a:lnTo>
                      <a:pt x="53" y="6"/>
                    </a:lnTo>
                    <a:lnTo>
                      <a:pt x="70" y="23"/>
                    </a:lnTo>
                    <a:lnTo>
                      <a:pt x="89" y="43"/>
                    </a:lnTo>
                    <a:lnTo>
                      <a:pt x="109" y="67"/>
                    </a:lnTo>
                    <a:lnTo>
                      <a:pt x="129" y="90"/>
                    </a:lnTo>
                    <a:lnTo>
                      <a:pt x="149" y="111"/>
                    </a:lnTo>
                    <a:lnTo>
                      <a:pt x="164" y="127"/>
                    </a:lnTo>
                    <a:lnTo>
                      <a:pt x="177" y="135"/>
                    </a:lnTo>
                    <a:lnTo>
                      <a:pt x="194" y="137"/>
                    </a:lnTo>
                    <a:lnTo>
                      <a:pt x="212" y="141"/>
                    </a:lnTo>
                    <a:lnTo>
                      <a:pt x="227" y="148"/>
                    </a:lnTo>
                    <a:lnTo>
                      <a:pt x="244" y="154"/>
                    </a:lnTo>
                    <a:lnTo>
                      <a:pt x="259" y="159"/>
                    </a:lnTo>
                    <a:lnTo>
                      <a:pt x="276" y="165"/>
                    </a:lnTo>
                    <a:lnTo>
                      <a:pt x="292" y="169"/>
                    </a:lnTo>
                    <a:lnTo>
                      <a:pt x="312" y="17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85" name="Freeform 42"/>
              <p:cNvSpPr>
                <a:spLocks/>
              </p:cNvSpPr>
              <p:nvPr/>
            </p:nvSpPr>
            <p:spPr bwMode="auto">
              <a:xfrm>
                <a:off x="3488" y="2251"/>
                <a:ext cx="30" cy="33"/>
              </a:xfrm>
              <a:custGeom>
                <a:avLst/>
                <a:gdLst/>
                <a:ahLst/>
                <a:cxnLst>
                  <a:cxn ang="0">
                    <a:pos x="299" y="177"/>
                  </a:cxn>
                  <a:cxn ang="0">
                    <a:pos x="294" y="187"/>
                  </a:cxn>
                  <a:cxn ang="0">
                    <a:pos x="290" y="198"/>
                  </a:cxn>
                  <a:cxn ang="0">
                    <a:pos x="284" y="208"/>
                  </a:cxn>
                  <a:cxn ang="0">
                    <a:pos x="280" y="220"/>
                  </a:cxn>
                  <a:cxn ang="0">
                    <a:pos x="274" y="229"/>
                  </a:cxn>
                  <a:cxn ang="0">
                    <a:pos x="268" y="238"/>
                  </a:cxn>
                  <a:cxn ang="0">
                    <a:pos x="262" y="247"/>
                  </a:cxn>
                  <a:cxn ang="0">
                    <a:pos x="255" y="256"/>
                  </a:cxn>
                  <a:cxn ang="0">
                    <a:pos x="244" y="259"/>
                  </a:cxn>
                  <a:cxn ang="0">
                    <a:pos x="235" y="264"/>
                  </a:cxn>
                  <a:cxn ang="0">
                    <a:pos x="225" y="269"/>
                  </a:cxn>
                  <a:cxn ang="0">
                    <a:pos x="216" y="275"/>
                  </a:cxn>
                  <a:cxn ang="0">
                    <a:pos x="207" y="281"/>
                  </a:cxn>
                  <a:cxn ang="0">
                    <a:pos x="197" y="288"/>
                  </a:cxn>
                  <a:cxn ang="0">
                    <a:pos x="187" y="293"/>
                  </a:cxn>
                  <a:cxn ang="0">
                    <a:pos x="178" y="298"/>
                  </a:cxn>
                  <a:cxn ang="0">
                    <a:pos x="159" y="292"/>
                  </a:cxn>
                  <a:cxn ang="0">
                    <a:pos x="137" y="273"/>
                  </a:cxn>
                  <a:cxn ang="0">
                    <a:pos x="114" y="248"/>
                  </a:cxn>
                  <a:cxn ang="0">
                    <a:pos x="89" y="219"/>
                  </a:cxn>
                  <a:cxn ang="0">
                    <a:pos x="62" y="188"/>
                  </a:cxn>
                  <a:cxn ang="0">
                    <a:pos x="38" y="164"/>
                  </a:cxn>
                  <a:cxn ang="0">
                    <a:pos x="16" y="145"/>
                  </a:cxn>
                  <a:cxn ang="0">
                    <a:pos x="0" y="140"/>
                  </a:cxn>
                  <a:cxn ang="0">
                    <a:pos x="40" y="0"/>
                  </a:cxn>
                  <a:cxn ang="0">
                    <a:pos x="51" y="6"/>
                  </a:cxn>
                  <a:cxn ang="0">
                    <a:pos x="66" y="23"/>
                  </a:cxn>
                  <a:cxn ang="0">
                    <a:pos x="85" y="44"/>
                  </a:cxn>
                  <a:cxn ang="0">
                    <a:pos x="105" y="68"/>
                  </a:cxn>
                  <a:cxn ang="0">
                    <a:pos x="125" y="91"/>
                  </a:cxn>
                  <a:cxn ang="0">
                    <a:pos x="145" y="112"/>
                  </a:cxn>
                  <a:cxn ang="0">
                    <a:pos x="160" y="128"/>
                  </a:cxn>
                  <a:cxn ang="0">
                    <a:pos x="173" y="136"/>
                  </a:cxn>
                  <a:cxn ang="0">
                    <a:pos x="189" y="138"/>
                  </a:cxn>
                  <a:cxn ang="0">
                    <a:pos x="206" y="143"/>
                  </a:cxn>
                  <a:cxn ang="0">
                    <a:pos x="220" y="149"/>
                  </a:cxn>
                  <a:cxn ang="0">
                    <a:pos x="236" y="157"/>
                  </a:cxn>
                  <a:cxn ang="0">
                    <a:pos x="249" y="162"/>
                  </a:cxn>
                  <a:cxn ang="0">
                    <a:pos x="265" y="168"/>
                  </a:cxn>
                  <a:cxn ang="0">
                    <a:pos x="280" y="173"/>
                  </a:cxn>
                  <a:cxn ang="0">
                    <a:pos x="299" y="177"/>
                  </a:cxn>
                </a:cxnLst>
                <a:rect l="0" t="0" r="r" b="b"/>
                <a:pathLst>
                  <a:path w="299" h="298">
                    <a:moveTo>
                      <a:pt x="299" y="177"/>
                    </a:moveTo>
                    <a:lnTo>
                      <a:pt x="294" y="187"/>
                    </a:lnTo>
                    <a:lnTo>
                      <a:pt x="290" y="198"/>
                    </a:lnTo>
                    <a:lnTo>
                      <a:pt x="284" y="208"/>
                    </a:lnTo>
                    <a:lnTo>
                      <a:pt x="280" y="220"/>
                    </a:lnTo>
                    <a:lnTo>
                      <a:pt x="274" y="229"/>
                    </a:lnTo>
                    <a:lnTo>
                      <a:pt x="268" y="238"/>
                    </a:lnTo>
                    <a:lnTo>
                      <a:pt x="262" y="247"/>
                    </a:lnTo>
                    <a:lnTo>
                      <a:pt x="255" y="256"/>
                    </a:lnTo>
                    <a:lnTo>
                      <a:pt x="244" y="259"/>
                    </a:lnTo>
                    <a:lnTo>
                      <a:pt x="235" y="264"/>
                    </a:lnTo>
                    <a:lnTo>
                      <a:pt x="225" y="269"/>
                    </a:lnTo>
                    <a:lnTo>
                      <a:pt x="216" y="275"/>
                    </a:lnTo>
                    <a:lnTo>
                      <a:pt x="207" y="281"/>
                    </a:lnTo>
                    <a:lnTo>
                      <a:pt x="197" y="288"/>
                    </a:lnTo>
                    <a:lnTo>
                      <a:pt x="187" y="293"/>
                    </a:lnTo>
                    <a:lnTo>
                      <a:pt x="178" y="298"/>
                    </a:lnTo>
                    <a:lnTo>
                      <a:pt x="159" y="292"/>
                    </a:lnTo>
                    <a:lnTo>
                      <a:pt x="137" y="273"/>
                    </a:lnTo>
                    <a:lnTo>
                      <a:pt x="114" y="248"/>
                    </a:lnTo>
                    <a:lnTo>
                      <a:pt x="89" y="219"/>
                    </a:lnTo>
                    <a:lnTo>
                      <a:pt x="62" y="188"/>
                    </a:lnTo>
                    <a:lnTo>
                      <a:pt x="38" y="164"/>
                    </a:lnTo>
                    <a:lnTo>
                      <a:pt x="16" y="145"/>
                    </a:lnTo>
                    <a:lnTo>
                      <a:pt x="0" y="140"/>
                    </a:lnTo>
                    <a:lnTo>
                      <a:pt x="40" y="0"/>
                    </a:lnTo>
                    <a:lnTo>
                      <a:pt x="51" y="6"/>
                    </a:lnTo>
                    <a:lnTo>
                      <a:pt x="66" y="23"/>
                    </a:lnTo>
                    <a:lnTo>
                      <a:pt x="85" y="44"/>
                    </a:lnTo>
                    <a:lnTo>
                      <a:pt x="105" y="68"/>
                    </a:lnTo>
                    <a:lnTo>
                      <a:pt x="125" y="91"/>
                    </a:lnTo>
                    <a:lnTo>
                      <a:pt x="145" y="112"/>
                    </a:lnTo>
                    <a:lnTo>
                      <a:pt x="160" y="128"/>
                    </a:lnTo>
                    <a:lnTo>
                      <a:pt x="173" y="136"/>
                    </a:lnTo>
                    <a:lnTo>
                      <a:pt x="189" y="138"/>
                    </a:lnTo>
                    <a:lnTo>
                      <a:pt x="206" y="143"/>
                    </a:lnTo>
                    <a:lnTo>
                      <a:pt x="220" y="149"/>
                    </a:lnTo>
                    <a:lnTo>
                      <a:pt x="236" y="157"/>
                    </a:lnTo>
                    <a:lnTo>
                      <a:pt x="249" y="162"/>
                    </a:lnTo>
                    <a:lnTo>
                      <a:pt x="265" y="168"/>
                    </a:lnTo>
                    <a:lnTo>
                      <a:pt x="280" y="173"/>
                    </a:lnTo>
                    <a:lnTo>
                      <a:pt x="299" y="177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86" name="Freeform 43"/>
              <p:cNvSpPr>
                <a:spLocks/>
              </p:cNvSpPr>
              <p:nvPr/>
            </p:nvSpPr>
            <p:spPr bwMode="auto">
              <a:xfrm>
                <a:off x="3479" y="2262"/>
                <a:ext cx="42" cy="41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117" y="24"/>
                  </a:cxn>
                  <a:cxn ang="0">
                    <a:pos x="153" y="48"/>
                  </a:cxn>
                  <a:cxn ang="0">
                    <a:pos x="186" y="71"/>
                  </a:cxn>
                  <a:cxn ang="0">
                    <a:pos x="219" y="92"/>
                  </a:cxn>
                  <a:cxn ang="0">
                    <a:pos x="251" y="110"/>
                  </a:cxn>
                  <a:cxn ang="0">
                    <a:pos x="286" y="129"/>
                  </a:cxn>
                  <a:cxn ang="0">
                    <a:pos x="325" y="145"/>
                  </a:cxn>
                  <a:cxn ang="0">
                    <a:pos x="369" y="161"/>
                  </a:cxn>
                  <a:cxn ang="0">
                    <a:pos x="369" y="170"/>
                  </a:cxn>
                  <a:cxn ang="0">
                    <a:pos x="373" y="184"/>
                  </a:cxn>
                  <a:cxn ang="0">
                    <a:pos x="378" y="197"/>
                  </a:cxn>
                  <a:cxn ang="0">
                    <a:pos x="385" y="212"/>
                  </a:cxn>
                  <a:cxn ang="0">
                    <a:pos x="390" y="225"/>
                  </a:cxn>
                  <a:cxn ang="0">
                    <a:pos x="395" y="239"/>
                  </a:cxn>
                  <a:cxn ang="0">
                    <a:pos x="398" y="252"/>
                  </a:cxn>
                  <a:cxn ang="0">
                    <a:pos x="400" y="264"/>
                  </a:cxn>
                  <a:cxn ang="0">
                    <a:pos x="399" y="272"/>
                  </a:cxn>
                  <a:cxn ang="0">
                    <a:pos x="400" y="284"/>
                  </a:cxn>
                  <a:cxn ang="0">
                    <a:pos x="403" y="299"/>
                  </a:cxn>
                  <a:cxn ang="0">
                    <a:pos x="407" y="318"/>
                  </a:cxn>
                  <a:cxn ang="0">
                    <a:pos x="410" y="334"/>
                  </a:cxn>
                  <a:cxn ang="0">
                    <a:pos x="413" y="351"/>
                  </a:cxn>
                  <a:cxn ang="0">
                    <a:pos x="415" y="364"/>
                  </a:cxn>
                  <a:cxn ang="0">
                    <a:pos x="415" y="374"/>
                  </a:cxn>
                  <a:cxn ang="0">
                    <a:pos x="357" y="347"/>
                  </a:cxn>
                  <a:cxn ang="0">
                    <a:pos x="298" y="322"/>
                  </a:cxn>
                  <a:cxn ang="0">
                    <a:pos x="238" y="295"/>
                  </a:cxn>
                  <a:cxn ang="0">
                    <a:pos x="181" y="269"/>
                  </a:cxn>
                  <a:cxn ang="0">
                    <a:pos x="125" y="236"/>
                  </a:cxn>
                  <a:cxn ang="0">
                    <a:pos x="76" y="201"/>
                  </a:cxn>
                  <a:cxn ang="0">
                    <a:pos x="33" y="158"/>
                  </a:cxn>
                  <a:cxn ang="0">
                    <a:pos x="0" y="108"/>
                  </a:cxn>
                  <a:cxn ang="0">
                    <a:pos x="5" y="98"/>
                  </a:cxn>
                  <a:cxn ang="0">
                    <a:pos x="15" y="84"/>
                  </a:cxn>
                  <a:cxn ang="0">
                    <a:pos x="28" y="67"/>
                  </a:cxn>
                  <a:cxn ang="0">
                    <a:pos x="42" y="50"/>
                  </a:cxn>
                  <a:cxn ang="0">
                    <a:pos x="56" y="32"/>
                  </a:cxn>
                  <a:cxn ang="0">
                    <a:pos x="68" y="18"/>
                  </a:cxn>
                  <a:cxn ang="0">
                    <a:pos x="75" y="6"/>
                  </a:cxn>
                  <a:cxn ang="0">
                    <a:pos x="78" y="0"/>
                  </a:cxn>
                </a:cxnLst>
                <a:rect l="0" t="0" r="r" b="b"/>
                <a:pathLst>
                  <a:path w="415" h="374">
                    <a:moveTo>
                      <a:pt x="78" y="0"/>
                    </a:moveTo>
                    <a:lnTo>
                      <a:pt x="117" y="24"/>
                    </a:lnTo>
                    <a:lnTo>
                      <a:pt x="153" y="48"/>
                    </a:lnTo>
                    <a:lnTo>
                      <a:pt x="186" y="71"/>
                    </a:lnTo>
                    <a:lnTo>
                      <a:pt x="219" y="92"/>
                    </a:lnTo>
                    <a:lnTo>
                      <a:pt x="251" y="110"/>
                    </a:lnTo>
                    <a:lnTo>
                      <a:pt x="286" y="129"/>
                    </a:lnTo>
                    <a:lnTo>
                      <a:pt x="325" y="145"/>
                    </a:lnTo>
                    <a:lnTo>
                      <a:pt x="369" y="161"/>
                    </a:lnTo>
                    <a:lnTo>
                      <a:pt x="369" y="170"/>
                    </a:lnTo>
                    <a:lnTo>
                      <a:pt x="373" y="184"/>
                    </a:lnTo>
                    <a:lnTo>
                      <a:pt x="378" y="197"/>
                    </a:lnTo>
                    <a:lnTo>
                      <a:pt x="385" y="212"/>
                    </a:lnTo>
                    <a:lnTo>
                      <a:pt x="390" y="225"/>
                    </a:lnTo>
                    <a:lnTo>
                      <a:pt x="395" y="239"/>
                    </a:lnTo>
                    <a:lnTo>
                      <a:pt x="398" y="252"/>
                    </a:lnTo>
                    <a:lnTo>
                      <a:pt x="400" y="264"/>
                    </a:lnTo>
                    <a:lnTo>
                      <a:pt x="399" y="272"/>
                    </a:lnTo>
                    <a:lnTo>
                      <a:pt x="400" y="284"/>
                    </a:lnTo>
                    <a:lnTo>
                      <a:pt x="403" y="299"/>
                    </a:lnTo>
                    <a:lnTo>
                      <a:pt x="407" y="318"/>
                    </a:lnTo>
                    <a:lnTo>
                      <a:pt x="410" y="334"/>
                    </a:lnTo>
                    <a:lnTo>
                      <a:pt x="413" y="351"/>
                    </a:lnTo>
                    <a:lnTo>
                      <a:pt x="415" y="364"/>
                    </a:lnTo>
                    <a:lnTo>
                      <a:pt x="415" y="374"/>
                    </a:lnTo>
                    <a:lnTo>
                      <a:pt x="357" y="347"/>
                    </a:lnTo>
                    <a:lnTo>
                      <a:pt x="298" y="322"/>
                    </a:lnTo>
                    <a:lnTo>
                      <a:pt x="238" y="295"/>
                    </a:lnTo>
                    <a:lnTo>
                      <a:pt x="181" y="269"/>
                    </a:lnTo>
                    <a:lnTo>
                      <a:pt x="125" y="236"/>
                    </a:lnTo>
                    <a:lnTo>
                      <a:pt x="76" y="201"/>
                    </a:lnTo>
                    <a:lnTo>
                      <a:pt x="33" y="158"/>
                    </a:lnTo>
                    <a:lnTo>
                      <a:pt x="0" y="108"/>
                    </a:lnTo>
                    <a:lnTo>
                      <a:pt x="5" y="98"/>
                    </a:lnTo>
                    <a:lnTo>
                      <a:pt x="15" y="84"/>
                    </a:lnTo>
                    <a:lnTo>
                      <a:pt x="28" y="67"/>
                    </a:lnTo>
                    <a:lnTo>
                      <a:pt x="42" y="50"/>
                    </a:lnTo>
                    <a:lnTo>
                      <a:pt x="56" y="32"/>
                    </a:lnTo>
                    <a:lnTo>
                      <a:pt x="68" y="18"/>
                    </a:lnTo>
                    <a:lnTo>
                      <a:pt x="75" y="6"/>
                    </a:lnTo>
                    <a:lnTo>
                      <a:pt x="7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87" name="Freeform 44"/>
              <p:cNvSpPr>
                <a:spLocks/>
              </p:cNvSpPr>
              <p:nvPr/>
            </p:nvSpPr>
            <p:spPr bwMode="auto">
              <a:xfrm>
                <a:off x="3480" y="2262"/>
                <a:ext cx="40" cy="40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112" y="24"/>
                  </a:cxn>
                  <a:cxn ang="0">
                    <a:pos x="148" y="48"/>
                  </a:cxn>
                  <a:cxn ang="0">
                    <a:pos x="181" y="71"/>
                  </a:cxn>
                  <a:cxn ang="0">
                    <a:pos x="214" y="92"/>
                  </a:cxn>
                  <a:cxn ang="0">
                    <a:pos x="246" y="110"/>
                  </a:cxn>
                  <a:cxn ang="0">
                    <a:pos x="281" y="129"/>
                  </a:cxn>
                  <a:cxn ang="0">
                    <a:pos x="320" y="145"/>
                  </a:cxn>
                  <a:cxn ang="0">
                    <a:pos x="364" y="161"/>
                  </a:cxn>
                  <a:cxn ang="0">
                    <a:pos x="364" y="170"/>
                  </a:cxn>
                  <a:cxn ang="0">
                    <a:pos x="367" y="182"/>
                  </a:cxn>
                  <a:cxn ang="0">
                    <a:pos x="371" y="196"/>
                  </a:cxn>
                  <a:cxn ang="0">
                    <a:pos x="378" y="210"/>
                  </a:cxn>
                  <a:cxn ang="0">
                    <a:pos x="382" y="223"/>
                  </a:cxn>
                  <a:cxn ang="0">
                    <a:pos x="387" y="236"/>
                  </a:cxn>
                  <a:cxn ang="0">
                    <a:pos x="389" y="247"/>
                  </a:cxn>
                  <a:cxn ang="0">
                    <a:pos x="390" y="259"/>
                  </a:cxn>
                  <a:cxn ang="0">
                    <a:pos x="389" y="267"/>
                  </a:cxn>
                  <a:cxn ang="0">
                    <a:pos x="390" y="279"/>
                  </a:cxn>
                  <a:cxn ang="0">
                    <a:pos x="392" y="293"/>
                  </a:cxn>
                  <a:cxn ang="0">
                    <a:pos x="395" y="309"/>
                  </a:cxn>
                  <a:cxn ang="0">
                    <a:pos x="397" y="325"/>
                  </a:cxn>
                  <a:cxn ang="0">
                    <a:pos x="399" y="340"/>
                  </a:cxn>
                  <a:cxn ang="0">
                    <a:pos x="400" y="352"/>
                  </a:cxn>
                  <a:cxn ang="0">
                    <a:pos x="400" y="361"/>
                  </a:cxn>
                  <a:cxn ang="0">
                    <a:pos x="342" y="335"/>
                  </a:cxn>
                  <a:cxn ang="0">
                    <a:pos x="285" y="310"/>
                  </a:cxn>
                  <a:cxn ang="0">
                    <a:pos x="227" y="285"/>
                  </a:cxn>
                  <a:cxn ang="0">
                    <a:pos x="173" y="260"/>
                  </a:cxn>
                  <a:cxn ang="0">
                    <a:pos x="120" y="229"/>
                  </a:cxn>
                  <a:cxn ang="0">
                    <a:pos x="73" y="195"/>
                  </a:cxn>
                  <a:cxn ang="0">
                    <a:pos x="33" y="153"/>
                  </a:cxn>
                  <a:cxn ang="0">
                    <a:pos x="0" y="103"/>
                  </a:cxn>
                  <a:cxn ang="0">
                    <a:pos x="5" y="93"/>
                  </a:cxn>
                  <a:cxn ang="0">
                    <a:pos x="14" y="80"/>
                  </a:cxn>
                  <a:cxn ang="0">
                    <a:pos x="26" y="65"/>
                  </a:cxn>
                  <a:cxn ang="0">
                    <a:pos x="40" y="48"/>
                  </a:cxn>
                  <a:cxn ang="0">
                    <a:pos x="52" y="31"/>
                  </a:cxn>
                  <a:cxn ang="0">
                    <a:pos x="63" y="17"/>
                  </a:cxn>
                  <a:cxn ang="0">
                    <a:pos x="70" y="6"/>
                  </a:cxn>
                  <a:cxn ang="0">
                    <a:pos x="73" y="0"/>
                  </a:cxn>
                </a:cxnLst>
                <a:rect l="0" t="0" r="r" b="b"/>
                <a:pathLst>
                  <a:path w="400" h="361">
                    <a:moveTo>
                      <a:pt x="73" y="0"/>
                    </a:moveTo>
                    <a:lnTo>
                      <a:pt x="112" y="24"/>
                    </a:lnTo>
                    <a:lnTo>
                      <a:pt x="148" y="48"/>
                    </a:lnTo>
                    <a:lnTo>
                      <a:pt x="181" y="71"/>
                    </a:lnTo>
                    <a:lnTo>
                      <a:pt x="214" y="92"/>
                    </a:lnTo>
                    <a:lnTo>
                      <a:pt x="246" y="110"/>
                    </a:lnTo>
                    <a:lnTo>
                      <a:pt x="281" y="129"/>
                    </a:lnTo>
                    <a:lnTo>
                      <a:pt x="320" y="145"/>
                    </a:lnTo>
                    <a:lnTo>
                      <a:pt x="364" y="161"/>
                    </a:lnTo>
                    <a:lnTo>
                      <a:pt x="364" y="170"/>
                    </a:lnTo>
                    <a:lnTo>
                      <a:pt x="367" y="182"/>
                    </a:lnTo>
                    <a:lnTo>
                      <a:pt x="371" y="196"/>
                    </a:lnTo>
                    <a:lnTo>
                      <a:pt x="378" y="210"/>
                    </a:lnTo>
                    <a:lnTo>
                      <a:pt x="382" y="223"/>
                    </a:lnTo>
                    <a:lnTo>
                      <a:pt x="387" y="236"/>
                    </a:lnTo>
                    <a:lnTo>
                      <a:pt x="389" y="247"/>
                    </a:lnTo>
                    <a:lnTo>
                      <a:pt x="390" y="259"/>
                    </a:lnTo>
                    <a:lnTo>
                      <a:pt x="389" y="267"/>
                    </a:lnTo>
                    <a:lnTo>
                      <a:pt x="390" y="279"/>
                    </a:lnTo>
                    <a:lnTo>
                      <a:pt x="392" y="293"/>
                    </a:lnTo>
                    <a:lnTo>
                      <a:pt x="395" y="309"/>
                    </a:lnTo>
                    <a:lnTo>
                      <a:pt x="397" y="325"/>
                    </a:lnTo>
                    <a:lnTo>
                      <a:pt x="399" y="340"/>
                    </a:lnTo>
                    <a:lnTo>
                      <a:pt x="400" y="352"/>
                    </a:lnTo>
                    <a:lnTo>
                      <a:pt x="400" y="361"/>
                    </a:lnTo>
                    <a:lnTo>
                      <a:pt x="342" y="335"/>
                    </a:lnTo>
                    <a:lnTo>
                      <a:pt x="285" y="310"/>
                    </a:lnTo>
                    <a:lnTo>
                      <a:pt x="227" y="285"/>
                    </a:lnTo>
                    <a:lnTo>
                      <a:pt x="173" y="260"/>
                    </a:lnTo>
                    <a:lnTo>
                      <a:pt x="120" y="229"/>
                    </a:lnTo>
                    <a:lnTo>
                      <a:pt x="73" y="195"/>
                    </a:lnTo>
                    <a:lnTo>
                      <a:pt x="33" y="153"/>
                    </a:lnTo>
                    <a:lnTo>
                      <a:pt x="0" y="103"/>
                    </a:lnTo>
                    <a:lnTo>
                      <a:pt x="5" y="93"/>
                    </a:lnTo>
                    <a:lnTo>
                      <a:pt x="14" y="80"/>
                    </a:lnTo>
                    <a:lnTo>
                      <a:pt x="26" y="65"/>
                    </a:lnTo>
                    <a:lnTo>
                      <a:pt x="40" y="48"/>
                    </a:lnTo>
                    <a:lnTo>
                      <a:pt x="52" y="31"/>
                    </a:lnTo>
                    <a:lnTo>
                      <a:pt x="63" y="17"/>
                    </a:lnTo>
                    <a:lnTo>
                      <a:pt x="70" y="6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88" name="Freeform 45"/>
              <p:cNvSpPr>
                <a:spLocks/>
              </p:cNvSpPr>
              <p:nvPr/>
            </p:nvSpPr>
            <p:spPr bwMode="auto">
              <a:xfrm>
                <a:off x="3480" y="2262"/>
                <a:ext cx="39" cy="39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109" y="24"/>
                  </a:cxn>
                  <a:cxn ang="0">
                    <a:pos x="145" y="48"/>
                  </a:cxn>
                  <a:cxn ang="0">
                    <a:pos x="178" y="71"/>
                  </a:cxn>
                  <a:cxn ang="0">
                    <a:pos x="211" y="92"/>
                  </a:cxn>
                  <a:cxn ang="0">
                    <a:pos x="243" y="110"/>
                  </a:cxn>
                  <a:cxn ang="0">
                    <a:pos x="278" y="129"/>
                  </a:cxn>
                  <a:cxn ang="0">
                    <a:pos x="317" y="145"/>
                  </a:cxn>
                  <a:cxn ang="0">
                    <a:pos x="361" y="161"/>
                  </a:cxn>
                  <a:cxn ang="0">
                    <a:pos x="360" y="170"/>
                  </a:cxn>
                  <a:cxn ang="0">
                    <a:pos x="363" y="182"/>
                  </a:cxn>
                  <a:cxn ang="0">
                    <a:pos x="366" y="195"/>
                  </a:cxn>
                  <a:cxn ang="0">
                    <a:pos x="372" y="208"/>
                  </a:cxn>
                  <a:cxn ang="0">
                    <a:pos x="375" y="220"/>
                  </a:cxn>
                  <a:cxn ang="0">
                    <a:pos x="379" y="233"/>
                  </a:cxn>
                  <a:cxn ang="0">
                    <a:pos x="381" y="244"/>
                  </a:cxn>
                  <a:cxn ang="0">
                    <a:pos x="382" y="256"/>
                  </a:cxn>
                  <a:cxn ang="0">
                    <a:pos x="381" y="264"/>
                  </a:cxn>
                  <a:cxn ang="0">
                    <a:pos x="382" y="275"/>
                  </a:cxn>
                  <a:cxn ang="0">
                    <a:pos x="383" y="288"/>
                  </a:cxn>
                  <a:cxn ang="0">
                    <a:pos x="385" y="302"/>
                  </a:cxn>
                  <a:cxn ang="0">
                    <a:pos x="386" y="316"/>
                  </a:cxn>
                  <a:cxn ang="0">
                    <a:pos x="388" y="330"/>
                  </a:cxn>
                  <a:cxn ang="0">
                    <a:pos x="388" y="341"/>
                  </a:cxn>
                  <a:cxn ang="0">
                    <a:pos x="388" y="349"/>
                  </a:cxn>
                  <a:cxn ang="0">
                    <a:pos x="331" y="322"/>
                  </a:cxn>
                  <a:cxn ang="0">
                    <a:pos x="275" y="298"/>
                  </a:cxn>
                  <a:cxn ang="0">
                    <a:pos x="219" y="275"/>
                  </a:cxn>
                  <a:cxn ang="0">
                    <a:pos x="168" y="251"/>
                  </a:cxn>
                  <a:cxn ang="0">
                    <a:pos x="117" y="222"/>
                  </a:cxn>
                  <a:cxn ang="0">
                    <a:pos x="73" y="189"/>
                  </a:cxn>
                  <a:cxn ang="0">
                    <a:pos x="32" y="148"/>
                  </a:cxn>
                  <a:cxn ang="0">
                    <a:pos x="0" y="98"/>
                  </a:cxn>
                  <a:cxn ang="0">
                    <a:pos x="5" y="88"/>
                  </a:cxn>
                  <a:cxn ang="0">
                    <a:pos x="15" y="76"/>
                  </a:cxn>
                  <a:cxn ang="0">
                    <a:pos x="25" y="61"/>
                  </a:cxn>
                  <a:cxn ang="0">
                    <a:pos x="38" y="45"/>
                  </a:cxn>
                  <a:cxn ang="0">
                    <a:pos x="50" y="29"/>
                  </a:cxn>
                  <a:cxn ang="0">
                    <a:pos x="61" y="16"/>
                  </a:cxn>
                  <a:cxn ang="0">
                    <a:pos x="67" y="5"/>
                  </a:cxn>
                  <a:cxn ang="0">
                    <a:pos x="70" y="0"/>
                  </a:cxn>
                </a:cxnLst>
                <a:rect l="0" t="0" r="r" b="b"/>
                <a:pathLst>
                  <a:path w="388" h="349">
                    <a:moveTo>
                      <a:pt x="70" y="0"/>
                    </a:moveTo>
                    <a:lnTo>
                      <a:pt x="109" y="24"/>
                    </a:lnTo>
                    <a:lnTo>
                      <a:pt x="145" y="48"/>
                    </a:lnTo>
                    <a:lnTo>
                      <a:pt x="178" y="71"/>
                    </a:lnTo>
                    <a:lnTo>
                      <a:pt x="211" y="92"/>
                    </a:lnTo>
                    <a:lnTo>
                      <a:pt x="243" y="110"/>
                    </a:lnTo>
                    <a:lnTo>
                      <a:pt x="278" y="129"/>
                    </a:lnTo>
                    <a:lnTo>
                      <a:pt x="317" y="145"/>
                    </a:lnTo>
                    <a:lnTo>
                      <a:pt x="361" y="161"/>
                    </a:lnTo>
                    <a:lnTo>
                      <a:pt x="360" y="170"/>
                    </a:lnTo>
                    <a:lnTo>
                      <a:pt x="363" y="182"/>
                    </a:lnTo>
                    <a:lnTo>
                      <a:pt x="366" y="195"/>
                    </a:lnTo>
                    <a:lnTo>
                      <a:pt x="372" y="208"/>
                    </a:lnTo>
                    <a:lnTo>
                      <a:pt x="375" y="220"/>
                    </a:lnTo>
                    <a:lnTo>
                      <a:pt x="379" y="233"/>
                    </a:lnTo>
                    <a:lnTo>
                      <a:pt x="381" y="244"/>
                    </a:lnTo>
                    <a:lnTo>
                      <a:pt x="382" y="256"/>
                    </a:lnTo>
                    <a:lnTo>
                      <a:pt x="381" y="264"/>
                    </a:lnTo>
                    <a:lnTo>
                      <a:pt x="382" y="275"/>
                    </a:lnTo>
                    <a:lnTo>
                      <a:pt x="383" y="288"/>
                    </a:lnTo>
                    <a:lnTo>
                      <a:pt x="385" y="302"/>
                    </a:lnTo>
                    <a:lnTo>
                      <a:pt x="386" y="316"/>
                    </a:lnTo>
                    <a:lnTo>
                      <a:pt x="388" y="330"/>
                    </a:lnTo>
                    <a:lnTo>
                      <a:pt x="388" y="341"/>
                    </a:lnTo>
                    <a:lnTo>
                      <a:pt x="388" y="349"/>
                    </a:lnTo>
                    <a:lnTo>
                      <a:pt x="331" y="322"/>
                    </a:lnTo>
                    <a:lnTo>
                      <a:pt x="275" y="298"/>
                    </a:lnTo>
                    <a:lnTo>
                      <a:pt x="219" y="275"/>
                    </a:lnTo>
                    <a:lnTo>
                      <a:pt x="168" y="251"/>
                    </a:lnTo>
                    <a:lnTo>
                      <a:pt x="117" y="222"/>
                    </a:lnTo>
                    <a:lnTo>
                      <a:pt x="73" y="189"/>
                    </a:lnTo>
                    <a:lnTo>
                      <a:pt x="32" y="148"/>
                    </a:lnTo>
                    <a:lnTo>
                      <a:pt x="0" y="98"/>
                    </a:lnTo>
                    <a:lnTo>
                      <a:pt x="5" y="88"/>
                    </a:lnTo>
                    <a:lnTo>
                      <a:pt x="15" y="76"/>
                    </a:lnTo>
                    <a:lnTo>
                      <a:pt x="25" y="61"/>
                    </a:lnTo>
                    <a:lnTo>
                      <a:pt x="38" y="45"/>
                    </a:lnTo>
                    <a:lnTo>
                      <a:pt x="50" y="29"/>
                    </a:lnTo>
                    <a:lnTo>
                      <a:pt x="61" y="16"/>
                    </a:lnTo>
                    <a:lnTo>
                      <a:pt x="67" y="5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89" name="Freeform 46"/>
              <p:cNvSpPr>
                <a:spLocks/>
              </p:cNvSpPr>
              <p:nvPr/>
            </p:nvSpPr>
            <p:spPr bwMode="auto">
              <a:xfrm>
                <a:off x="3481" y="2262"/>
                <a:ext cx="37" cy="37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104" y="24"/>
                  </a:cxn>
                  <a:cxn ang="0">
                    <a:pos x="140" y="48"/>
                  </a:cxn>
                  <a:cxn ang="0">
                    <a:pos x="173" y="71"/>
                  </a:cxn>
                  <a:cxn ang="0">
                    <a:pos x="206" y="92"/>
                  </a:cxn>
                  <a:cxn ang="0">
                    <a:pos x="238" y="110"/>
                  </a:cxn>
                  <a:cxn ang="0">
                    <a:pos x="273" y="129"/>
                  </a:cxn>
                  <a:cxn ang="0">
                    <a:pos x="312" y="145"/>
                  </a:cxn>
                  <a:cxn ang="0">
                    <a:pos x="356" y="161"/>
                  </a:cxn>
                  <a:cxn ang="0">
                    <a:pos x="355" y="170"/>
                  </a:cxn>
                  <a:cxn ang="0">
                    <a:pos x="357" y="181"/>
                  </a:cxn>
                  <a:cxn ang="0">
                    <a:pos x="360" y="194"/>
                  </a:cxn>
                  <a:cxn ang="0">
                    <a:pos x="363" y="206"/>
                  </a:cxn>
                  <a:cxn ang="0">
                    <a:pos x="365" y="218"/>
                  </a:cxn>
                  <a:cxn ang="0">
                    <a:pos x="369" y="230"/>
                  </a:cxn>
                  <a:cxn ang="0">
                    <a:pos x="370" y="240"/>
                  </a:cxn>
                  <a:cxn ang="0">
                    <a:pos x="370" y="252"/>
                  </a:cxn>
                  <a:cxn ang="0">
                    <a:pos x="369" y="259"/>
                  </a:cxn>
                  <a:cxn ang="0">
                    <a:pos x="369" y="269"/>
                  </a:cxn>
                  <a:cxn ang="0">
                    <a:pos x="370" y="281"/>
                  </a:cxn>
                  <a:cxn ang="0">
                    <a:pos x="372" y="294"/>
                  </a:cxn>
                  <a:cxn ang="0">
                    <a:pos x="373" y="306"/>
                  </a:cxn>
                  <a:cxn ang="0">
                    <a:pos x="374" y="319"/>
                  </a:cxn>
                  <a:cxn ang="0">
                    <a:pos x="374" y="329"/>
                  </a:cxn>
                  <a:cxn ang="0">
                    <a:pos x="374" y="338"/>
                  </a:cxn>
                  <a:cxn ang="0">
                    <a:pos x="317" y="311"/>
                  </a:cxn>
                  <a:cxn ang="0">
                    <a:pos x="262" y="288"/>
                  </a:cxn>
                  <a:cxn ang="0">
                    <a:pos x="209" y="265"/>
                  </a:cxn>
                  <a:cxn ang="0">
                    <a:pos x="160" y="242"/>
                  </a:cxn>
                  <a:cxn ang="0">
                    <a:pos x="112" y="215"/>
                  </a:cxn>
                  <a:cxn ang="0">
                    <a:pos x="70" y="184"/>
                  </a:cxn>
                  <a:cxn ang="0">
                    <a:pos x="31" y="143"/>
                  </a:cxn>
                  <a:cxn ang="0">
                    <a:pos x="0" y="95"/>
                  </a:cxn>
                  <a:cxn ang="0">
                    <a:pos x="5" y="86"/>
                  </a:cxn>
                  <a:cxn ang="0">
                    <a:pos x="14" y="74"/>
                  </a:cxn>
                  <a:cxn ang="0">
                    <a:pos x="24" y="59"/>
                  </a:cxn>
                  <a:cxn ang="0">
                    <a:pos x="36" y="44"/>
                  </a:cxn>
                  <a:cxn ang="0">
                    <a:pos x="47" y="29"/>
                  </a:cxn>
                  <a:cxn ang="0">
                    <a:pos x="57" y="16"/>
                  </a:cxn>
                  <a:cxn ang="0">
                    <a:pos x="62" y="5"/>
                  </a:cxn>
                  <a:cxn ang="0">
                    <a:pos x="65" y="0"/>
                  </a:cxn>
                </a:cxnLst>
                <a:rect l="0" t="0" r="r" b="b"/>
                <a:pathLst>
                  <a:path w="374" h="338">
                    <a:moveTo>
                      <a:pt x="65" y="0"/>
                    </a:moveTo>
                    <a:lnTo>
                      <a:pt x="104" y="24"/>
                    </a:lnTo>
                    <a:lnTo>
                      <a:pt x="140" y="48"/>
                    </a:lnTo>
                    <a:lnTo>
                      <a:pt x="173" y="71"/>
                    </a:lnTo>
                    <a:lnTo>
                      <a:pt x="206" y="92"/>
                    </a:lnTo>
                    <a:lnTo>
                      <a:pt x="238" y="110"/>
                    </a:lnTo>
                    <a:lnTo>
                      <a:pt x="273" y="129"/>
                    </a:lnTo>
                    <a:lnTo>
                      <a:pt x="312" y="145"/>
                    </a:lnTo>
                    <a:lnTo>
                      <a:pt x="356" y="161"/>
                    </a:lnTo>
                    <a:lnTo>
                      <a:pt x="355" y="170"/>
                    </a:lnTo>
                    <a:lnTo>
                      <a:pt x="357" y="181"/>
                    </a:lnTo>
                    <a:lnTo>
                      <a:pt x="360" y="194"/>
                    </a:lnTo>
                    <a:lnTo>
                      <a:pt x="363" y="206"/>
                    </a:lnTo>
                    <a:lnTo>
                      <a:pt x="365" y="218"/>
                    </a:lnTo>
                    <a:lnTo>
                      <a:pt x="369" y="230"/>
                    </a:lnTo>
                    <a:lnTo>
                      <a:pt x="370" y="240"/>
                    </a:lnTo>
                    <a:lnTo>
                      <a:pt x="370" y="252"/>
                    </a:lnTo>
                    <a:lnTo>
                      <a:pt x="369" y="259"/>
                    </a:lnTo>
                    <a:lnTo>
                      <a:pt x="369" y="269"/>
                    </a:lnTo>
                    <a:lnTo>
                      <a:pt x="370" y="281"/>
                    </a:lnTo>
                    <a:lnTo>
                      <a:pt x="372" y="294"/>
                    </a:lnTo>
                    <a:lnTo>
                      <a:pt x="373" y="306"/>
                    </a:lnTo>
                    <a:lnTo>
                      <a:pt x="374" y="319"/>
                    </a:lnTo>
                    <a:lnTo>
                      <a:pt x="374" y="329"/>
                    </a:lnTo>
                    <a:lnTo>
                      <a:pt x="374" y="338"/>
                    </a:lnTo>
                    <a:lnTo>
                      <a:pt x="317" y="311"/>
                    </a:lnTo>
                    <a:lnTo>
                      <a:pt x="262" y="288"/>
                    </a:lnTo>
                    <a:lnTo>
                      <a:pt x="209" y="265"/>
                    </a:lnTo>
                    <a:lnTo>
                      <a:pt x="160" y="242"/>
                    </a:lnTo>
                    <a:lnTo>
                      <a:pt x="112" y="215"/>
                    </a:lnTo>
                    <a:lnTo>
                      <a:pt x="70" y="184"/>
                    </a:lnTo>
                    <a:lnTo>
                      <a:pt x="31" y="143"/>
                    </a:lnTo>
                    <a:lnTo>
                      <a:pt x="0" y="95"/>
                    </a:lnTo>
                    <a:lnTo>
                      <a:pt x="5" y="86"/>
                    </a:lnTo>
                    <a:lnTo>
                      <a:pt x="14" y="74"/>
                    </a:lnTo>
                    <a:lnTo>
                      <a:pt x="24" y="59"/>
                    </a:lnTo>
                    <a:lnTo>
                      <a:pt x="36" y="44"/>
                    </a:lnTo>
                    <a:lnTo>
                      <a:pt x="47" y="29"/>
                    </a:lnTo>
                    <a:lnTo>
                      <a:pt x="57" y="16"/>
                    </a:lnTo>
                    <a:lnTo>
                      <a:pt x="62" y="5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90" name="Freeform 47"/>
              <p:cNvSpPr>
                <a:spLocks/>
              </p:cNvSpPr>
              <p:nvPr/>
            </p:nvSpPr>
            <p:spPr bwMode="auto">
              <a:xfrm>
                <a:off x="3481" y="2262"/>
                <a:ext cx="36" cy="36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101" y="24"/>
                  </a:cxn>
                  <a:cxn ang="0">
                    <a:pos x="137" y="48"/>
                  </a:cxn>
                  <a:cxn ang="0">
                    <a:pos x="170" y="71"/>
                  </a:cxn>
                  <a:cxn ang="0">
                    <a:pos x="203" y="92"/>
                  </a:cxn>
                  <a:cxn ang="0">
                    <a:pos x="235" y="110"/>
                  </a:cxn>
                  <a:cxn ang="0">
                    <a:pos x="270" y="129"/>
                  </a:cxn>
                  <a:cxn ang="0">
                    <a:pos x="309" y="145"/>
                  </a:cxn>
                  <a:cxn ang="0">
                    <a:pos x="353" y="161"/>
                  </a:cxn>
                  <a:cxn ang="0">
                    <a:pos x="352" y="170"/>
                  </a:cxn>
                  <a:cxn ang="0">
                    <a:pos x="354" y="180"/>
                  </a:cxn>
                  <a:cxn ang="0">
                    <a:pos x="355" y="192"/>
                  </a:cxn>
                  <a:cxn ang="0">
                    <a:pos x="358" y="204"/>
                  </a:cxn>
                  <a:cxn ang="0">
                    <a:pos x="359" y="215"/>
                  </a:cxn>
                  <a:cxn ang="0">
                    <a:pos x="361" y="226"/>
                  </a:cxn>
                  <a:cxn ang="0">
                    <a:pos x="361" y="236"/>
                  </a:cxn>
                  <a:cxn ang="0">
                    <a:pos x="362" y="247"/>
                  </a:cxn>
                  <a:cxn ang="0">
                    <a:pos x="360" y="254"/>
                  </a:cxn>
                  <a:cxn ang="0">
                    <a:pos x="360" y="264"/>
                  </a:cxn>
                  <a:cxn ang="0">
                    <a:pos x="360" y="274"/>
                  </a:cxn>
                  <a:cxn ang="0">
                    <a:pos x="361" y="286"/>
                  </a:cxn>
                  <a:cxn ang="0">
                    <a:pos x="361" y="297"/>
                  </a:cxn>
                  <a:cxn ang="0">
                    <a:pos x="362" y="308"/>
                  </a:cxn>
                  <a:cxn ang="0">
                    <a:pos x="362" y="318"/>
                  </a:cxn>
                  <a:cxn ang="0">
                    <a:pos x="362" y="327"/>
                  </a:cxn>
                  <a:cxn ang="0">
                    <a:pos x="306" y="300"/>
                  </a:cxn>
                  <a:cxn ang="0">
                    <a:pos x="253" y="278"/>
                  </a:cxn>
                  <a:cxn ang="0">
                    <a:pos x="202" y="256"/>
                  </a:cxn>
                  <a:cxn ang="0">
                    <a:pos x="155" y="234"/>
                  </a:cxn>
                  <a:cxn ang="0">
                    <a:pos x="109" y="208"/>
                  </a:cxn>
                  <a:cxn ang="0">
                    <a:pos x="69" y="177"/>
                  </a:cxn>
                  <a:cxn ang="0">
                    <a:pos x="31" y="138"/>
                  </a:cxn>
                  <a:cxn ang="0">
                    <a:pos x="0" y="90"/>
                  </a:cxn>
                  <a:cxn ang="0">
                    <a:pos x="5" y="81"/>
                  </a:cxn>
                  <a:cxn ang="0">
                    <a:pos x="13" y="69"/>
                  </a:cxn>
                  <a:cxn ang="0">
                    <a:pos x="23" y="55"/>
                  </a:cxn>
                  <a:cxn ang="0">
                    <a:pos x="35" y="41"/>
                  </a:cxn>
                  <a:cxn ang="0">
                    <a:pos x="45" y="26"/>
                  </a:cxn>
                  <a:cxn ang="0">
                    <a:pos x="54" y="15"/>
                  </a:cxn>
                  <a:cxn ang="0">
                    <a:pos x="59" y="5"/>
                  </a:cxn>
                  <a:cxn ang="0">
                    <a:pos x="62" y="0"/>
                  </a:cxn>
                </a:cxnLst>
                <a:rect l="0" t="0" r="r" b="b"/>
                <a:pathLst>
                  <a:path w="362" h="327">
                    <a:moveTo>
                      <a:pt x="62" y="0"/>
                    </a:moveTo>
                    <a:lnTo>
                      <a:pt x="101" y="24"/>
                    </a:lnTo>
                    <a:lnTo>
                      <a:pt x="137" y="48"/>
                    </a:lnTo>
                    <a:lnTo>
                      <a:pt x="170" y="71"/>
                    </a:lnTo>
                    <a:lnTo>
                      <a:pt x="203" y="92"/>
                    </a:lnTo>
                    <a:lnTo>
                      <a:pt x="235" y="110"/>
                    </a:lnTo>
                    <a:lnTo>
                      <a:pt x="270" y="129"/>
                    </a:lnTo>
                    <a:lnTo>
                      <a:pt x="309" y="145"/>
                    </a:lnTo>
                    <a:lnTo>
                      <a:pt x="353" y="161"/>
                    </a:lnTo>
                    <a:lnTo>
                      <a:pt x="352" y="170"/>
                    </a:lnTo>
                    <a:lnTo>
                      <a:pt x="354" y="180"/>
                    </a:lnTo>
                    <a:lnTo>
                      <a:pt x="355" y="192"/>
                    </a:lnTo>
                    <a:lnTo>
                      <a:pt x="358" y="204"/>
                    </a:lnTo>
                    <a:lnTo>
                      <a:pt x="359" y="215"/>
                    </a:lnTo>
                    <a:lnTo>
                      <a:pt x="361" y="226"/>
                    </a:lnTo>
                    <a:lnTo>
                      <a:pt x="361" y="236"/>
                    </a:lnTo>
                    <a:lnTo>
                      <a:pt x="362" y="247"/>
                    </a:lnTo>
                    <a:lnTo>
                      <a:pt x="360" y="254"/>
                    </a:lnTo>
                    <a:lnTo>
                      <a:pt x="360" y="264"/>
                    </a:lnTo>
                    <a:lnTo>
                      <a:pt x="360" y="274"/>
                    </a:lnTo>
                    <a:lnTo>
                      <a:pt x="361" y="286"/>
                    </a:lnTo>
                    <a:lnTo>
                      <a:pt x="361" y="297"/>
                    </a:lnTo>
                    <a:lnTo>
                      <a:pt x="362" y="308"/>
                    </a:lnTo>
                    <a:lnTo>
                      <a:pt x="362" y="318"/>
                    </a:lnTo>
                    <a:lnTo>
                      <a:pt x="362" y="327"/>
                    </a:lnTo>
                    <a:lnTo>
                      <a:pt x="306" y="300"/>
                    </a:lnTo>
                    <a:lnTo>
                      <a:pt x="253" y="278"/>
                    </a:lnTo>
                    <a:lnTo>
                      <a:pt x="202" y="256"/>
                    </a:lnTo>
                    <a:lnTo>
                      <a:pt x="155" y="234"/>
                    </a:lnTo>
                    <a:lnTo>
                      <a:pt x="109" y="208"/>
                    </a:lnTo>
                    <a:lnTo>
                      <a:pt x="69" y="177"/>
                    </a:lnTo>
                    <a:lnTo>
                      <a:pt x="31" y="138"/>
                    </a:lnTo>
                    <a:lnTo>
                      <a:pt x="0" y="90"/>
                    </a:lnTo>
                    <a:lnTo>
                      <a:pt x="5" y="81"/>
                    </a:lnTo>
                    <a:lnTo>
                      <a:pt x="13" y="69"/>
                    </a:lnTo>
                    <a:lnTo>
                      <a:pt x="23" y="55"/>
                    </a:lnTo>
                    <a:lnTo>
                      <a:pt x="35" y="41"/>
                    </a:lnTo>
                    <a:lnTo>
                      <a:pt x="45" y="26"/>
                    </a:lnTo>
                    <a:lnTo>
                      <a:pt x="54" y="15"/>
                    </a:lnTo>
                    <a:lnTo>
                      <a:pt x="59" y="5"/>
                    </a:lnTo>
                    <a:lnTo>
                      <a:pt x="6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91" name="Freeform 48"/>
              <p:cNvSpPr>
                <a:spLocks/>
              </p:cNvSpPr>
              <p:nvPr/>
            </p:nvSpPr>
            <p:spPr bwMode="auto">
              <a:xfrm>
                <a:off x="3481" y="2262"/>
                <a:ext cx="36" cy="35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95" y="24"/>
                  </a:cxn>
                  <a:cxn ang="0">
                    <a:pos x="131" y="48"/>
                  </a:cxn>
                  <a:cxn ang="0">
                    <a:pos x="164" y="71"/>
                  </a:cxn>
                  <a:cxn ang="0">
                    <a:pos x="197" y="92"/>
                  </a:cxn>
                  <a:cxn ang="0">
                    <a:pos x="229" y="110"/>
                  </a:cxn>
                  <a:cxn ang="0">
                    <a:pos x="264" y="129"/>
                  </a:cxn>
                  <a:cxn ang="0">
                    <a:pos x="303" y="145"/>
                  </a:cxn>
                  <a:cxn ang="0">
                    <a:pos x="347" y="161"/>
                  </a:cxn>
                  <a:cxn ang="0">
                    <a:pos x="346" y="170"/>
                  </a:cxn>
                  <a:cxn ang="0">
                    <a:pos x="346" y="180"/>
                  </a:cxn>
                  <a:cxn ang="0">
                    <a:pos x="347" y="191"/>
                  </a:cxn>
                  <a:cxn ang="0">
                    <a:pos x="349" y="202"/>
                  </a:cxn>
                  <a:cxn ang="0">
                    <a:pos x="349" y="212"/>
                  </a:cxn>
                  <a:cxn ang="0">
                    <a:pos x="350" y="223"/>
                  </a:cxn>
                  <a:cxn ang="0">
                    <a:pos x="350" y="233"/>
                  </a:cxn>
                  <a:cxn ang="0">
                    <a:pos x="351" y="243"/>
                  </a:cxn>
                  <a:cxn ang="0">
                    <a:pos x="349" y="250"/>
                  </a:cxn>
                  <a:cxn ang="0">
                    <a:pos x="349" y="259"/>
                  </a:cxn>
                  <a:cxn ang="0">
                    <a:pos x="348" y="268"/>
                  </a:cxn>
                  <a:cxn ang="0">
                    <a:pos x="348" y="278"/>
                  </a:cxn>
                  <a:cxn ang="0">
                    <a:pos x="347" y="287"/>
                  </a:cxn>
                  <a:cxn ang="0">
                    <a:pos x="347" y="297"/>
                  </a:cxn>
                  <a:cxn ang="0">
                    <a:pos x="346" y="305"/>
                  </a:cxn>
                  <a:cxn ang="0">
                    <a:pos x="346" y="313"/>
                  </a:cxn>
                  <a:cxn ang="0">
                    <a:pos x="290" y="287"/>
                  </a:cxn>
                  <a:cxn ang="0">
                    <a:pos x="239" y="266"/>
                  </a:cxn>
                  <a:cxn ang="0">
                    <a:pos x="190" y="245"/>
                  </a:cxn>
                  <a:cxn ang="0">
                    <a:pos x="145" y="225"/>
                  </a:cxn>
                  <a:cxn ang="0">
                    <a:pos x="103" y="200"/>
                  </a:cxn>
                  <a:cxn ang="0">
                    <a:pos x="65" y="170"/>
                  </a:cxn>
                  <a:cxn ang="0">
                    <a:pos x="30" y="132"/>
                  </a:cxn>
                  <a:cxn ang="0">
                    <a:pos x="0" y="85"/>
                  </a:cxn>
                  <a:cxn ang="0">
                    <a:pos x="4" y="76"/>
                  </a:cxn>
                  <a:cxn ang="0">
                    <a:pos x="12" y="65"/>
                  </a:cxn>
                  <a:cxn ang="0">
                    <a:pos x="20" y="52"/>
                  </a:cxn>
                  <a:cxn ang="0">
                    <a:pos x="32" y="39"/>
                  </a:cxn>
                  <a:cxn ang="0">
                    <a:pos x="40" y="25"/>
                  </a:cxn>
                  <a:cxn ang="0">
                    <a:pos x="49" y="14"/>
                  </a:cxn>
                  <a:cxn ang="0">
                    <a:pos x="54" y="5"/>
                  </a:cxn>
                  <a:cxn ang="0">
                    <a:pos x="56" y="0"/>
                  </a:cxn>
                </a:cxnLst>
                <a:rect l="0" t="0" r="r" b="b"/>
                <a:pathLst>
                  <a:path w="351" h="313">
                    <a:moveTo>
                      <a:pt x="56" y="0"/>
                    </a:moveTo>
                    <a:lnTo>
                      <a:pt x="95" y="24"/>
                    </a:lnTo>
                    <a:lnTo>
                      <a:pt x="131" y="48"/>
                    </a:lnTo>
                    <a:lnTo>
                      <a:pt x="164" y="71"/>
                    </a:lnTo>
                    <a:lnTo>
                      <a:pt x="197" y="92"/>
                    </a:lnTo>
                    <a:lnTo>
                      <a:pt x="229" y="110"/>
                    </a:lnTo>
                    <a:lnTo>
                      <a:pt x="264" y="129"/>
                    </a:lnTo>
                    <a:lnTo>
                      <a:pt x="303" y="145"/>
                    </a:lnTo>
                    <a:lnTo>
                      <a:pt x="347" y="161"/>
                    </a:lnTo>
                    <a:lnTo>
                      <a:pt x="346" y="170"/>
                    </a:lnTo>
                    <a:lnTo>
                      <a:pt x="346" y="180"/>
                    </a:lnTo>
                    <a:lnTo>
                      <a:pt x="347" y="191"/>
                    </a:lnTo>
                    <a:lnTo>
                      <a:pt x="349" y="202"/>
                    </a:lnTo>
                    <a:lnTo>
                      <a:pt x="349" y="212"/>
                    </a:lnTo>
                    <a:lnTo>
                      <a:pt x="350" y="223"/>
                    </a:lnTo>
                    <a:lnTo>
                      <a:pt x="350" y="233"/>
                    </a:lnTo>
                    <a:lnTo>
                      <a:pt x="351" y="243"/>
                    </a:lnTo>
                    <a:lnTo>
                      <a:pt x="349" y="250"/>
                    </a:lnTo>
                    <a:lnTo>
                      <a:pt x="349" y="259"/>
                    </a:lnTo>
                    <a:lnTo>
                      <a:pt x="348" y="268"/>
                    </a:lnTo>
                    <a:lnTo>
                      <a:pt x="348" y="278"/>
                    </a:lnTo>
                    <a:lnTo>
                      <a:pt x="347" y="287"/>
                    </a:lnTo>
                    <a:lnTo>
                      <a:pt x="347" y="297"/>
                    </a:lnTo>
                    <a:lnTo>
                      <a:pt x="346" y="305"/>
                    </a:lnTo>
                    <a:lnTo>
                      <a:pt x="346" y="313"/>
                    </a:lnTo>
                    <a:lnTo>
                      <a:pt x="290" y="287"/>
                    </a:lnTo>
                    <a:lnTo>
                      <a:pt x="239" y="266"/>
                    </a:lnTo>
                    <a:lnTo>
                      <a:pt x="190" y="245"/>
                    </a:lnTo>
                    <a:lnTo>
                      <a:pt x="145" y="225"/>
                    </a:lnTo>
                    <a:lnTo>
                      <a:pt x="103" y="200"/>
                    </a:lnTo>
                    <a:lnTo>
                      <a:pt x="65" y="170"/>
                    </a:lnTo>
                    <a:lnTo>
                      <a:pt x="30" y="132"/>
                    </a:lnTo>
                    <a:lnTo>
                      <a:pt x="0" y="85"/>
                    </a:lnTo>
                    <a:lnTo>
                      <a:pt x="4" y="76"/>
                    </a:lnTo>
                    <a:lnTo>
                      <a:pt x="12" y="65"/>
                    </a:lnTo>
                    <a:lnTo>
                      <a:pt x="20" y="52"/>
                    </a:lnTo>
                    <a:lnTo>
                      <a:pt x="32" y="39"/>
                    </a:lnTo>
                    <a:lnTo>
                      <a:pt x="40" y="25"/>
                    </a:lnTo>
                    <a:lnTo>
                      <a:pt x="49" y="14"/>
                    </a:lnTo>
                    <a:lnTo>
                      <a:pt x="54" y="5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92" name="Freeform 49"/>
              <p:cNvSpPr>
                <a:spLocks/>
              </p:cNvSpPr>
              <p:nvPr/>
            </p:nvSpPr>
            <p:spPr bwMode="auto">
              <a:xfrm>
                <a:off x="3482" y="2262"/>
                <a:ext cx="34" cy="33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92" y="24"/>
                  </a:cxn>
                  <a:cxn ang="0">
                    <a:pos x="128" y="48"/>
                  </a:cxn>
                  <a:cxn ang="0">
                    <a:pos x="161" y="71"/>
                  </a:cxn>
                  <a:cxn ang="0">
                    <a:pos x="194" y="92"/>
                  </a:cxn>
                  <a:cxn ang="0">
                    <a:pos x="226" y="110"/>
                  </a:cxn>
                  <a:cxn ang="0">
                    <a:pos x="261" y="129"/>
                  </a:cxn>
                  <a:cxn ang="0">
                    <a:pos x="300" y="145"/>
                  </a:cxn>
                  <a:cxn ang="0">
                    <a:pos x="344" y="161"/>
                  </a:cxn>
                  <a:cxn ang="0">
                    <a:pos x="343" y="170"/>
                  </a:cxn>
                  <a:cxn ang="0">
                    <a:pos x="343" y="179"/>
                  </a:cxn>
                  <a:cxn ang="0">
                    <a:pos x="343" y="190"/>
                  </a:cxn>
                  <a:cxn ang="0">
                    <a:pos x="343" y="201"/>
                  </a:cxn>
                  <a:cxn ang="0">
                    <a:pos x="343" y="210"/>
                  </a:cxn>
                  <a:cxn ang="0">
                    <a:pos x="343" y="220"/>
                  </a:cxn>
                  <a:cxn ang="0">
                    <a:pos x="343" y="230"/>
                  </a:cxn>
                  <a:cxn ang="0">
                    <a:pos x="343" y="240"/>
                  </a:cxn>
                  <a:cxn ang="0">
                    <a:pos x="340" y="246"/>
                  </a:cxn>
                  <a:cxn ang="0">
                    <a:pos x="339" y="254"/>
                  </a:cxn>
                  <a:cxn ang="0">
                    <a:pos x="338" y="261"/>
                  </a:cxn>
                  <a:cxn ang="0">
                    <a:pos x="338" y="270"/>
                  </a:cxn>
                  <a:cxn ang="0">
                    <a:pos x="337" y="278"/>
                  </a:cxn>
                  <a:cxn ang="0">
                    <a:pos x="336" y="286"/>
                  </a:cxn>
                  <a:cxn ang="0">
                    <a:pos x="335" y="293"/>
                  </a:cxn>
                  <a:cxn ang="0">
                    <a:pos x="335" y="301"/>
                  </a:cxn>
                  <a:cxn ang="0">
                    <a:pos x="279" y="275"/>
                  </a:cxn>
                  <a:cxn ang="0">
                    <a:pos x="229" y="255"/>
                  </a:cxn>
                  <a:cxn ang="0">
                    <a:pos x="183" y="235"/>
                  </a:cxn>
                  <a:cxn ang="0">
                    <a:pos x="140" y="217"/>
                  </a:cxn>
                  <a:cxn ang="0">
                    <a:pos x="100" y="194"/>
                  </a:cxn>
                  <a:cxn ang="0">
                    <a:pos x="64" y="164"/>
                  </a:cxn>
                  <a:cxn ang="0">
                    <a:pos x="30" y="127"/>
                  </a:cxn>
                  <a:cxn ang="0">
                    <a:pos x="0" y="80"/>
                  </a:cxn>
                  <a:cxn ang="0">
                    <a:pos x="4" y="71"/>
                  </a:cxn>
                  <a:cxn ang="0">
                    <a:pos x="11" y="61"/>
                  </a:cxn>
                  <a:cxn ang="0">
                    <a:pos x="19" y="48"/>
                  </a:cxn>
                  <a:cxn ang="0">
                    <a:pos x="30" y="36"/>
                  </a:cxn>
                  <a:cxn ang="0">
                    <a:pos x="38" y="24"/>
                  </a:cxn>
                  <a:cxn ang="0">
                    <a:pos x="46" y="13"/>
                  </a:cxn>
                  <a:cxn ang="0">
                    <a:pos x="51" y="5"/>
                  </a:cxn>
                  <a:cxn ang="0">
                    <a:pos x="53" y="0"/>
                  </a:cxn>
                </a:cxnLst>
                <a:rect l="0" t="0" r="r" b="b"/>
                <a:pathLst>
                  <a:path w="344" h="301">
                    <a:moveTo>
                      <a:pt x="53" y="0"/>
                    </a:moveTo>
                    <a:lnTo>
                      <a:pt x="92" y="24"/>
                    </a:lnTo>
                    <a:lnTo>
                      <a:pt x="128" y="48"/>
                    </a:lnTo>
                    <a:lnTo>
                      <a:pt x="161" y="71"/>
                    </a:lnTo>
                    <a:lnTo>
                      <a:pt x="194" y="92"/>
                    </a:lnTo>
                    <a:lnTo>
                      <a:pt x="226" y="110"/>
                    </a:lnTo>
                    <a:lnTo>
                      <a:pt x="261" y="129"/>
                    </a:lnTo>
                    <a:lnTo>
                      <a:pt x="300" y="145"/>
                    </a:lnTo>
                    <a:lnTo>
                      <a:pt x="344" y="161"/>
                    </a:lnTo>
                    <a:lnTo>
                      <a:pt x="343" y="170"/>
                    </a:lnTo>
                    <a:lnTo>
                      <a:pt x="343" y="179"/>
                    </a:lnTo>
                    <a:lnTo>
                      <a:pt x="343" y="190"/>
                    </a:lnTo>
                    <a:lnTo>
                      <a:pt x="343" y="201"/>
                    </a:lnTo>
                    <a:lnTo>
                      <a:pt x="343" y="210"/>
                    </a:lnTo>
                    <a:lnTo>
                      <a:pt x="343" y="220"/>
                    </a:lnTo>
                    <a:lnTo>
                      <a:pt x="343" y="230"/>
                    </a:lnTo>
                    <a:lnTo>
                      <a:pt x="343" y="240"/>
                    </a:lnTo>
                    <a:lnTo>
                      <a:pt x="340" y="246"/>
                    </a:lnTo>
                    <a:lnTo>
                      <a:pt x="339" y="254"/>
                    </a:lnTo>
                    <a:lnTo>
                      <a:pt x="338" y="261"/>
                    </a:lnTo>
                    <a:lnTo>
                      <a:pt x="338" y="270"/>
                    </a:lnTo>
                    <a:lnTo>
                      <a:pt x="337" y="278"/>
                    </a:lnTo>
                    <a:lnTo>
                      <a:pt x="336" y="286"/>
                    </a:lnTo>
                    <a:lnTo>
                      <a:pt x="335" y="293"/>
                    </a:lnTo>
                    <a:lnTo>
                      <a:pt x="335" y="301"/>
                    </a:lnTo>
                    <a:lnTo>
                      <a:pt x="279" y="275"/>
                    </a:lnTo>
                    <a:lnTo>
                      <a:pt x="229" y="255"/>
                    </a:lnTo>
                    <a:lnTo>
                      <a:pt x="183" y="235"/>
                    </a:lnTo>
                    <a:lnTo>
                      <a:pt x="140" y="217"/>
                    </a:lnTo>
                    <a:lnTo>
                      <a:pt x="100" y="194"/>
                    </a:lnTo>
                    <a:lnTo>
                      <a:pt x="64" y="164"/>
                    </a:lnTo>
                    <a:lnTo>
                      <a:pt x="30" y="127"/>
                    </a:lnTo>
                    <a:lnTo>
                      <a:pt x="0" y="80"/>
                    </a:lnTo>
                    <a:lnTo>
                      <a:pt x="4" y="71"/>
                    </a:lnTo>
                    <a:lnTo>
                      <a:pt x="11" y="61"/>
                    </a:lnTo>
                    <a:lnTo>
                      <a:pt x="19" y="48"/>
                    </a:lnTo>
                    <a:lnTo>
                      <a:pt x="30" y="36"/>
                    </a:lnTo>
                    <a:lnTo>
                      <a:pt x="38" y="24"/>
                    </a:lnTo>
                    <a:lnTo>
                      <a:pt x="46" y="13"/>
                    </a:lnTo>
                    <a:lnTo>
                      <a:pt x="51" y="5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93" name="Freeform 50"/>
              <p:cNvSpPr>
                <a:spLocks/>
              </p:cNvSpPr>
              <p:nvPr/>
            </p:nvSpPr>
            <p:spPr bwMode="auto">
              <a:xfrm>
                <a:off x="3482" y="2262"/>
                <a:ext cx="34" cy="32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87" y="24"/>
                  </a:cxn>
                  <a:cxn ang="0">
                    <a:pos x="123" y="48"/>
                  </a:cxn>
                  <a:cxn ang="0">
                    <a:pos x="156" y="71"/>
                  </a:cxn>
                  <a:cxn ang="0">
                    <a:pos x="189" y="92"/>
                  </a:cxn>
                  <a:cxn ang="0">
                    <a:pos x="221" y="110"/>
                  </a:cxn>
                  <a:cxn ang="0">
                    <a:pos x="256" y="129"/>
                  </a:cxn>
                  <a:cxn ang="0">
                    <a:pos x="295" y="145"/>
                  </a:cxn>
                  <a:cxn ang="0">
                    <a:pos x="339" y="161"/>
                  </a:cxn>
                  <a:cxn ang="0">
                    <a:pos x="338" y="170"/>
                  </a:cxn>
                  <a:cxn ang="0">
                    <a:pos x="337" y="179"/>
                  </a:cxn>
                  <a:cxn ang="0">
                    <a:pos x="336" y="189"/>
                  </a:cxn>
                  <a:cxn ang="0">
                    <a:pos x="336" y="198"/>
                  </a:cxn>
                  <a:cxn ang="0">
                    <a:pos x="334" y="207"/>
                  </a:cxn>
                  <a:cxn ang="0">
                    <a:pos x="333" y="216"/>
                  </a:cxn>
                  <a:cxn ang="0">
                    <a:pos x="332" y="225"/>
                  </a:cxn>
                  <a:cxn ang="0">
                    <a:pos x="331" y="235"/>
                  </a:cxn>
                  <a:cxn ang="0">
                    <a:pos x="329" y="241"/>
                  </a:cxn>
                  <a:cxn ang="0">
                    <a:pos x="328" y="248"/>
                  </a:cxn>
                  <a:cxn ang="0">
                    <a:pos x="327" y="255"/>
                  </a:cxn>
                  <a:cxn ang="0">
                    <a:pos x="326" y="262"/>
                  </a:cxn>
                  <a:cxn ang="0">
                    <a:pos x="324" y="268"/>
                  </a:cxn>
                  <a:cxn ang="0">
                    <a:pos x="324" y="275"/>
                  </a:cxn>
                  <a:cxn ang="0">
                    <a:pos x="322" y="281"/>
                  </a:cxn>
                  <a:cxn ang="0">
                    <a:pos x="322" y="288"/>
                  </a:cxn>
                  <a:cxn ang="0">
                    <a:pos x="267" y="264"/>
                  </a:cxn>
                  <a:cxn ang="0">
                    <a:pos x="218" y="244"/>
                  </a:cxn>
                  <a:cxn ang="0">
                    <a:pos x="175" y="226"/>
                  </a:cxn>
                  <a:cxn ang="0">
                    <a:pos x="134" y="209"/>
                  </a:cxn>
                  <a:cxn ang="0">
                    <a:pos x="96" y="187"/>
                  </a:cxn>
                  <a:cxn ang="0">
                    <a:pos x="62" y="159"/>
                  </a:cxn>
                  <a:cxn ang="0">
                    <a:pos x="30" y="123"/>
                  </a:cxn>
                  <a:cxn ang="0">
                    <a:pos x="0" y="76"/>
                  </a:cxn>
                  <a:cxn ang="0">
                    <a:pos x="4" y="67"/>
                  </a:cxn>
                  <a:cxn ang="0">
                    <a:pos x="10" y="57"/>
                  </a:cxn>
                  <a:cxn ang="0">
                    <a:pos x="18" y="45"/>
                  </a:cxn>
                  <a:cxn ang="0">
                    <a:pos x="28" y="34"/>
                  </a:cxn>
                  <a:cxn ang="0">
                    <a:pos x="35" y="22"/>
                  </a:cxn>
                  <a:cxn ang="0">
                    <a:pos x="42" y="13"/>
                  </a:cxn>
                  <a:cxn ang="0">
                    <a:pos x="46" y="5"/>
                  </a:cxn>
                  <a:cxn ang="0">
                    <a:pos x="48" y="0"/>
                  </a:cxn>
                </a:cxnLst>
                <a:rect l="0" t="0" r="r" b="b"/>
                <a:pathLst>
                  <a:path w="339" h="288">
                    <a:moveTo>
                      <a:pt x="48" y="0"/>
                    </a:moveTo>
                    <a:lnTo>
                      <a:pt x="87" y="24"/>
                    </a:lnTo>
                    <a:lnTo>
                      <a:pt x="123" y="48"/>
                    </a:lnTo>
                    <a:lnTo>
                      <a:pt x="156" y="71"/>
                    </a:lnTo>
                    <a:lnTo>
                      <a:pt x="189" y="92"/>
                    </a:lnTo>
                    <a:lnTo>
                      <a:pt x="221" y="110"/>
                    </a:lnTo>
                    <a:lnTo>
                      <a:pt x="256" y="129"/>
                    </a:lnTo>
                    <a:lnTo>
                      <a:pt x="295" y="145"/>
                    </a:lnTo>
                    <a:lnTo>
                      <a:pt x="339" y="161"/>
                    </a:lnTo>
                    <a:lnTo>
                      <a:pt x="338" y="170"/>
                    </a:lnTo>
                    <a:lnTo>
                      <a:pt x="337" y="179"/>
                    </a:lnTo>
                    <a:lnTo>
                      <a:pt x="336" y="189"/>
                    </a:lnTo>
                    <a:lnTo>
                      <a:pt x="336" y="198"/>
                    </a:lnTo>
                    <a:lnTo>
                      <a:pt x="334" y="207"/>
                    </a:lnTo>
                    <a:lnTo>
                      <a:pt x="333" y="216"/>
                    </a:lnTo>
                    <a:lnTo>
                      <a:pt x="332" y="225"/>
                    </a:lnTo>
                    <a:lnTo>
                      <a:pt x="331" y="235"/>
                    </a:lnTo>
                    <a:lnTo>
                      <a:pt x="329" y="241"/>
                    </a:lnTo>
                    <a:lnTo>
                      <a:pt x="328" y="248"/>
                    </a:lnTo>
                    <a:lnTo>
                      <a:pt x="327" y="255"/>
                    </a:lnTo>
                    <a:lnTo>
                      <a:pt x="326" y="262"/>
                    </a:lnTo>
                    <a:lnTo>
                      <a:pt x="324" y="268"/>
                    </a:lnTo>
                    <a:lnTo>
                      <a:pt x="324" y="275"/>
                    </a:lnTo>
                    <a:lnTo>
                      <a:pt x="322" y="281"/>
                    </a:lnTo>
                    <a:lnTo>
                      <a:pt x="322" y="288"/>
                    </a:lnTo>
                    <a:lnTo>
                      <a:pt x="267" y="264"/>
                    </a:lnTo>
                    <a:lnTo>
                      <a:pt x="218" y="244"/>
                    </a:lnTo>
                    <a:lnTo>
                      <a:pt x="175" y="226"/>
                    </a:lnTo>
                    <a:lnTo>
                      <a:pt x="134" y="209"/>
                    </a:lnTo>
                    <a:lnTo>
                      <a:pt x="96" y="187"/>
                    </a:lnTo>
                    <a:lnTo>
                      <a:pt x="62" y="159"/>
                    </a:lnTo>
                    <a:lnTo>
                      <a:pt x="30" y="123"/>
                    </a:lnTo>
                    <a:lnTo>
                      <a:pt x="0" y="76"/>
                    </a:lnTo>
                    <a:lnTo>
                      <a:pt x="4" y="67"/>
                    </a:lnTo>
                    <a:lnTo>
                      <a:pt x="10" y="57"/>
                    </a:lnTo>
                    <a:lnTo>
                      <a:pt x="18" y="45"/>
                    </a:lnTo>
                    <a:lnTo>
                      <a:pt x="28" y="34"/>
                    </a:lnTo>
                    <a:lnTo>
                      <a:pt x="35" y="22"/>
                    </a:lnTo>
                    <a:lnTo>
                      <a:pt x="42" y="13"/>
                    </a:lnTo>
                    <a:lnTo>
                      <a:pt x="46" y="5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94" name="Freeform 51"/>
              <p:cNvSpPr>
                <a:spLocks/>
              </p:cNvSpPr>
              <p:nvPr/>
            </p:nvSpPr>
            <p:spPr bwMode="auto">
              <a:xfrm>
                <a:off x="3482" y="2262"/>
                <a:ext cx="34" cy="32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87" y="24"/>
                  </a:cxn>
                  <a:cxn ang="0">
                    <a:pos x="123" y="48"/>
                  </a:cxn>
                  <a:cxn ang="0">
                    <a:pos x="156" y="71"/>
                  </a:cxn>
                  <a:cxn ang="0">
                    <a:pos x="189" y="92"/>
                  </a:cxn>
                  <a:cxn ang="0">
                    <a:pos x="221" y="110"/>
                  </a:cxn>
                  <a:cxn ang="0">
                    <a:pos x="256" y="129"/>
                  </a:cxn>
                  <a:cxn ang="0">
                    <a:pos x="295" y="145"/>
                  </a:cxn>
                  <a:cxn ang="0">
                    <a:pos x="339" y="161"/>
                  </a:cxn>
                  <a:cxn ang="0">
                    <a:pos x="338" y="170"/>
                  </a:cxn>
                  <a:cxn ang="0">
                    <a:pos x="337" y="179"/>
                  </a:cxn>
                  <a:cxn ang="0">
                    <a:pos x="336" y="189"/>
                  </a:cxn>
                  <a:cxn ang="0">
                    <a:pos x="336" y="198"/>
                  </a:cxn>
                  <a:cxn ang="0">
                    <a:pos x="334" y="207"/>
                  </a:cxn>
                  <a:cxn ang="0">
                    <a:pos x="333" y="216"/>
                  </a:cxn>
                  <a:cxn ang="0">
                    <a:pos x="332" y="225"/>
                  </a:cxn>
                  <a:cxn ang="0">
                    <a:pos x="331" y="235"/>
                  </a:cxn>
                  <a:cxn ang="0">
                    <a:pos x="329" y="241"/>
                  </a:cxn>
                  <a:cxn ang="0">
                    <a:pos x="328" y="248"/>
                  </a:cxn>
                  <a:cxn ang="0">
                    <a:pos x="327" y="255"/>
                  </a:cxn>
                  <a:cxn ang="0">
                    <a:pos x="326" y="262"/>
                  </a:cxn>
                  <a:cxn ang="0">
                    <a:pos x="324" y="268"/>
                  </a:cxn>
                  <a:cxn ang="0">
                    <a:pos x="324" y="275"/>
                  </a:cxn>
                  <a:cxn ang="0">
                    <a:pos x="322" y="281"/>
                  </a:cxn>
                  <a:cxn ang="0">
                    <a:pos x="322" y="288"/>
                  </a:cxn>
                  <a:cxn ang="0">
                    <a:pos x="267" y="264"/>
                  </a:cxn>
                  <a:cxn ang="0">
                    <a:pos x="218" y="244"/>
                  </a:cxn>
                  <a:cxn ang="0">
                    <a:pos x="175" y="226"/>
                  </a:cxn>
                  <a:cxn ang="0">
                    <a:pos x="134" y="209"/>
                  </a:cxn>
                  <a:cxn ang="0">
                    <a:pos x="96" y="187"/>
                  </a:cxn>
                  <a:cxn ang="0">
                    <a:pos x="62" y="159"/>
                  </a:cxn>
                  <a:cxn ang="0">
                    <a:pos x="30" y="123"/>
                  </a:cxn>
                  <a:cxn ang="0">
                    <a:pos x="0" y="76"/>
                  </a:cxn>
                  <a:cxn ang="0">
                    <a:pos x="4" y="67"/>
                  </a:cxn>
                  <a:cxn ang="0">
                    <a:pos x="10" y="57"/>
                  </a:cxn>
                  <a:cxn ang="0">
                    <a:pos x="18" y="45"/>
                  </a:cxn>
                  <a:cxn ang="0">
                    <a:pos x="28" y="34"/>
                  </a:cxn>
                  <a:cxn ang="0">
                    <a:pos x="35" y="22"/>
                  </a:cxn>
                  <a:cxn ang="0">
                    <a:pos x="42" y="13"/>
                  </a:cxn>
                  <a:cxn ang="0">
                    <a:pos x="46" y="5"/>
                  </a:cxn>
                  <a:cxn ang="0">
                    <a:pos x="48" y="0"/>
                  </a:cxn>
                </a:cxnLst>
                <a:rect l="0" t="0" r="r" b="b"/>
                <a:pathLst>
                  <a:path w="339" h="288">
                    <a:moveTo>
                      <a:pt x="48" y="0"/>
                    </a:moveTo>
                    <a:lnTo>
                      <a:pt x="87" y="24"/>
                    </a:lnTo>
                    <a:lnTo>
                      <a:pt x="123" y="48"/>
                    </a:lnTo>
                    <a:lnTo>
                      <a:pt x="156" y="71"/>
                    </a:lnTo>
                    <a:lnTo>
                      <a:pt x="189" y="92"/>
                    </a:lnTo>
                    <a:lnTo>
                      <a:pt x="221" y="110"/>
                    </a:lnTo>
                    <a:lnTo>
                      <a:pt x="256" y="129"/>
                    </a:lnTo>
                    <a:lnTo>
                      <a:pt x="295" y="145"/>
                    </a:lnTo>
                    <a:lnTo>
                      <a:pt x="339" y="161"/>
                    </a:lnTo>
                    <a:lnTo>
                      <a:pt x="338" y="170"/>
                    </a:lnTo>
                    <a:lnTo>
                      <a:pt x="337" y="179"/>
                    </a:lnTo>
                    <a:lnTo>
                      <a:pt x="336" y="189"/>
                    </a:lnTo>
                    <a:lnTo>
                      <a:pt x="336" y="198"/>
                    </a:lnTo>
                    <a:lnTo>
                      <a:pt x="334" y="207"/>
                    </a:lnTo>
                    <a:lnTo>
                      <a:pt x="333" y="216"/>
                    </a:lnTo>
                    <a:lnTo>
                      <a:pt x="332" y="225"/>
                    </a:lnTo>
                    <a:lnTo>
                      <a:pt x="331" y="235"/>
                    </a:lnTo>
                    <a:lnTo>
                      <a:pt x="329" y="241"/>
                    </a:lnTo>
                    <a:lnTo>
                      <a:pt x="328" y="248"/>
                    </a:lnTo>
                    <a:lnTo>
                      <a:pt x="327" y="255"/>
                    </a:lnTo>
                    <a:lnTo>
                      <a:pt x="326" y="262"/>
                    </a:lnTo>
                    <a:lnTo>
                      <a:pt x="324" y="268"/>
                    </a:lnTo>
                    <a:lnTo>
                      <a:pt x="324" y="275"/>
                    </a:lnTo>
                    <a:lnTo>
                      <a:pt x="322" y="281"/>
                    </a:lnTo>
                    <a:lnTo>
                      <a:pt x="322" y="288"/>
                    </a:lnTo>
                    <a:lnTo>
                      <a:pt x="267" y="264"/>
                    </a:lnTo>
                    <a:lnTo>
                      <a:pt x="218" y="244"/>
                    </a:lnTo>
                    <a:lnTo>
                      <a:pt x="175" y="226"/>
                    </a:lnTo>
                    <a:lnTo>
                      <a:pt x="134" y="209"/>
                    </a:lnTo>
                    <a:lnTo>
                      <a:pt x="96" y="187"/>
                    </a:lnTo>
                    <a:lnTo>
                      <a:pt x="62" y="159"/>
                    </a:lnTo>
                    <a:lnTo>
                      <a:pt x="30" y="123"/>
                    </a:lnTo>
                    <a:lnTo>
                      <a:pt x="0" y="76"/>
                    </a:lnTo>
                    <a:lnTo>
                      <a:pt x="4" y="67"/>
                    </a:lnTo>
                    <a:lnTo>
                      <a:pt x="10" y="57"/>
                    </a:lnTo>
                    <a:lnTo>
                      <a:pt x="18" y="45"/>
                    </a:lnTo>
                    <a:lnTo>
                      <a:pt x="28" y="34"/>
                    </a:lnTo>
                    <a:lnTo>
                      <a:pt x="35" y="22"/>
                    </a:lnTo>
                    <a:lnTo>
                      <a:pt x="42" y="13"/>
                    </a:lnTo>
                    <a:lnTo>
                      <a:pt x="46" y="5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95" name="Freeform 52"/>
              <p:cNvSpPr>
                <a:spLocks/>
              </p:cNvSpPr>
              <p:nvPr/>
            </p:nvSpPr>
            <p:spPr bwMode="auto">
              <a:xfrm>
                <a:off x="3516" y="2281"/>
                <a:ext cx="18" cy="105"/>
              </a:xfrm>
              <a:custGeom>
                <a:avLst/>
                <a:gdLst/>
                <a:ahLst/>
                <a:cxnLst>
                  <a:cxn ang="0">
                    <a:pos x="5" y="85"/>
                  </a:cxn>
                  <a:cxn ang="0">
                    <a:pos x="18" y="98"/>
                  </a:cxn>
                  <a:cxn ang="0">
                    <a:pos x="30" y="111"/>
                  </a:cxn>
                  <a:cxn ang="0">
                    <a:pos x="42" y="126"/>
                  </a:cxn>
                  <a:cxn ang="0">
                    <a:pos x="48" y="222"/>
                  </a:cxn>
                  <a:cxn ang="0">
                    <a:pos x="38" y="396"/>
                  </a:cxn>
                  <a:cxn ang="0">
                    <a:pos x="30" y="570"/>
                  </a:cxn>
                  <a:cxn ang="0">
                    <a:pos x="40" y="743"/>
                  </a:cxn>
                  <a:cxn ang="0">
                    <a:pos x="65" y="842"/>
                  </a:cxn>
                  <a:cxn ang="0">
                    <a:pos x="87" y="869"/>
                  </a:cxn>
                  <a:cxn ang="0">
                    <a:pos x="112" y="896"/>
                  </a:cxn>
                  <a:cxn ang="0">
                    <a:pos x="133" y="922"/>
                  </a:cxn>
                  <a:cxn ang="0">
                    <a:pos x="146" y="929"/>
                  </a:cxn>
                  <a:cxn ang="0">
                    <a:pos x="156" y="914"/>
                  </a:cxn>
                  <a:cxn ang="0">
                    <a:pos x="168" y="900"/>
                  </a:cxn>
                  <a:cxn ang="0">
                    <a:pos x="179" y="885"/>
                  </a:cxn>
                  <a:cxn ang="0">
                    <a:pos x="178" y="772"/>
                  </a:cxn>
                  <a:cxn ang="0">
                    <a:pos x="166" y="584"/>
                  </a:cxn>
                  <a:cxn ang="0">
                    <a:pos x="143" y="410"/>
                  </a:cxn>
                  <a:cxn ang="0">
                    <a:pos x="95" y="230"/>
                  </a:cxn>
                  <a:cxn ang="0">
                    <a:pos x="61" y="126"/>
                  </a:cxn>
                  <a:cxn ang="0">
                    <a:pos x="63" y="114"/>
                  </a:cxn>
                  <a:cxn ang="0">
                    <a:pos x="66" y="102"/>
                  </a:cxn>
                  <a:cxn ang="0">
                    <a:pos x="68" y="90"/>
                  </a:cxn>
                  <a:cxn ang="0">
                    <a:pos x="66" y="63"/>
                  </a:cxn>
                  <a:cxn ang="0">
                    <a:pos x="56" y="33"/>
                  </a:cxn>
                  <a:cxn ang="0">
                    <a:pos x="42" y="13"/>
                  </a:cxn>
                  <a:cxn ang="0">
                    <a:pos x="25" y="1"/>
                  </a:cxn>
                  <a:cxn ang="0">
                    <a:pos x="12" y="10"/>
                  </a:cxn>
                  <a:cxn ang="0">
                    <a:pos x="8" y="29"/>
                  </a:cxn>
                  <a:cxn ang="0">
                    <a:pos x="5" y="48"/>
                  </a:cxn>
                  <a:cxn ang="0">
                    <a:pos x="1" y="68"/>
                  </a:cxn>
                </a:cxnLst>
                <a:rect l="0" t="0" r="r" b="b"/>
                <a:pathLst>
                  <a:path w="185" h="938">
                    <a:moveTo>
                      <a:pt x="0" y="79"/>
                    </a:moveTo>
                    <a:lnTo>
                      <a:pt x="5" y="85"/>
                    </a:lnTo>
                    <a:lnTo>
                      <a:pt x="11" y="92"/>
                    </a:lnTo>
                    <a:lnTo>
                      <a:pt x="18" y="98"/>
                    </a:lnTo>
                    <a:lnTo>
                      <a:pt x="24" y="105"/>
                    </a:lnTo>
                    <a:lnTo>
                      <a:pt x="30" y="111"/>
                    </a:lnTo>
                    <a:lnTo>
                      <a:pt x="36" y="119"/>
                    </a:lnTo>
                    <a:lnTo>
                      <a:pt x="42" y="126"/>
                    </a:lnTo>
                    <a:lnTo>
                      <a:pt x="49" y="134"/>
                    </a:lnTo>
                    <a:lnTo>
                      <a:pt x="48" y="222"/>
                    </a:lnTo>
                    <a:lnTo>
                      <a:pt x="44" y="309"/>
                    </a:lnTo>
                    <a:lnTo>
                      <a:pt x="38" y="396"/>
                    </a:lnTo>
                    <a:lnTo>
                      <a:pt x="34" y="484"/>
                    </a:lnTo>
                    <a:lnTo>
                      <a:pt x="30" y="570"/>
                    </a:lnTo>
                    <a:lnTo>
                      <a:pt x="32" y="656"/>
                    </a:lnTo>
                    <a:lnTo>
                      <a:pt x="40" y="743"/>
                    </a:lnTo>
                    <a:lnTo>
                      <a:pt x="59" y="829"/>
                    </a:lnTo>
                    <a:lnTo>
                      <a:pt x="65" y="842"/>
                    </a:lnTo>
                    <a:lnTo>
                      <a:pt x="74" y="855"/>
                    </a:lnTo>
                    <a:lnTo>
                      <a:pt x="87" y="869"/>
                    </a:lnTo>
                    <a:lnTo>
                      <a:pt x="100" y="883"/>
                    </a:lnTo>
                    <a:lnTo>
                      <a:pt x="112" y="896"/>
                    </a:lnTo>
                    <a:lnTo>
                      <a:pt x="124" y="909"/>
                    </a:lnTo>
                    <a:lnTo>
                      <a:pt x="133" y="922"/>
                    </a:lnTo>
                    <a:lnTo>
                      <a:pt x="141" y="938"/>
                    </a:lnTo>
                    <a:lnTo>
                      <a:pt x="146" y="929"/>
                    </a:lnTo>
                    <a:lnTo>
                      <a:pt x="151" y="922"/>
                    </a:lnTo>
                    <a:lnTo>
                      <a:pt x="156" y="914"/>
                    </a:lnTo>
                    <a:lnTo>
                      <a:pt x="162" y="908"/>
                    </a:lnTo>
                    <a:lnTo>
                      <a:pt x="168" y="900"/>
                    </a:lnTo>
                    <a:lnTo>
                      <a:pt x="173" y="893"/>
                    </a:lnTo>
                    <a:lnTo>
                      <a:pt x="179" y="885"/>
                    </a:lnTo>
                    <a:lnTo>
                      <a:pt x="185" y="879"/>
                    </a:lnTo>
                    <a:lnTo>
                      <a:pt x="178" y="772"/>
                    </a:lnTo>
                    <a:lnTo>
                      <a:pt x="173" y="676"/>
                    </a:lnTo>
                    <a:lnTo>
                      <a:pt x="166" y="584"/>
                    </a:lnTo>
                    <a:lnTo>
                      <a:pt x="156" y="497"/>
                    </a:lnTo>
                    <a:lnTo>
                      <a:pt x="143" y="410"/>
                    </a:lnTo>
                    <a:lnTo>
                      <a:pt x="123" y="322"/>
                    </a:lnTo>
                    <a:lnTo>
                      <a:pt x="95" y="230"/>
                    </a:lnTo>
                    <a:lnTo>
                      <a:pt x="60" y="132"/>
                    </a:lnTo>
                    <a:lnTo>
                      <a:pt x="61" y="126"/>
                    </a:lnTo>
                    <a:lnTo>
                      <a:pt x="62" y="120"/>
                    </a:lnTo>
                    <a:lnTo>
                      <a:pt x="63" y="114"/>
                    </a:lnTo>
                    <a:lnTo>
                      <a:pt x="65" y="108"/>
                    </a:lnTo>
                    <a:lnTo>
                      <a:pt x="66" y="102"/>
                    </a:lnTo>
                    <a:lnTo>
                      <a:pt x="67" y="96"/>
                    </a:lnTo>
                    <a:lnTo>
                      <a:pt x="68" y="90"/>
                    </a:lnTo>
                    <a:lnTo>
                      <a:pt x="70" y="84"/>
                    </a:lnTo>
                    <a:lnTo>
                      <a:pt x="66" y="63"/>
                    </a:lnTo>
                    <a:lnTo>
                      <a:pt x="62" y="47"/>
                    </a:lnTo>
                    <a:lnTo>
                      <a:pt x="56" y="33"/>
                    </a:lnTo>
                    <a:lnTo>
                      <a:pt x="51" y="22"/>
                    </a:lnTo>
                    <a:lnTo>
                      <a:pt x="42" y="13"/>
                    </a:lnTo>
                    <a:lnTo>
                      <a:pt x="34" y="7"/>
                    </a:lnTo>
                    <a:lnTo>
                      <a:pt x="25" y="1"/>
                    </a:lnTo>
                    <a:lnTo>
                      <a:pt x="15" y="0"/>
                    </a:lnTo>
                    <a:lnTo>
                      <a:pt x="12" y="10"/>
                    </a:lnTo>
                    <a:lnTo>
                      <a:pt x="11" y="20"/>
                    </a:lnTo>
                    <a:lnTo>
                      <a:pt x="8" y="29"/>
                    </a:lnTo>
                    <a:lnTo>
                      <a:pt x="7" y="39"/>
                    </a:lnTo>
                    <a:lnTo>
                      <a:pt x="5" y="48"/>
                    </a:lnTo>
                    <a:lnTo>
                      <a:pt x="3" y="58"/>
                    </a:lnTo>
                    <a:lnTo>
                      <a:pt x="1" y="68"/>
                    </a:lnTo>
                    <a:lnTo>
                      <a:pt x="0" y="7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96" name="Freeform 53"/>
              <p:cNvSpPr>
                <a:spLocks/>
              </p:cNvSpPr>
              <p:nvPr/>
            </p:nvSpPr>
            <p:spPr bwMode="auto">
              <a:xfrm>
                <a:off x="3491" y="2471"/>
                <a:ext cx="22" cy="17"/>
              </a:xfrm>
              <a:custGeom>
                <a:avLst/>
                <a:gdLst/>
                <a:ahLst/>
                <a:cxnLst>
                  <a:cxn ang="0">
                    <a:pos x="213" y="0"/>
                  </a:cxn>
                  <a:cxn ang="0">
                    <a:pos x="196" y="138"/>
                  </a:cxn>
                  <a:cxn ang="0">
                    <a:pos x="137" y="157"/>
                  </a:cxn>
                  <a:cxn ang="0">
                    <a:pos x="20" y="129"/>
                  </a:cxn>
                  <a:cxn ang="0">
                    <a:pos x="0" y="13"/>
                  </a:cxn>
                  <a:cxn ang="0">
                    <a:pos x="8" y="13"/>
                  </a:cxn>
                  <a:cxn ang="0">
                    <a:pos x="33" y="13"/>
                  </a:cxn>
                  <a:cxn ang="0">
                    <a:pos x="66" y="13"/>
                  </a:cxn>
                  <a:cxn ang="0">
                    <a:pos x="106" y="13"/>
                  </a:cxn>
                  <a:cxn ang="0">
                    <a:pos x="145" y="11"/>
                  </a:cxn>
                  <a:cxn ang="0">
                    <a:pos x="179" y="9"/>
                  </a:cxn>
                  <a:cxn ang="0">
                    <a:pos x="204" y="5"/>
                  </a:cxn>
                  <a:cxn ang="0">
                    <a:pos x="213" y="0"/>
                  </a:cxn>
                </a:cxnLst>
                <a:rect l="0" t="0" r="r" b="b"/>
                <a:pathLst>
                  <a:path w="213" h="157">
                    <a:moveTo>
                      <a:pt x="213" y="0"/>
                    </a:moveTo>
                    <a:lnTo>
                      <a:pt x="196" y="138"/>
                    </a:lnTo>
                    <a:lnTo>
                      <a:pt x="137" y="157"/>
                    </a:lnTo>
                    <a:lnTo>
                      <a:pt x="20" y="129"/>
                    </a:lnTo>
                    <a:lnTo>
                      <a:pt x="0" y="13"/>
                    </a:lnTo>
                    <a:lnTo>
                      <a:pt x="8" y="13"/>
                    </a:lnTo>
                    <a:lnTo>
                      <a:pt x="33" y="13"/>
                    </a:lnTo>
                    <a:lnTo>
                      <a:pt x="66" y="13"/>
                    </a:lnTo>
                    <a:lnTo>
                      <a:pt x="106" y="13"/>
                    </a:lnTo>
                    <a:lnTo>
                      <a:pt x="145" y="11"/>
                    </a:lnTo>
                    <a:lnTo>
                      <a:pt x="179" y="9"/>
                    </a:lnTo>
                    <a:lnTo>
                      <a:pt x="204" y="5"/>
                    </a:lnTo>
                    <a:lnTo>
                      <a:pt x="21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97" name="Rectangle 54"/>
              <p:cNvSpPr>
                <a:spLocks noChangeArrowheads="1"/>
              </p:cNvSpPr>
              <p:nvPr/>
            </p:nvSpPr>
            <p:spPr bwMode="auto">
              <a:xfrm>
                <a:off x="3540" y="2526"/>
                <a:ext cx="2" cy="4"/>
              </a:xfrm>
              <a:prstGeom prst="rect">
                <a:avLst/>
              </a:prstGeom>
              <a:grpFill/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98" name="Freeform 55"/>
              <p:cNvSpPr>
                <a:spLocks/>
              </p:cNvSpPr>
              <p:nvPr/>
            </p:nvSpPr>
            <p:spPr bwMode="auto">
              <a:xfrm>
                <a:off x="3535" y="2528"/>
                <a:ext cx="11" cy="11"/>
              </a:xfrm>
              <a:custGeom>
                <a:avLst/>
                <a:gdLst/>
                <a:ahLst/>
                <a:cxnLst>
                  <a:cxn ang="0">
                    <a:pos x="107" y="19"/>
                  </a:cxn>
                  <a:cxn ang="0">
                    <a:pos x="111" y="33"/>
                  </a:cxn>
                  <a:cxn ang="0">
                    <a:pos x="113" y="51"/>
                  </a:cxn>
                  <a:cxn ang="0">
                    <a:pos x="110" y="67"/>
                  </a:cxn>
                  <a:cxn ang="0">
                    <a:pos x="105" y="84"/>
                  </a:cxn>
                  <a:cxn ang="0">
                    <a:pos x="96" y="96"/>
                  </a:cxn>
                  <a:cxn ang="0">
                    <a:pos x="84" y="105"/>
                  </a:cxn>
                  <a:cxn ang="0">
                    <a:pos x="70" y="104"/>
                  </a:cxn>
                  <a:cxn ang="0">
                    <a:pos x="54" y="95"/>
                  </a:cxn>
                  <a:cxn ang="0">
                    <a:pos x="47" y="94"/>
                  </a:cxn>
                  <a:cxn ang="0">
                    <a:pos x="41" y="93"/>
                  </a:cxn>
                  <a:cxn ang="0">
                    <a:pos x="26" y="95"/>
                  </a:cxn>
                  <a:cxn ang="0">
                    <a:pos x="16" y="91"/>
                  </a:cxn>
                  <a:cxn ang="0">
                    <a:pos x="8" y="81"/>
                  </a:cxn>
                  <a:cxn ang="0">
                    <a:pos x="3" y="68"/>
                  </a:cxn>
                  <a:cxn ang="0">
                    <a:pos x="0" y="52"/>
                  </a:cxn>
                  <a:cxn ang="0">
                    <a:pos x="0" y="38"/>
                  </a:cxn>
                  <a:cxn ang="0">
                    <a:pos x="3" y="24"/>
                  </a:cxn>
                  <a:cxn ang="0">
                    <a:pos x="11" y="16"/>
                  </a:cxn>
                  <a:cxn ang="0">
                    <a:pos x="20" y="8"/>
                  </a:cxn>
                  <a:cxn ang="0">
                    <a:pos x="29" y="3"/>
                  </a:cxn>
                  <a:cxn ang="0">
                    <a:pos x="36" y="0"/>
                  </a:cxn>
                  <a:cxn ang="0">
                    <a:pos x="43" y="1"/>
                  </a:cxn>
                  <a:cxn ang="0">
                    <a:pos x="50" y="4"/>
                  </a:cxn>
                  <a:cxn ang="0">
                    <a:pos x="54" y="13"/>
                  </a:cxn>
                  <a:cxn ang="0">
                    <a:pos x="62" y="13"/>
                  </a:cxn>
                  <a:cxn ang="0">
                    <a:pos x="70" y="16"/>
                  </a:cxn>
                  <a:cxn ang="0">
                    <a:pos x="76" y="10"/>
                  </a:cxn>
                  <a:cxn ang="0">
                    <a:pos x="86" y="8"/>
                  </a:cxn>
                  <a:cxn ang="0">
                    <a:pos x="91" y="8"/>
                  </a:cxn>
                  <a:cxn ang="0">
                    <a:pos x="97" y="10"/>
                  </a:cxn>
                  <a:cxn ang="0">
                    <a:pos x="102" y="13"/>
                  </a:cxn>
                  <a:cxn ang="0">
                    <a:pos x="107" y="19"/>
                  </a:cxn>
                </a:cxnLst>
                <a:rect l="0" t="0" r="r" b="b"/>
                <a:pathLst>
                  <a:path w="113" h="105">
                    <a:moveTo>
                      <a:pt x="107" y="19"/>
                    </a:moveTo>
                    <a:lnTo>
                      <a:pt x="111" y="33"/>
                    </a:lnTo>
                    <a:lnTo>
                      <a:pt x="113" y="51"/>
                    </a:lnTo>
                    <a:lnTo>
                      <a:pt x="110" y="67"/>
                    </a:lnTo>
                    <a:lnTo>
                      <a:pt x="105" y="84"/>
                    </a:lnTo>
                    <a:lnTo>
                      <a:pt x="96" y="96"/>
                    </a:lnTo>
                    <a:lnTo>
                      <a:pt x="84" y="105"/>
                    </a:lnTo>
                    <a:lnTo>
                      <a:pt x="70" y="104"/>
                    </a:lnTo>
                    <a:lnTo>
                      <a:pt x="54" y="95"/>
                    </a:lnTo>
                    <a:lnTo>
                      <a:pt x="47" y="94"/>
                    </a:lnTo>
                    <a:lnTo>
                      <a:pt x="41" y="93"/>
                    </a:lnTo>
                    <a:lnTo>
                      <a:pt x="26" y="95"/>
                    </a:lnTo>
                    <a:lnTo>
                      <a:pt x="16" y="91"/>
                    </a:lnTo>
                    <a:lnTo>
                      <a:pt x="8" y="81"/>
                    </a:lnTo>
                    <a:lnTo>
                      <a:pt x="3" y="68"/>
                    </a:lnTo>
                    <a:lnTo>
                      <a:pt x="0" y="52"/>
                    </a:lnTo>
                    <a:lnTo>
                      <a:pt x="0" y="38"/>
                    </a:lnTo>
                    <a:lnTo>
                      <a:pt x="3" y="24"/>
                    </a:lnTo>
                    <a:lnTo>
                      <a:pt x="11" y="16"/>
                    </a:lnTo>
                    <a:lnTo>
                      <a:pt x="20" y="8"/>
                    </a:lnTo>
                    <a:lnTo>
                      <a:pt x="29" y="3"/>
                    </a:lnTo>
                    <a:lnTo>
                      <a:pt x="36" y="0"/>
                    </a:lnTo>
                    <a:lnTo>
                      <a:pt x="43" y="1"/>
                    </a:lnTo>
                    <a:lnTo>
                      <a:pt x="50" y="4"/>
                    </a:lnTo>
                    <a:lnTo>
                      <a:pt x="54" y="13"/>
                    </a:lnTo>
                    <a:lnTo>
                      <a:pt x="62" y="13"/>
                    </a:lnTo>
                    <a:lnTo>
                      <a:pt x="70" y="16"/>
                    </a:lnTo>
                    <a:lnTo>
                      <a:pt x="76" y="10"/>
                    </a:lnTo>
                    <a:lnTo>
                      <a:pt x="86" y="8"/>
                    </a:lnTo>
                    <a:lnTo>
                      <a:pt x="91" y="8"/>
                    </a:lnTo>
                    <a:lnTo>
                      <a:pt x="97" y="10"/>
                    </a:lnTo>
                    <a:lnTo>
                      <a:pt x="102" y="13"/>
                    </a:lnTo>
                    <a:lnTo>
                      <a:pt x="107" y="1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99" name="Freeform 56"/>
              <p:cNvSpPr>
                <a:spLocks/>
              </p:cNvSpPr>
              <p:nvPr/>
            </p:nvSpPr>
            <p:spPr bwMode="auto">
              <a:xfrm>
                <a:off x="3541" y="2530"/>
                <a:ext cx="4" cy="8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4" y="2"/>
                  </a:cxn>
                  <a:cxn ang="0">
                    <a:pos x="8" y="10"/>
                  </a:cxn>
                  <a:cxn ang="0">
                    <a:pos x="4" y="21"/>
                  </a:cxn>
                  <a:cxn ang="0">
                    <a:pos x="2" y="35"/>
                  </a:cxn>
                  <a:cxn ang="0">
                    <a:pos x="0" y="48"/>
                  </a:cxn>
                  <a:cxn ang="0">
                    <a:pos x="4" y="60"/>
                  </a:cxn>
                  <a:cxn ang="0">
                    <a:pos x="10" y="70"/>
                  </a:cxn>
                  <a:cxn ang="0">
                    <a:pos x="20" y="77"/>
                  </a:cxn>
                  <a:cxn ang="0">
                    <a:pos x="26" y="75"/>
                  </a:cxn>
                  <a:cxn ang="0">
                    <a:pos x="33" y="67"/>
                  </a:cxn>
                  <a:cxn ang="0">
                    <a:pos x="38" y="53"/>
                  </a:cxn>
                  <a:cxn ang="0">
                    <a:pos x="42" y="39"/>
                  </a:cxn>
                  <a:cxn ang="0">
                    <a:pos x="42" y="24"/>
                  </a:cxn>
                  <a:cxn ang="0">
                    <a:pos x="39" y="10"/>
                  </a:cxn>
                  <a:cxn ang="0">
                    <a:pos x="30" y="2"/>
                  </a:cxn>
                  <a:cxn ang="0">
                    <a:pos x="20" y="0"/>
                  </a:cxn>
                </a:cxnLst>
                <a:rect l="0" t="0" r="r" b="b"/>
                <a:pathLst>
                  <a:path w="42" h="77">
                    <a:moveTo>
                      <a:pt x="20" y="0"/>
                    </a:moveTo>
                    <a:lnTo>
                      <a:pt x="14" y="2"/>
                    </a:lnTo>
                    <a:lnTo>
                      <a:pt x="8" y="10"/>
                    </a:lnTo>
                    <a:lnTo>
                      <a:pt x="4" y="21"/>
                    </a:lnTo>
                    <a:lnTo>
                      <a:pt x="2" y="35"/>
                    </a:lnTo>
                    <a:lnTo>
                      <a:pt x="0" y="48"/>
                    </a:lnTo>
                    <a:lnTo>
                      <a:pt x="4" y="60"/>
                    </a:lnTo>
                    <a:lnTo>
                      <a:pt x="10" y="70"/>
                    </a:lnTo>
                    <a:lnTo>
                      <a:pt x="20" y="77"/>
                    </a:lnTo>
                    <a:lnTo>
                      <a:pt x="26" y="75"/>
                    </a:lnTo>
                    <a:lnTo>
                      <a:pt x="33" y="67"/>
                    </a:lnTo>
                    <a:lnTo>
                      <a:pt x="38" y="53"/>
                    </a:lnTo>
                    <a:lnTo>
                      <a:pt x="42" y="39"/>
                    </a:lnTo>
                    <a:lnTo>
                      <a:pt x="42" y="24"/>
                    </a:lnTo>
                    <a:lnTo>
                      <a:pt x="39" y="10"/>
                    </a:lnTo>
                    <a:lnTo>
                      <a:pt x="30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00" name="Freeform 57"/>
              <p:cNvSpPr>
                <a:spLocks/>
              </p:cNvSpPr>
              <p:nvPr/>
            </p:nvSpPr>
            <p:spPr bwMode="auto">
              <a:xfrm>
                <a:off x="3541" y="2530"/>
                <a:ext cx="4" cy="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2"/>
                  </a:cxn>
                  <a:cxn ang="0">
                    <a:pos x="6" y="9"/>
                  </a:cxn>
                  <a:cxn ang="0">
                    <a:pos x="2" y="20"/>
                  </a:cxn>
                  <a:cxn ang="0">
                    <a:pos x="1" y="33"/>
                  </a:cxn>
                  <a:cxn ang="0">
                    <a:pos x="0" y="44"/>
                  </a:cxn>
                  <a:cxn ang="0">
                    <a:pos x="2" y="56"/>
                  </a:cxn>
                  <a:cxn ang="0">
                    <a:pos x="7" y="65"/>
                  </a:cxn>
                  <a:cxn ang="0">
                    <a:pos x="16" y="71"/>
                  </a:cxn>
                  <a:cxn ang="0">
                    <a:pos x="22" y="69"/>
                  </a:cxn>
                  <a:cxn ang="0">
                    <a:pos x="30" y="61"/>
                  </a:cxn>
                  <a:cxn ang="0">
                    <a:pos x="35" y="50"/>
                  </a:cxn>
                  <a:cxn ang="0">
                    <a:pos x="38" y="37"/>
                  </a:cxn>
                  <a:cxn ang="0">
                    <a:pos x="38" y="22"/>
                  </a:cxn>
                  <a:cxn ang="0">
                    <a:pos x="35" y="10"/>
                  </a:cxn>
                  <a:cxn ang="0">
                    <a:pos x="27" y="2"/>
                  </a:cxn>
                  <a:cxn ang="0">
                    <a:pos x="16" y="0"/>
                  </a:cxn>
                </a:cxnLst>
                <a:rect l="0" t="0" r="r" b="b"/>
                <a:pathLst>
                  <a:path w="38" h="71">
                    <a:moveTo>
                      <a:pt x="16" y="0"/>
                    </a:moveTo>
                    <a:lnTo>
                      <a:pt x="10" y="2"/>
                    </a:lnTo>
                    <a:lnTo>
                      <a:pt x="6" y="9"/>
                    </a:lnTo>
                    <a:lnTo>
                      <a:pt x="2" y="20"/>
                    </a:lnTo>
                    <a:lnTo>
                      <a:pt x="1" y="33"/>
                    </a:lnTo>
                    <a:lnTo>
                      <a:pt x="0" y="44"/>
                    </a:lnTo>
                    <a:lnTo>
                      <a:pt x="2" y="56"/>
                    </a:lnTo>
                    <a:lnTo>
                      <a:pt x="7" y="65"/>
                    </a:lnTo>
                    <a:lnTo>
                      <a:pt x="16" y="71"/>
                    </a:lnTo>
                    <a:lnTo>
                      <a:pt x="22" y="69"/>
                    </a:lnTo>
                    <a:lnTo>
                      <a:pt x="30" y="61"/>
                    </a:lnTo>
                    <a:lnTo>
                      <a:pt x="35" y="50"/>
                    </a:lnTo>
                    <a:lnTo>
                      <a:pt x="38" y="37"/>
                    </a:lnTo>
                    <a:lnTo>
                      <a:pt x="38" y="22"/>
                    </a:lnTo>
                    <a:lnTo>
                      <a:pt x="35" y="10"/>
                    </a:lnTo>
                    <a:lnTo>
                      <a:pt x="27" y="2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01" name="Freeform 58"/>
              <p:cNvSpPr>
                <a:spLocks/>
              </p:cNvSpPr>
              <p:nvPr/>
            </p:nvSpPr>
            <p:spPr bwMode="auto">
              <a:xfrm>
                <a:off x="3542" y="2530"/>
                <a:ext cx="3" cy="8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2"/>
                  </a:cxn>
                  <a:cxn ang="0">
                    <a:pos x="7" y="8"/>
                  </a:cxn>
                  <a:cxn ang="0">
                    <a:pos x="3" y="18"/>
                  </a:cxn>
                  <a:cxn ang="0">
                    <a:pos x="1" y="30"/>
                  </a:cxn>
                  <a:cxn ang="0">
                    <a:pos x="0" y="41"/>
                  </a:cxn>
                  <a:cxn ang="0">
                    <a:pos x="3" y="52"/>
                  </a:cxn>
                  <a:cxn ang="0">
                    <a:pos x="8" y="60"/>
                  </a:cxn>
                  <a:cxn ang="0">
                    <a:pos x="17" y="66"/>
                  </a:cxn>
                  <a:cxn ang="0">
                    <a:pos x="22" y="64"/>
                  </a:cxn>
                  <a:cxn ang="0">
                    <a:pos x="28" y="57"/>
                  </a:cxn>
                  <a:cxn ang="0">
                    <a:pos x="32" y="46"/>
                  </a:cxn>
                  <a:cxn ang="0">
                    <a:pos x="35" y="34"/>
                  </a:cxn>
                  <a:cxn ang="0">
                    <a:pos x="35" y="21"/>
                  </a:cxn>
                  <a:cxn ang="0">
                    <a:pos x="32" y="9"/>
                  </a:cxn>
                  <a:cxn ang="0">
                    <a:pos x="26" y="1"/>
                  </a:cxn>
                  <a:cxn ang="0">
                    <a:pos x="17" y="0"/>
                  </a:cxn>
                </a:cxnLst>
                <a:rect l="0" t="0" r="r" b="b"/>
                <a:pathLst>
                  <a:path w="35" h="66">
                    <a:moveTo>
                      <a:pt x="17" y="0"/>
                    </a:moveTo>
                    <a:lnTo>
                      <a:pt x="11" y="2"/>
                    </a:lnTo>
                    <a:lnTo>
                      <a:pt x="7" y="8"/>
                    </a:lnTo>
                    <a:lnTo>
                      <a:pt x="3" y="18"/>
                    </a:lnTo>
                    <a:lnTo>
                      <a:pt x="1" y="30"/>
                    </a:lnTo>
                    <a:lnTo>
                      <a:pt x="0" y="41"/>
                    </a:lnTo>
                    <a:lnTo>
                      <a:pt x="3" y="52"/>
                    </a:lnTo>
                    <a:lnTo>
                      <a:pt x="8" y="60"/>
                    </a:lnTo>
                    <a:lnTo>
                      <a:pt x="17" y="66"/>
                    </a:lnTo>
                    <a:lnTo>
                      <a:pt x="22" y="64"/>
                    </a:lnTo>
                    <a:lnTo>
                      <a:pt x="28" y="57"/>
                    </a:lnTo>
                    <a:lnTo>
                      <a:pt x="32" y="46"/>
                    </a:lnTo>
                    <a:lnTo>
                      <a:pt x="35" y="34"/>
                    </a:lnTo>
                    <a:lnTo>
                      <a:pt x="35" y="21"/>
                    </a:lnTo>
                    <a:lnTo>
                      <a:pt x="32" y="9"/>
                    </a:lnTo>
                    <a:lnTo>
                      <a:pt x="26" y="1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02" name="Freeform 59"/>
              <p:cNvSpPr>
                <a:spLocks/>
              </p:cNvSpPr>
              <p:nvPr/>
            </p:nvSpPr>
            <p:spPr bwMode="auto">
              <a:xfrm>
                <a:off x="3542" y="2531"/>
                <a:ext cx="3" cy="6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2"/>
                  </a:cxn>
                  <a:cxn ang="0">
                    <a:pos x="6" y="8"/>
                  </a:cxn>
                  <a:cxn ang="0">
                    <a:pos x="3" y="17"/>
                  </a:cxn>
                  <a:cxn ang="0">
                    <a:pos x="1" y="27"/>
                  </a:cxn>
                  <a:cxn ang="0">
                    <a:pos x="0" y="37"/>
                  </a:cxn>
                  <a:cxn ang="0">
                    <a:pos x="3" y="47"/>
                  </a:cxn>
                  <a:cxn ang="0">
                    <a:pos x="7" y="55"/>
                  </a:cxn>
                  <a:cxn ang="0">
                    <a:pos x="15" y="60"/>
                  </a:cxn>
                  <a:cxn ang="0">
                    <a:pos x="21" y="58"/>
                  </a:cxn>
                  <a:cxn ang="0">
                    <a:pos x="26" y="52"/>
                  </a:cxn>
                  <a:cxn ang="0">
                    <a:pos x="29" y="42"/>
                  </a:cxn>
                  <a:cxn ang="0">
                    <a:pos x="32" y="32"/>
                  </a:cxn>
                  <a:cxn ang="0">
                    <a:pos x="32" y="20"/>
                  </a:cxn>
                  <a:cxn ang="0">
                    <a:pos x="30" y="9"/>
                  </a:cxn>
                  <a:cxn ang="0">
                    <a:pos x="24" y="1"/>
                  </a:cxn>
                  <a:cxn ang="0">
                    <a:pos x="15" y="0"/>
                  </a:cxn>
                </a:cxnLst>
                <a:rect l="0" t="0" r="r" b="b"/>
                <a:pathLst>
                  <a:path w="32" h="60">
                    <a:moveTo>
                      <a:pt x="15" y="0"/>
                    </a:moveTo>
                    <a:lnTo>
                      <a:pt x="10" y="2"/>
                    </a:lnTo>
                    <a:lnTo>
                      <a:pt x="6" y="8"/>
                    </a:lnTo>
                    <a:lnTo>
                      <a:pt x="3" y="17"/>
                    </a:lnTo>
                    <a:lnTo>
                      <a:pt x="1" y="27"/>
                    </a:lnTo>
                    <a:lnTo>
                      <a:pt x="0" y="37"/>
                    </a:lnTo>
                    <a:lnTo>
                      <a:pt x="3" y="47"/>
                    </a:lnTo>
                    <a:lnTo>
                      <a:pt x="7" y="55"/>
                    </a:lnTo>
                    <a:lnTo>
                      <a:pt x="15" y="60"/>
                    </a:lnTo>
                    <a:lnTo>
                      <a:pt x="21" y="58"/>
                    </a:lnTo>
                    <a:lnTo>
                      <a:pt x="26" y="52"/>
                    </a:lnTo>
                    <a:lnTo>
                      <a:pt x="29" y="42"/>
                    </a:lnTo>
                    <a:lnTo>
                      <a:pt x="32" y="32"/>
                    </a:lnTo>
                    <a:lnTo>
                      <a:pt x="32" y="20"/>
                    </a:lnTo>
                    <a:lnTo>
                      <a:pt x="30" y="9"/>
                    </a:lnTo>
                    <a:lnTo>
                      <a:pt x="24" y="1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03" name="Freeform 60"/>
              <p:cNvSpPr>
                <a:spLocks/>
              </p:cNvSpPr>
              <p:nvPr/>
            </p:nvSpPr>
            <p:spPr bwMode="auto">
              <a:xfrm>
                <a:off x="3542" y="2531"/>
                <a:ext cx="3" cy="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8" y="1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4"/>
                  </a:cxn>
                  <a:cxn ang="0">
                    <a:pos x="0" y="33"/>
                  </a:cxn>
                  <a:cxn ang="0">
                    <a:pos x="2" y="42"/>
                  </a:cxn>
                  <a:cxn ang="0">
                    <a:pos x="6" y="48"/>
                  </a:cxn>
                  <a:cxn ang="0">
                    <a:pos x="13" y="53"/>
                  </a:cxn>
                  <a:cxn ang="0">
                    <a:pos x="18" y="51"/>
                  </a:cxn>
                  <a:cxn ang="0">
                    <a:pos x="23" y="46"/>
                  </a:cxn>
                  <a:cxn ang="0">
                    <a:pos x="26" y="37"/>
                  </a:cxn>
                  <a:cxn ang="0">
                    <a:pos x="29" y="28"/>
                  </a:cxn>
                  <a:cxn ang="0">
                    <a:pos x="28" y="17"/>
                  </a:cxn>
                  <a:cxn ang="0">
                    <a:pos x="26" y="8"/>
                  </a:cxn>
                  <a:cxn ang="0">
                    <a:pos x="21" y="1"/>
                  </a:cxn>
                  <a:cxn ang="0">
                    <a:pos x="13" y="0"/>
                  </a:cxn>
                </a:cxnLst>
                <a:rect l="0" t="0" r="r" b="b"/>
                <a:pathLst>
                  <a:path w="29" h="53">
                    <a:moveTo>
                      <a:pt x="13" y="0"/>
                    </a:moveTo>
                    <a:lnTo>
                      <a:pt x="8" y="1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4"/>
                    </a:lnTo>
                    <a:lnTo>
                      <a:pt x="0" y="33"/>
                    </a:lnTo>
                    <a:lnTo>
                      <a:pt x="2" y="42"/>
                    </a:lnTo>
                    <a:lnTo>
                      <a:pt x="6" y="48"/>
                    </a:lnTo>
                    <a:lnTo>
                      <a:pt x="13" y="53"/>
                    </a:lnTo>
                    <a:lnTo>
                      <a:pt x="18" y="51"/>
                    </a:lnTo>
                    <a:lnTo>
                      <a:pt x="23" y="46"/>
                    </a:lnTo>
                    <a:lnTo>
                      <a:pt x="26" y="37"/>
                    </a:lnTo>
                    <a:lnTo>
                      <a:pt x="29" y="28"/>
                    </a:lnTo>
                    <a:lnTo>
                      <a:pt x="28" y="17"/>
                    </a:lnTo>
                    <a:lnTo>
                      <a:pt x="26" y="8"/>
                    </a:lnTo>
                    <a:lnTo>
                      <a:pt x="21" y="1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04" name="Freeform 61"/>
              <p:cNvSpPr>
                <a:spLocks/>
              </p:cNvSpPr>
              <p:nvPr/>
            </p:nvSpPr>
            <p:spPr bwMode="auto">
              <a:xfrm>
                <a:off x="3543" y="2532"/>
                <a:ext cx="2" cy="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8" y="1"/>
                  </a:cxn>
                  <a:cxn ang="0">
                    <a:pos x="5" y="7"/>
                  </a:cxn>
                  <a:cxn ang="0">
                    <a:pos x="2" y="13"/>
                  </a:cxn>
                  <a:cxn ang="0">
                    <a:pos x="1" y="22"/>
                  </a:cxn>
                  <a:cxn ang="0">
                    <a:pos x="0" y="29"/>
                  </a:cxn>
                  <a:cxn ang="0">
                    <a:pos x="2" y="37"/>
                  </a:cxn>
                  <a:cxn ang="0">
                    <a:pos x="5" y="43"/>
                  </a:cxn>
                  <a:cxn ang="0">
                    <a:pos x="12" y="47"/>
                  </a:cxn>
                  <a:cxn ang="0">
                    <a:pos x="17" y="45"/>
                  </a:cxn>
                  <a:cxn ang="0">
                    <a:pos x="21" y="41"/>
                  </a:cxn>
                  <a:cxn ang="0">
                    <a:pos x="23" y="33"/>
                  </a:cxn>
                  <a:cxn ang="0">
                    <a:pos x="26" y="25"/>
                  </a:cxn>
                  <a:cxn ang="0">
                    <a:pos x="25" y="15"/>
                  </a:cxn>
                  <a:cxn ang="0">
                    <a:pos x="24" y="8"/>
                  </a:cxn>
                  <a:cxn ang="0">
                    <a:pos x="19" y="1"/>
                  </a:cxn>
                  <a:cxn ang="0">
                    <a:pos x="12" y="0"/>
                  </a:cxn>
                </a:cxnLst>
                <a:rect l="0" t="0" r="r" b="b"/>
                <a:pathLst>
                  <a:path w="26" h="47">
                    <a:moveTo>
                      <a:pt x="12" y="0"/>
                    </a:moveTo>
                    <a:lnTo>
                      <a:pt x="8" y="1"/>
                    </a:lnTo>
                    <a:lnTo>
                      <a:pt x="5" y="7"/>
                    </a:lnTo>
                    <a:lnTo>
                      <a:pt x="2" y="13"/>
                    </a:lnTo>
                    <a:lnTo>
                      <a:pt x="1" y="22"/>
                    </a:lnTo>
                    <a:lnTo>
                      <a:pt x="0" y="29"/>
                    </a:lnTo>
                    <a:lnTo>
                      <a:pt x="2" y="37"/>
                    </a:lnTo>
                    <a:lnTo>
                      <a:pt x="5" y="43"/>
                    </a:lnTo>
                    <a:lnTo>
                      <a:pt x="12" y="47"/>
                    </a:lnTo>
                    <a:lnTo>
                      <a:pt x="17" y="45"/>
                    </a:lnTo>
                    <a:lnTo>
                      <a:pt x="21" y="41"/>
                    </a:lnTo>
                    <a:lnTo>
                      <a:pt x="23" y="33"/>
                    </a:lnTo>
                    <a:lnTo>
                      <a:pt x="26" y="25"/>
                    </a:lnTo>
                    <a:lnTo>
                      <a:pt x="25" y="15"/>
                    </a:lnTo>
                    <a:lnTo>
                      <a:pt x="24" y="8"/>
                    </a:lnTo>
                    <a:lnTo>
                      <a:pt x="19" y="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05" name="Freeform 62"/>
              <p:cNvSpPr>
                <a:spLocks/>
              </p:cNvSpPr>
              <p:nvPr/>
            </p:nvSpPr>
            <p:spPr bwMode="auto">
              <a:xfrm>
                <a:off x="3543" y="2532"/>
                <a:ext cx="2" cy="5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7" y="1"/>
                  </a:cxn>
                  <a:cxn ang="0">
                    <a:pos x="4" y="5"/>
                  </a:cxn>
                  <a:cxn ang="0">
                    <a:pos x="1" y="10"/>
                  </a:cxn>
                  <a:cxn ang="0">
                    <a:pos x="1" y="18"/>
                  </a:cxn>
                  <a:cxn ang="0">
                    <a:pos x="0" y="24"/>
                  </a:cxn>
                  <a:cxn ang="0">
                    <a:pos x="2" y="31"/>
                  </a:cxn>
                  <a:cxn ang="0">
                    <a:pos x="4" y="36"/>
                  </a:cxn>
                  <a:cxn ang="0">
                    <a:pos x="11" y="40"/>
                  </a:cxn>
                  <a:cxn ang="0">
                    <a:pos x="14" y="39"/>
                  </a:cxn>
                  <a:cxn ang="0">
                    <a:pos x="17" y="35"/>
                  </a:cxn>
                  <a:cxn ang="0">
                    <a:pos x="19" y="28"/>
                  </a:cxn>
                  <a:cxn ang="0">
                    <a:pos x="21" y="21"/>
                  </a:cxn>
                  <a:cxn ang="0">
                    <a:pos x="21" y="13"/>
                  </a:cxn>
                  <a:cxn ang="0">
                    <a:pos x="20" y="6"/>
                  </a:cxn>
                  <a:cxn ang="0">
                    <a:pos x="16" y="1"/>
                  </a:cxn>
                  <a:cxn ang="0">
                    <a:pos x="11" y="0"/>
                  </a:cxn>
                </a:cxnLst>
                <a:rect l="0" t="0" r="r" b="b"/>
                <a:pathLst>
                  <a:path w="21" h="40">
                    <a:moveTo>
                      <a:pt x="11" y="0"/>
                    </a:moveTo>
                    <a:lnTo>
                      <a:pt x="7" y="1"/>
                    </a:lnTo>
                    <a:lnTo>
                      <a:pt x="4" y="5"/>
                    </a:lnTo>
                    <a:lnTo>
                      <a:pt x="1" y="10"/>
                    </a:lnTo>
                    <a:lnTo>
                      <a:pt x="1" y="18"/>
                    </a:lnTo>
                    <a:lnTo>
                      <a:pt x="0" y="24"/>
                    </a:lnTo>
                    <a:lnTo>
                      <a:pt x="2" y="31"/>
                    </a:lnTo>
                    <a:lnTo>
                      <a:pt x="4" y="36"/>
                    </a:lnTo>
                    <a:lnTo>
                      <a:pt x="11" y="40"/>
                    </a:lnTo>
                    <a:lnTo>
                      <a:pt x="14" y="39"/>
                    </a:lnTo>
                    <a:lnTo>
                      <a:pt x="17" y="35"/>
                    </a:lnTo>
                    <a:lnTo>
                      <a:pt x="19" y="28"/>
                    </a:lnTo>
                    <a:lnTo>
                      <a:pt x="21" y="21"/>
                    </a:lnTo>
                    <a:lnTo>
                      <a:pt x="21" y="13"/>
                    </a:lnTo>
                    <a:lnTo>
                      <a:pt x="20" y="6"/>
                    </a:lnTo>
                    <a:lnTo>
                      <a:pt x="16" y="1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06" name="Freeform 63"/>
              <p:cNvSpPr>
                <a:spLocks/>
              </p:cNvSpPr>
              <p:nvPr/>
            </p:nvSpPr>
            <p:spPr bwMode="auto">
              <a:xfrm>
                <a:off x="3544" y="2533"/>
                <a:ext cx="1" cy="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7" y="1"/>
                  </a:cxn>
                  <a:cxn ang="0">
                    <a:pos x="4" y="5"/>
                  </a:cxn>
                  <a:cxn ang="0">
                    <a:pos x="1" y="10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2" y="27"/>
                  </a:cxn>
                  <a:cxn ang="0">
                    <a:pos x="4" y="31"/>
                  </a:cxn>
                  <a:cxn ang="0">
                    <a:pos x="10" y="34"/>
                  </a:cxn>
                  <a:cxn ang="0">
                    <a:pos x="12" y="32"/>
                  </a:cxn>
                  <a:cxn ang="0">
                    <a:pos x="15" y="29"/>
                  </a:cxn>
                  <a:cxn ang="0">
                    <a:pos x="17" y="23"/>
                  </a:cxn>
                  <a:cxn ang="0">
                    <a:pos x="19" y="18"/>
                  </a:cxn>
                  <a:cxn ang="0">
                    <a:pos x="18" y="11"/>
                  </a:cxn>
                  <a:cxn ang="0">
                    <a:pos x="17" y="5"/>
                  </a:cxn>
                  <a:cxn ang="0">
                    <a:pos x="14" y="1"/>
                  </a:cxn>
                  <a:cxn ang="0">
                    <a:pos x="10" y="0"/>
                  </a:cxn>
                </a:cxnLst>
                <a:rect l="0" t="0" r="r" b="b"/>
                <a:pathLst>
                  <a:path w="19" h="34">
                    <a:moveTo>
                      <a:pt x="10" y="0"/>
                    </a:moveTo>
                    <a:lnTo>
                      <a:pt x="7" y="1"/>
                    </a:lnTo>
                    <a:lnTo>
                      <a:pt x="4" y="5"/>
                    </a:lnTo>
                    <a:lnTo>
                      <a:pt x="1" y="10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10" y="34"/>
                    </a:lnTo>
                    <a:lnTo>
                      <a:pt x="12" y="32"/>
                    </a:lnTo>
                    <a:lnTo>
                      <a:pt x="15" y="29"/>
                    </a:lnTo>
                    <a:lnTo>
                      <a:pt x="17" y="23"/>
                    </a:lnTo>
                    <a:lnTo>
                      <a:pt x="19" y="18"/>
                    </a:lnTo>
                    <a:lnTo>
                      <a:pt x="18" y="11"/>
                    </a:lnTo>
                    <a:lnTo>
                      <a:pt x="17" y="5"/>
                    </a:lnTo>
                    <a:lnTo>
                      <a:pt x="14" y="1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07" name="Rectangle 64"/>
              <p:cNvSpPr>
                <a:spLocks noChangeArrowheads="1"/>
              </p:cNvSpPr>
              <p:nvPr/>
            </p:nvSpPr>
            <p:spPr bwMode="auto">
              <a:xfrm>
                <a:off x="3556" y="2552"/>
                <a:ext cx="2" cy="3"/>
              </a:xfrm>
              <a:prstGeom prst="rect">
                <a:avLst/>
              </a:prstGeom>
              <a:grpFill/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08" name="Freeform 65"/>
              <p:cNvSpPr>
                <a:spLocks/>
              </p:cNvSpPr>
              <p:nvPr/>
            </p:nvSpPr>
            <p:spPr bwMode="auto">
              <a:xfrm>
                <a:off x="3551" y="2553"/>
                <a:ext cx="11" cy="12"/>
              </a:xfrm>
              <a:custGeom>
                <a:avLst/>
                <a:gdLst/>
                <a:ahLst/>
                <a:cxnLst>
                  <a:cxn ang="0">
                    <a:pos x="105" y="21"/>
                  </a:cxn>
                  <a:cxn ang="0">
                    <a:pos x="110" y="35"/>
                  </a:cxn>
                  <a:cxn ang="0">
                    <a:pos x="111" y="52"/>
                  </a:cxn>
                  <a:cxn ang="0">
                    <a:pos x="109" y="68"/>
                  </a:cxn>
                  <a:cxn ang="0">
                    <a:pos x="104" y="86"/>
                  </a:cxn>
                  <a:cxn ang="0">
                    <a:pos x="95" y="97"/>
                  </a:cxn>
                  <a:cxn ang="0">
                    <a:pos x="83" y="105"/>
                  </a:cxn>
                  <a:cxn ang="0">
                    <a:pos x="69" y="104"/>
                  </a:cxn>
                  <a:cxn ang="0">
                    <a:pos x="53" y="96"/>
                  </a:cxn>
                  <a:cxn ang="0">
                    <a:pos x="47" y="96"/>
                  </a:cxn>
                  <a:cxn ang="0">
                    <a:pos x="40" y="95"/>
                  </a:cxn>
                  <a:cxn ang="0">
                    <a:pos x="26" y="97"/>
                  </a:cxn>
                  <a:cxn ang="0">
                    <a:pos x="15" y="93"/>
                  </a:cxn>
                  <a:cxn ang="0">
                    <a:pos x="7" y="83"/>
                  </a:cxn>
                  <a:cxn ang="0">
                    <a:pos x="3" y="69"/>
                  </a:cxn>
                  <a:cxn ang="0">
                    <a:pos x="0" y="53"/>
                  </a:cxn>
                  <a:cxn ang="0">
                    <a:pos x="0" y="38"/>
                  </a:cxn>
                  <a:cxn ang="0">
                    <a:pos x="3" y="25"/>
                  </a:cxn>
                  <a:cxn ang="0">
                    <a:pos x="10" y="17"/>
                  </a:cxn>
                  <a:cxn ang="0">
                    <a:pos x="19" y="9"/>
                  </a:cxn>
                  <a:cxn ang="0">
                    <a:pos x="29" y="3"/>
                  </a:cxn>
                  <a:cxn ang="0">
                    <a:pos x="35" y="0"/>
                  </a:cxn>
                  <a:cxn ang="0">
                    <a:pos x="42" y="1"/>
                  </a:cxn>
                  <a:cxn ang="0">
                    <a:pos x="49" y="6"/>
                  </a:cxn>
                  <a:cxn ang="0">
                    <a:pos x="53" y="14"/>
                  </a:cxn>
                  <a:cxn ang="0">
                    <a:pos x="57" y="13"/>
                  </a:cxn>
                  <a:cxn ang="0">
                    <a:pos x="62" y="15"/>
                  </a:cxn>
                  <a:cxn ang="0">
                    <a:pos x="66" y="16"/>
                  </a:cxn>
                  <a:cxn ang="0">
                    <a:pos x="69" y="17"/>
                  </a:cxn>
                  <a:cxn ang="0">
                    <a:pos x="75" y="11"/>
                  </a:cxn>
                  <a:cxn ang="0">
                    <a:pos x="86" y="10"/>
                  </a:cxn>
                  <a:cxn ang="0">
                    <a:pos x="91" y="10"/>
                  </a:cxn>
                  <a:cxn ang="0">
                    <a:pos x="96" y="12"/>
                  </a:cxn>
                  <a:cxn ang="0">
                    <a:pos x="101" y="15"/>
                  </a:cxn>
                  <a:cxn ang="0">
                    <a:pos x="105" y="21"/>
                  </a:cxn>
                </a:cxnLst>
                <a:rect l="0" t="0" r="r" b="b"/>
                <a:pathLst>
                  <a:path w="111" h="105">
                    <a:moveTo>
                      <a:pt x="105" y="21"/>
                    </a:moveTo>
                    <a:lnTo>
                      <a:pt x="110" y="35"/>
                    </a:lnTo>
                    <a:lnTo>
                      <a:pt x="111" y="52"/>
                    </a:lnTo>
                    <a:lnTo>
                      <a:pt x="109" y="68"/>
                    </a:lnTo>
                    <a:lnTo>
                      <a:pt x="104" y="86"/>
                    </a:lnTo>
                    <a:lnTo>
                      <a:pt x="95" y="97"/>
                    </a:lnTo>
                    <a:lnTo>
                      <a:pt x="83" y="105"/>
                    </a:lnTo>
                    <a:lnTo>
                      <a:pt x="69" y="104"/>
                    </a:lnTo>
                    <a:lnTo>
                      <a:pt x="53" y="96"/>
                    </a:lnTo>
                    <a:lnTo>
                      <a:pt x="47" y="96"/>
                    </a:lnTo>
                    <a:lnTo>
                      <a:pt x="40" y="95"/>
                    </a:lnTo>
                    <a:lnTo>
                      <a:pt x="26" y="97"/>
                    </a:lnTo>
                    <a:lnTo>
                      <a:pt x="15" y="93"/>
                    </a:lnTo>
                    <a:lnTo>
                      <a:pt x="7" y="83"/>
                    </a:lnTo>
                    <a:lnTo>
                      <a:pt x="3" y="69"/>
                    </a:lnTo>
                    <a:lnTo>
                      <a:pt x="0" y="53"/>
                    </a:lnTo>
                    <a:lnTo>
                      <a:pt x="0" y="38"/>
                    </a:lnTo>
                    <a:lnTo>
                      <a:pt x="3" y="25"/>
                    </a:lnTo>
                    <a:lnTo>
                      <a:pt x="10" y="17"/>
                    </a:lnTo>
                    <a:lnTo>
                      <a:pt x="19" y="9"/>
                    </a:lnTo>
                    <a:lnTo>
                      <a:pt x="29" y="3"/>
                    </a:lnTo>
                    <a:lnTo>
                      <a:pt x="35" y="0"/>
                    </a:lnTo>
                    <a:lnTo>
                      <a:pt x="42" y="1"/>
                    </a:lnTo>
                    <a:lnTo>
                      <a:pt x="49" y="6"/>
                    </a:lnTo>
                    <a:lnTo>
                      <a:pt x="53" y="14"/>
                    </a:lnTo>
                    <a:lnTo>
                      <a:pt x="57" y="13"/>
                    </a:lnTo>
                    <a:lnTo>
                      <a:pt x="62" y="15"/>
                    </a:lnTo>
                    <a:lnTo>
                      <a:pt x="66" y="16"/>
                    </a:lnTo>
                    <a:lnTo>
                      <a:pt x="69" y="17"/>
                    </a:lnTo>
                    <a:lnTo>
                      <a:pt x="75" y="11"/>
                    </a:lnTo>
                    <a:lnTo>
                      <a:pt x="86" y="10"/>
                    </a:lnTo>
                    <a:lnTo>
                      <a:pt x="91" y="10"/>
                    </a:lnTo>
                    <a:lnTo>
                      <a:pt x="96" y="12"/>
                    </a:lnTo>
                    <a:lnTo>
                      <a:pt x="101" y="15"/>
                    </a:lnTo>
                    <a:lnTo>
                      <a:pt x="105" y="2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09" name="Freeform 66"/>
              <p:cNvSpPr>
                <a:spLocks/>
              </p:cNvSpPr>
              <p:nvPr/>
            </p:nvSpPr>
            <p:spPr bwMode="auto">
              <a:xfrm>
                <a:off x="3557" y="2555"/>
                <a:ext cx="4" cy="9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3"/>
                  </a:cxn>
                  <a:cxn ang="0">
                    <a:pos x="7" y="11"/>
                  </a:cxn>
                  <a:cxn ang="0">
                    <a:pos x="3" y="22"/>
                  </a:cxn>
                  <a:cxn ang="0">
                    <a:pos x="1" y="36"/>
                  </a:cxn>
                  <a:cxn ang="0">
                    <a:pos x="0" y="49"/>
                  </a:cxn>
                  <a:cxn ang="0">
                    <a:pos x="2" y="62"/>
                  </a:cxn>
                  <a:cxn ang="0">
                    <a:pos x="8" y="72"/>
                  </a:cxn>
                  <a:cxn ang="0">
                    <a:pos x="18" y="78"/>
                  </a:cxn>
                  <a:cxn ang="0">
                    <a:pos x="26" y="76"/>
                  </a:cxn>
                  <a:cxn ang="0">
                    <a:pos x="33" y="68"/>
                  </a:cxn>
                  <a:cxn ang="0">
                    <a:pos x="38" y="54"/>
                  </a:cxn>
                  <a:cxn ang="0">
                    <a:pos x="41" y="40"/>
                  </a:cxn>
                  <a:cxn ang="0">
                    <a:pos x="40" y="24"/>
                  </a:cxn>
                  <a:cxn ang="0">
                    <a:pos x="37" y="12"/>
                  </a:cxn>
                  <a:cxn ang="0">
                    <a:pos x="30" y="2"/>
                  </a:cxn>
                  <a:cxn ang="0">
                    <a:pos x="18" y="0"/>
                  </a:cxn>
                </a:cxnLst>
                <a:rect l="0" t="0" r="r" b="b"/>
                <a:pathLst>
                  <a:path w="41" h="78">
                    <a:moveTo>
                      <a:pt x="18" y="0"/>
                    </a:moveTo>
                    <a:lnTo>
                      <a:pt x="12" y="3"/>
                    </a:lnTo>
                    <a:lnTo>
                      <a:pt x="7" y="11"/>
                    </a:lnTo>
                    <a:lnTo>
                      <a:pt x="3" y="22"/>
                    </a:lnTo>
                    <a:lnTo>
                      <a:pt x="1" y="36"/>
                    </a:lnTo>
                    <a:lnTo>
                      <a:pt x="0" y="49"/>
                    </a:lnTo>
                    <a:lnTo>
                      <a:pt x="2" y="62"/>
                    </a:lnTo>
                    <a:lnTo>
                      <a:pt x="8" y="72"/>
                    </a:lnTo>
                    <a:lnTo>
                      <a:pt x="18" y="78"/>
                    </a:lnTo>
                    <a:lnTo>
                      <a:pt x="26" y="76"/>
                    </a:lnTo>
                    <a:lnTo>
                      <a:pt x="33" y="68"/>
                    </a:lnTo>
                    <a:lnTo>
                      <a:pt x="38" y="54"/>
                    </a:lnTo>
                    <a:lnTo>
                      <a:pt x="41" y="40"/>
                    </a:lnTo>
                    <a:lnTo>
                      <a:pt x="40" y="24"/>
                    </a:lnTo>
                    <a:lnTo>
                      <a:pt x="37" y="12"/>
                    </a:lnTo>
                    <a:lnTo>
                      <a:pt x="30" y="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10" name="Freeform 67"/>
              <p:cNvSpPr>
                <a:spLocks/>
              </p:cNvSpPr>
              <p:nvPr/>
            </p:nvSpPr>
            <p:spPr bwMode="auto">
              <a:xfrm>
                <a:off x="3557" y="2556"/>
                <a:ext cx="4" cy="8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1" y="2"/>
                  </a:cxn>
                  <a:cxn ang="0">
                    <a:pos x="7" y="9"/>
                  </a:cxn>
                  <a:cxn ang="0">
                    <a:pos x="3" y="19"/>
                  </a:cxn>
                  <a:cxn ang="0">
                    <a:pos x="1" y="32"/>
                  </a:cxn>
                  <a:cxn ang="0">
                    <a:pos x="0" y="43"/>
                  </a:cxn>
                  <a:cxn ang="0">
                    <a:pos x="2" y="56"/>
                  </a:cxn>
                  <a:cxn ang="0">
                    <a:pos x="7" y="65"/>
                  </a:cxn>
                  <a:cxn ang="0">
                    <a:pos x="18" y="71"/>
                  </a:cxn>
                  <a:cxn ang="0">
                    <a:pos x="24" y="69"/>
                  </a:cxn>
                  <a:cxn ang="0">
                    <a:pos x="30" y="62"/>
                  </a:cxn>
                  <a:cxn ang="0">
                    <a:pos x="34" y="49"/>
                  </a:cxn>
                  <a:cxn ang="0">
                    <a:pos x="37" y="36"/>
                  </a:cxn>
                  <a:cxn ang="0">
                    <a:pos x="37" y="21"/>
                  </a:cxn>
                  <a:cxn ang="0">
                    <a:pos x="34" y="10"/>
                  </a:cxn>
                  <a:cxn ang="0">
                    <a:pos x="27" y="2"/>
                  </a:cxn>
                  <a:cxn ang="0">
                    <a:pos x="18" y="0"/>
                  </a:cxn>
                </a:cxnLst>
                <a:rect l="0" t="0" r="r" b="b"/>
                <a:pathLst>
                  <a:path w="37" h="71">
                    <a:moveTo>
                      <a:pt x="18" y="0"/>
                    </a:moveTo>
                    <a:lnTo>
                      <a:pt x="11" y="2"/>
                    </a:lnTo>
                    <a:lnTo>
                      <a:pt x="7" y="9"/>
                    </a:lnTo>
                    <a:lnTo>
                      <a:pt x="3" y="19"/>
                    </a:lnTo>
                    <a:lnTo>
                      <a:pt x="1" y="32"/>
                    </a:lnTo>
                    <a:lnTo>
                      <a:pt x="0" y="43"/>
                    </a:lnTo>
                    <a:lnTo>
                      <a:pt x="2" y="56"/>
                    </a:lnTo>
                    <a:lnTo>
                      <a:pt x="7" y="65"/>
                    </a:lnTo>
                    <a:lnTo>
                      <a:pt x="18" y="71"/>
                    </a:lnTo>
                    <a:lnTo>
                      <a:pt x="24" y="69"/>
                    </a:lnTo>
                    <a:lnTo>
                      <a:pt x="30" y="62"/>
                    </a:lnTo>
                    <a:lnTo>
                      <a:pt x="34" y="49"/>
                    </a:lnTo>
                    <a:lnTo>
                      <a:pt x="37" y="36"/>
                    </a:lnTo>
                    <a:lnTo>
                      <a:pt x="37" y="21"/>
                    </a:lnTo>
                    <a:lnTo>
                      <a:pt x="34" y="10"/>
                    </a:lnTo>
                    <a:lnTo>
                      <a:pt x="27" y="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11" name="Freeform 68"/>
              <p:cNvSpPr>
                <a:spLocks/>
              </p:cNvSpPr>
              <p:nvPr/>
            </p:nvSpPr>
            <p:spPr bwMode="auto">
              <a:xfrm>
                <a:off x="3558" y="2556"/>
                <a:ext cx="3" cy="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2"/>
                  </a:cxn>
                  <a:cxn ang="0">
                    <a:pos x="6" y="8"/>
                  </a:cxn>
                  <a:cxn ang="0">
                    <a:pos x="3" y="17"/>
                  </a:cxn>
                  <a:cxn ang="0">
                    <a:pos x="1" y="29"/>
                  </a:cxn>
                  <a:cxn ang="0">
                    <a:pos x="0" y="39"/>
                  </a:cxn>
                  <a:cxn ang="0">
                    <a:pos x="2" y="51"/>
                  </a:cxn>
                  <a:cxn ang="0">
                    <a:pos x="6" y="60"/>
                  </a:cxn>
                  <a:cxn ang="0">
                    <a:pos x="16" y="66"/>
                  </a:cxn>
                  <a:cxn ang="0">
                    <a:pos x="21" y="64"/>
                  </a:cxn>
                  <a:cxn ang="0">
                    <a:pos x="27" y="57"/>
                  </a:cxn>
                  <a:cxn ang="0">
                    <a:pos x="31" y="45"/>
                  </a:cxn>
                  <a:cxn ang="0">
                    <a:pos x="34" y="33"/>
                  </a:cxn>
                  <a:cxn ang="0">
                    <a:pos x="33" y="20"/>
                  </a:cxn>
                  <a:cxn ang="0">
                    <a:pos x="31" y="9"/>
                  </a:cxn>
                  <a:cxn ang="0">
                    <a:pos x="25" y="1"/>
                  </a:cxn>
                  <a:cxn ang="0">
                    <a:pos x="16" y="0"/>
                  </a:cxn>
                </a:cxnLst>
                <a:rect l="0" t="0" r="r" b="b"/>
                <a:pathLst>
                  <a:path w="34" h="66">
                    <a:moveTo>
                      <a:pt x="16" y="0"/>
                    </a:moveTo>
                    <a:lnTo>
                      <a:pt x="10" y="2"/>
                    </a:lnTo>
                    <a:lnTo>
                      <a:pt x="6" y="8"/>
                    </a:lnTo>
                    <a:lnTo>
                      <a:pt x="3" y="17"/>
                    </a:lnTo>
                    <a:lnTo>
                      <a:pt x="1" y="29"/>
                    </a:lnTo>
                    <a:lnTo>
                      <a:pt x="0" y="39"/>
                    </a:lnTo>
                    <a:lnTo>
                      <a:pt x="2" y="51"/>
                    </a:lnTo>
                    <a:lnTo>
                      <a:pt x="6" y="60"/>
                    </a:lnTo>
                    <a:lnTo>
                      <a:pt x="16" y="66"/>
                    </a:lnTo>
                    <a:lnTo>
                      <a:pt x="21" y="64"/>
                    </a:lnTo>
                    <a:lnTo>
                      <a:pt x="27" y="57"/>
                    </a:lnTo>
                    <a:lnTo>
                      <a:pt x="31" y="45"/>
                    </a:lnTo>
                    <a:lnTo>
                      <a:pt x="34" y="33"/>
                    </a:lnTo>
                    <a:lnTo>
                      <a:pt x="33" y="20"/>
                    </a:lnTo>
                    <a:lnTo>
                      <a:pt x="31" y="9"/>
                    </a:lnTo>
                    <a:lnTo>
                      <a:pt x="25" y="1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12" name="Freeform 69"/>
              <p:cNvSpPr>
                <a:spLocks/>
              </p:cNvSpPr>
              <p:nvPr/>
            </p:nvSpPr>
            <p:spPr bwMode="auto">
              <a:xfrm>
                <a:off x="3558" y="2557"/>
                <a:ext cx="3" cy="6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9" y="2"/>
                  </a:cxn>
                  <a:cxn ang="0">
                    <a:pos x="6" y="8"/>
                  </a:cxn>
                  <a:cxn ang="0">
                    <a:pos x="3" y="16"/>
                  </a:cxn>
                  <a:cxn ang="0">
                    <a:pos x="1" y="26"/>
                  </a:cxn>
                  <a:cxn ang="0">
                    <a:pos x="0" y="36"/>
                  </a:cxn>
                  <a:cxn ang="0">
                    <a:pos x="2" y="47"/>
                  </a:cxn>
                  <a:cxn ang="0">
                    <a:pos x="6" y="54"/>
                  </a:cxn>
                  <a:cxn ang="0">
                    <a:pos x="15" y="59"/>
                  </a:cxn>
                  <a:cxn ang="0">
                    <a:pos x="20" y="57"/>
                  </a:cxn>
                  <a:cxn ang="0">
                    <a:pos x="25" y="51"/>
                  </a:cxn>
                  <a:cxn ang="0">
                    <a:pos x="28" y="40"/>
                  </a:cxn>
                  <a:cxn ang="0">
                    <a:pos x="31" y="30"/>
                  </a:cxn>
                  <a:cxn ang="0">
                    <a:pos x="31" y="18"/>
                  </a:cxn>
                  <a:cxn ang="0">
                    <a:pos x="29" y="8"/>
                  </a:cxn>
                  <a:cxn ang="0">
                    <a:pos x="23" y="1"/>
                  </a:cxn>
                  <a:cxn ang="0">
                    <a:pos x="15" y="0"/>
                  </a:cxn>
                </a:cxnLst>
                <a:rect l="0" t="0" r="r" b="b"/>
                <a:pathLst>
                  <a:path w="31" h="59">
                    <a:moveTo>
                      <a:pt x="15" y="0"/>
                    </a:moveTo>
                    <a:lnTo>
                      <a:pt x="9" y="2"/>
                    </a:lnTo>
                    <a:lnTo>
                      <a:pt x="6" y="8"/>
                    </a:lnTo>
                    <a:lnTo>
                      <a:pt x="3" y="16"/>
                    </a:lnTo>
                    <a:lnTo>
                      <a:pt x="1" y="26"/>
                    </a:lnTo>
                    <a:lnTo>
                      <a:pt x="0" y="36"/>
                    </a:lnTo>
                    <a:lnTo>
                      <a:pt x="2" y="47"/>
                    </a:lnTo>
                    <a:lnTo>
                      <a:pt x="6" y="54"/>
                    </a:lnTo>
                    <a:lnTo>
                      <a:pt x="15" y="59"/>
                    </a:lnTo>
                    <a:lnTo>
                      <a:pt x="20" y="57"/>
                    </a:lnTo>
                    <a:lnTo>
                      <a:pt x="25" y="51"/>
                    </a:lnTo>
                    <a:lnTo>
                      <a:pt x="28" y="40"/>
                    </a:lnTo>
                    <a:lnTo>
                      <a:pt x="31" y="30"/>
                    </a:lnTo>
                    <a:lnTo>
                      <a:pt x="31" y="18"/>
                    </a:lnTo>
                    <a:lnTo>
                      <a:pt x="29" y="8"/>
                    </a:lnTo>
                    <a:lnTo>
                      <a:pt x="23" y="1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13" name="Freeform 70"/>
              <p:cNvSpPr>
                <a:spLocks/>
              </p:cNvSpPr>
              <p:nvPr/>
            </p:nvSpPr>
            <p:spPr bwMode="auto">
              <a:xfrm>
                <a:off x="3558" y="2557"/>
                <a:ext cx="3" cy="6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9" y="1"/>
                  </a:cxn>
                  <a:cxn ang="0">
                    <a:pos x="5" y="7"/>
                  </a:cxn>
                  <a:cxn ang="0">
                    <a:pos x="2" y="14"/>
                  </a:cxn>
                  <a:cxn ang="0">
                    <a:pos x="1" y="24"/>
                  </a:cxn>
                  <a:cxn ang="0">
                    <a:pos x="0" y="33"/>
                  </a:cxn>
                  <a:cxn ang="0">
                    <a:pos x="2" y="43"/>
                  </a:cxn>
                  <a:cxn ang="0">
                    <a:pos x="6" y="50"/>
                  </a:cxn>
                  <a:cxn ang="0">
                    <a:pos x="14" y="55"/>
                  </a:cxn>
                  <a:cxn ang="0">
                    <a:pos x="18" y="53"/>
                  </a:cxn>
                  <a:cxn ang="0">
                    <a:pos x="23" y="48"/>
                  </a:cxn>
                  <a:cxn ang="0">
                    <a:pos x="26" y="38"/>
                  </a:cxn>
                  <a:cxn ang="0">
                    <a:pos x="29" y="28"/>
                  </a:cxn>
                  <a:cxn ang="0">
                    <a:pos x="28" y="17"/>
                  </a:cxn>
                  <a:cxn ang="0">
                    <a:pos x="26" y="8"/>
                  </a:cxn>
                  <a:cxn ang="0">
                    <a:pos x="21" y="2"/>
                  </a:cxn>
                  <a:cxn ang="0">
                    <a:pos x="14" y="0"/>
                  </a:cxn>
                </a:cxnLst>
                <a:rect l="0" t="0" r="r" b="b"/>
                <a:pathLst>
                  <a:path w="29" h="55">
                    <a:moveTo>
                      <a:pt x="14" y="0"/>
                    </a:moveTo>
                    <a:lnTo>
                      <a:pt x="9" y="1"/>
                    </a:lnTo>
                    <a:lnTo>
                      <a:pt x="5" y="7"/>
                    </a:lnTo>
                    <a:lnTo>
                      <a:pt x="2" y="14"/>
                    </a:lnTo>
                    <a:lnTo>
                      <a:pt x="1" y="24"/>
                    </a:lnTo>
                    <a:lnTo>
                      <a:pt x="0" y="33"/>
                    </a:lnTo>
                    <a:lnTo>
                      <a:pt x="2" y="43"/>
                    </a:lnTo>
                    <a:lnTo>
                      <a:pt x="6" y="50"/>
                    </a:lnTo>
                    <a:lnTo>
                      <a:pt x="14" y="55"/>
                    </a:lnTo>
                    <a:lnTo>
                      <a:pt x="18" y="53"/>
                    </a:lnTo>
                    <a:lnTo>
                      <a:pt x="23" y="48"/>
                    </a:lnTo>
                    <a:lnTo>
                      <a:pt x="26" y="38"/>
                    </a:lnTo>
                    <a:lnTo>
                      <a:pt x="29" y="28"/>
                    </a:lnTo>
                    <a:lnTo>
                      <a:pt x="28" y="17"/>
                    </a:lnTo>
                    <a:lnTo>
                      <a:pt x="26" y="8"/>
                    </a:lnTo>
                    <a:lnTo>
                      <a:pt x="21" y="2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14" name="Freeform 71"/>
              <p:cNvSpPr>
                <a:spLocks/>
              </p:cNvSpPr>
              <p:nvPr/>
            </p:nvSpPr>
            <p:spPr bwMode="auto">
              <a:xfrm>
                <a:off x="3559" y="2557"/>
                <a:ext cx="2" cy="6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0" y="1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1" y="21"/>
                  </a:cxn>
                  <a:cxn ang="0">
                    <a:pos x="0" y="28"/>
                  </a:cxn>
                  <a:cxn ang="0">
                    <a:pos x="2" y="37"/>
                  </a:cxn>
                  <a:cxn ang="0">
                    <a:pos x="7" y="42"/>
                  </a:cxn>
                  <a:cxn ang="0">
                    <a:pos x="14" y="46"/>
                  </a:cxn>
                  <a:cxn ang="0">
                    <a:pos x="17" y="44"/>
                  </a:cxn>
                  <a:cxn ang="0">
                    <a:pos x="21" y="40"/>
                  </a:cxn>
                  <a:cxn ang="0">
                    <a:pos x="23" y="31"/>
                  </a:cxn>
                  <a:cxn ang="0">
                    <a:pos x="26" y="23"/>
                  </a:cxn>
                  <a:cxn ang="0">
                    <a:pos x="26" y="14"/>
                  </a:cxn>
                  <a:cxn ang="0">
                    <a:pos x="24" y="6"/>
                  </a:cxn>
                  <a:cxn ang="0">
                    <a:pos x="20" y="1"/>
                  </a:cxn>
                  <a:cxn ang="0">
                    <a:pos x="14" y="0"/>
                  </a:cxn>
                </a:cxnLst>
                <a:rect l="0" t="0" r="r" b="b"/>
                <a:pathLst>
                  <a:path w="26" h="46">
                    <a:moveTo>
                      <a:pt x="14" y="0"/>
                    </a:moveTo>
                    <a:lnTo>
                      <a:pt x="10" y="1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1" y="21"/>
                    </a:lnTo>
                    <a:lnTo>
                      <a:pt x="0" y="28"/>
                    </a:lnTo>
                    <a:lnTo>
                      <a:pt x="2" y="37"/>
                    </a:lnTo>
                    <a:lnTo>
                      <a:pt x="7" y="42"/>
                    </a:lnTo>
                    <a:lnTo>
                      <a:pt x="14" y="46"/>
                    </a:lnTo>
                    <a:lnTo>
                      <a:pt x="17" y="44"/>
                    </a:lnTo>
                    <a:lnTo>
                      <a:pt x="21" y="40"/>
                    </a:lnTo>
                    <a:lnTo>
                      <a:pt x="23" y="31"/>
                    </a:lnTo>
                    <a:lnTo>
                      <a:pt x="26" y="23"/>
                    </a:lnTo>
                    <a:lnTo>
                      <a:pt x="26" y="14"/>
                    </a:lnTo>
                    <a:lnTo>
                      <a:pt x="24" y="6"/>
                    </a:lnTo>
                    <a:lnTo>
                      <a:pt x="20" y="1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15" name="Freeform 72"/>
              <p:cNvSpPr>
                <a:spLocks/>
              </p:cNvSpPr>
              <p:nvPr/>
            </p:nvSpPr>
            <p:spPr bwMode="auto">
              <a:xfrm>
                <a:off x="3559" y="2558"/>
                <a:ext cx="2" cy="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8" y="1"/>
                  </a:cxn>
                  <a:cxn ang="0">
                    <a:pos x="5" y="5"/>
                  </a:cxn>
                  <a:cxn ang="0">
                    <a:pos x="2" y="11"/>
                  </a:cxn>
                  <a:cxn ang="0">
                    <a:pos x="2" y="18"/>
                  </a:cxn>
                  <a:cxn ang="0">
                    <a:pos x="0" y="25"/>
                  </a:cxn>
                  <a:cxn ang="0">
                    <a:pos x="3" y="33"/>
                  </a:cxn>
                  <a:cxn ang="0">
                    <a:pos x="6" y="38"/>
                  </a:cxn>
                  <a:cxn ang="0">
                    <a:pos x="12" y="42"/>
                  </a:cxn>
                  <a:cxn ang="0">
                    <a:pos x="15" y="40"/>
                  </a:cxn>
                  <a:cxn ang="0">
                    <a:pos x="18" y="36"/>
                  </a:cxn>
                  <a:cxn ang="0">
                    <a:pos x="20" y="28"/>
                  </a:cxn>
                  <a:cxn ang="0">
                    <a:pos x="22" y="21"/>
                  </a:cxn>
                  <a:cxn ang="0">
                    <a:pos x="21" y="12"/>
                  </a:cxn>
                  <a:cxn ang="0">
                    <a:pos x="20" y="6"/>
                  </a:cxn>
                  <a:cxn ang="0">
                    <a:pos x="17" y="1"/>
                  </a:cxn>
                  <a:cxn ang="0">
                    <a:pos x="12" y="0"/>
                  </a:cxn>
                </a:cxnLst>
                <a:rect l="0" t="0" r="r" b="b"/>
                <a:pathLst>
                  <a:path w="22" h="42">
                    <a:moveTo>
                      <a:pt x="12" y="0"/>
                    </a:moveTo>
                    <a:lnTo>
                      <a:pt x="8" y="1"/>
                    </a:lnTo>
                    <a:lnTo>
                      <a:pt x="5" y="5"/>
                    </a:lnTo>
                    <a:lnTo>
                      <a:pt x="2" y="11"/>
                    </a:lnTo>
                    <a:lnTo>
                      <a:pt x="2" y="18"/>
                    </a:lnTo>
                    <a:lnTo>
                      <a:pt x="0" y="25"/>
                    </a:lnTo>
                    <a:lnTo>
                      <a:pt x="3" y="33"/>
                    </a:lnTo>
                    <a:lnTo>
                      <a:pt x="6" y="38"/>
                    </a:lnTo>
                    <a:lnTo>
                      <a:pt x="12" y="42"/>
                    </a:lnTo>
                    <a:lnTo>
                      <a:pt x="15" y="40"/>
                    </a:lnTo>
                    <a:lnTo>
                      <a:pt x="18" y="36"/>
                    </a:lnTo>
                    <a:lnTo>
                      <a:pt x="20" y="28"/>
                    </a:lnTo>
                    <a:lnTo>
                      <a:pt x="22" y="21"/>
                    </a:lnTo>
                    <a:lnTo>
                      <a:pt x="21" y="12"/>
                    </a:lnTo>
                    <a:lnTo>
                      <a:pt x="20" y="6"/>
                    </a:lnTo>
                    <a:lnTo>
                      <a:pt x="17" y="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16" name="Freeform 73"/>
              <p:cNvSpPr>
                <a:spLocks/>
              </p:cNvSpPr>
              <p:nvPr/>
            </p:nvSpPr>
            <p:spPr bwMode="auto">
              <a:xfrm>
                <a:off x="3559" y="2558"/>
                <a:ext cx="2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0"/>
                  </a:cxn>
                  <a:cxn ang="0">
                    <a:pos x="3" y="4"/>
                  </a:cxn>
                  <a:cxn ang="0">
                    <a:pos x="0" y="9"/>
                  </a:cxn>
                  <a:cxn ang="0">
                    <a:pos x="0" y="16"/>
                  </a:cxn>
                  <a:cxn ang="0">
                    <a:pos x="0" y="21"/>
                  </a:cxn>
                  <a:cxn ang="0">
                    <a:pos x="1" y="27"/>
                  </a:cxn>
                  <a:cxn ang="0">
                    <a:pos x="3" y="33"/>
                  </a:cxn>
                  <a:cxn ang="0">
                    <a:pos x="8" y="36"/>
                  </a:cxn>
                  <a:cxn ang="0">
                    <a:pos x="10" y="34"/>
                  </a:cxn>
                  <a:cxn ang="0">
                    <a:pos x="13" y="31"/>
                  </a:cxn>
                  <a:cxn ang="0">
                    <a:pos x="15" y="24"/>
                  </a:cxn>
                  <a:cxn ang="0">
                    <a:pos x="17" y="18"/>
                  </a:cxn>
                  <a:cxn ang="0">
                    <a:pos x="16" y="11"/>
                  </a:cxn>
                  <a:cxn ang="0">
                    <a:pos x="15" y="5"/>
                  </a:cxn>
                  <a:cxn ang="0">
                    <a:pos x="12" y="1"/>
                  </a:cxn>
                  <a:cxn ang="0">
                    <a:pos x="8" y="0"/>
                  </a:cxn>
                </a:cxnLst>
                <a:rect l="0" t="0" r="r" b="b"/>
                <a:pathLst>
                  <a:path w="17" h="36">
                    <a:moveTo>
                      <a:pt x="8" y="0"/>
                    </a:moveTo>
                    <a:lnTo>
                      <a:pt x="5" y="0"/>
                    </a:lnTo>
                    <a:lnTo>
                      <a:pt x="3" y="4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1" y="27"/>
                    </a:lnTo>
                    <a:lnTo>
                      <a:pt x="3" y="33"/>
                    </a:lnTo>
                    <a:lnTo>
                      <a:pt x="8" y="36"/>
                    </a:lnTo>
                    <a:lnTo>
                      <a:pt x="10" y="34"/>
                    </a:lnTo>
                    <a:lnTo>
                      <a:pt x="13" y="31"/>
                    </a:lnTo>
                    <a:lnTo>
                      <a:pt x="15" y="24"/>
                    </a:lnTo>
                    <a:lnTo>
                      <a:pt x="17" y="18"/>
                    </a:lnTo>
                    <a:lnTo>
                      <a:pt x="16" y="11"/>
                    </a:lnTo>
                    <a:lnTo>
                      <a:pt x="15" y="5"/>
                    </a:lnTo>
                    <a:lnTo>
                      <a:pt x="12" y="1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17" name="Freeform 74"/>
              <p:cNvSpPr>
                <a:spLocks/>
              </p:cNvSpPr>
              <p:nvPr/>
            </p:nvSpPr>
            <p:spPr bwMode="auto">
              <a:xfrm>
                <a:off x="3447" y="2534"/>
                <a:ext cx="2" cy="4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34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20" y="0"/>
                  </a:cxn>
                </a:cxnLst>
                <a:rect l="0" t="0" r="r" b="b"/>
                <a:pathLst>
                  <a:path w="20" h="34">
                    <a:moveTo>
                      <a:pt x="20" y="0"/>
                    </a:moveTo>
                    <a:lnTo>
                      <a:pt x="20" y="34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18" name="Freeform 75"/>
              <p:cNvSpPr>
                <a:spLocks/>
              </p:cNvSpPr>
              <p:nvPr/>
            </p:nvSpPr>
            <p:spPr bwMode="auto">
              <a:xfrm>
                <a:off x="3441" y="2536"/>
                <a:ext cx="12" cy="12"/>
              </a:xfrm>
              <a:custGeom>
                <a:avLst/>
                <a:gdLst/>
                <a:ahLst/>
                <a:cxnLst>
                  <a:cxn ang="0">
                    <a:pos x="107" y="18"/>
                  </a:cxn>
                  <a:cxn ang="0">
                    <a:pos x="112" y="33"/>
                  </a:cxn>
                  <a:cxn ang="0">
                    <a:pos x="114" y="51"/>
                  </a:cxn>
                  <a:cxn ang="0">
                    <a:pos x="111" y="68"/>
                  </a:cxn>
                  <a:cxn ang="0">
                    <a:pos x="106" y="85"/>
                  </a:cxn>
                  <a:cxn ang="0">
                    <a:pos x="96" y="98"/>
                  </a:cxn>
                  <a:cxn ang="0">
                    <a:pos x="85" y="106"/>
                  </a:cxn>
                  <a:cxn ang="0">
                    <a:pos x="69" y="105"/>
                  </a:cxn>
                  <a:cxn ang="0">
                    <a:pos x="54" y="97"/>
                  </a:cxn>
                  <a:cxn ang="0">
                    <a:pos x="48" y="95"/>
                  </a:cxn>
                  <a:cxn ang="0">
                    <a:pos x="41" y="95"/>
                  </a:cxn>
                  <a:cxn ang="0">
                    <a:pos x="26" y="97"/>
                  </a:cxn>
                  <a:cxn ang="0">
                    <a:pos x="16" y="92"/>
                  </a:cxn>
                  <a:cxn ang="0">
                    <a:pos x="7" y="82"/>
                  </a:cxn>
                  <a:cxn ang="0">
                    <a:pos x="3" y="69"/>
                  </a:cxn>
                  <a:cxn ang="0">
                    <a:pos x="0" y="53"/>
                  </a:cxn>
                  <a:cxn ang="0">
                    <a:pos x="0" y="39"/>
                  </a:cxn>
                  <a:cxn ang="0">
                    <a:pos x="3" y="25"/>
                  </a:cxn>
                  <a:cxn ang="0">
                    <a:pos x="11" y="17"/>
                  </a:cxn>
                  <a:cxn ang="0">
                    <a:pos x="20" y="8"/>
                  </a:cxn>
                  <a:cxn ang="0">
                    <a:pos x="29" y="3"/>
                  </a:cxn>
                  <a:cxn ang="0">
                    <a:pos x="35" y="0"/>
                  </a:cxn>
                  <a:cxn ang="0">
                    <a:pos x="43" y="1"/>
                  </a:cxn>
                  <a:cxn ang="0">
                    <a:pos x="50" y="5"/>
                  </a:cxn>
                  <a:cxn ang="0">
                    <a:pos x="54" y="13"/>
                  </a:cxn>
                  <a:cxn ang="0">
                    <a:pos x="57" y="12"/>
                  </a:cxn>
                  <a:cxn ang="0">
                    <a:pos x="62" y="13"/>
                  </a:cxn>
                  <a:cxn ang="0">
                    <a:pos x="66" y="15"/>
                  </a:cxn>
                  <a:cxn ang="0">
                    <a:pos x="69" y="17"/>
                  </a:cxn>
                  <a:cxn ang="0">
                    <a:pos x="77" y="10"/>
                  </a:cxn>
                  <a:cxn ang="0">
                    <a:pos x="87" y="8"/>
                  </a:cxn>
                  <a:cxn ang="0">
                    <a:pos x="92" y="8"/>
                  </a:cxn>
                  <a:cxn ang="0">
                    <a:pos x="97" y="10"/>
                  </a:cxn>
                  <a:cxn ang="0">
                    <a:pos x="103" y="13"/>
                  </a:cxn>
                  <a:cxn ang="0">
                    <a:pos x="107" y="18"/>
                  </a:cxn>
                </a:cxnLst>
                <a:rect l="0" t="0" r="r" b="b"/>
                <a:pathLst>
                  <a:path w="114" h="106">
                    <a:moveTo>
                      <a:pt x="107" y="18"/>
                    </a:moveTo>
                    <a:lnTo>
                      <a:pt x="112" y="33"/>
                    </a:lnTo>
                    <a:lnTo>
                      <a:pt x="114" y="51"/>
                    </a:lnTo>
                    <a:lnTo>
                      <a:pt x="111" y="68"/>
                    </a:lnTo>
                    <a:lnTo>
                      <a:pt x="106" y="85"/>
                    </a:lnTo>
                    <a:lnTo>
                      <a:pt x="96" y="98"/>
                    </a:lnTo>
                    <a:lnTo>
                      <a:pt x="85" y="106"/>
                    </a:lnTo>
                    <a:lnTo>
                      <a:pt x="69" y="105"/>
                    </a:lnTo>
                    <a:lnTo>
                      <a:pt x="54" y="97"/>
                    </a:lnTo>
                    <a:lnTo>
                      <a:pt x="48" y="95"/>
                    </a:lnTo>
                    <a:lnTo>
                      <a:pt x="41" y="95"/>
                    </a:lnTo>
                    <a:lnTo>
                      <a:pt x="26" y="97"/>
                    </a:lnTo>
                    <a:lnTo>
                      <a:pt x="16" y="92"/>
                    </a:lnTo>
                    <a:lnTo>
                      <a:pt x="7" y="82"/>
                    </a:lnTo>
                    <a:lnTo>
                      <a:pt x="3" y="69"/>
                    </a:lnTo>
                    <a:lnTo>
                      <a:pt x="0" y="53"/>
                    </a:lnTo>
                    <a:lnTo>
                      <a:pt x="0" y="39"/>
                    </a:lnTo>
                    <a:lnTo>
                      <a:pt x="3" y="25"/>
                    </a:lnTo>
                    <a:lnTo>
                      <a:pt x="11" y="17"/>
                    </a:lnTo>
                    <a:lnTo>
                      <a:pt x="20" y="8"/>
                    </a:lnTo>
                    <a:lnTo>
                      <a:pt x="29" y="3"/>
                    </a:lnTo>
                    <a:lnTo>
                      <a:pt x="35" y="0"/>
                    </a:lnTo>
                    <a:lnTo>
                      <a:pt x="43" y="1"/>
                    </a:lnTo>
                    <a:lnTo>
                      <a:pt x="50" y="5"/>
                    </a:lnTo>
                    <a:lnTo>
                      <a:pt x="54" y="13"/>
                    </a:lnTo>
                    <a:lnTo>
                      <a:pt x="57" y="12"/>
                    </a:lnTo>
                    <a:lnTo>
                      <a:pt x="62" y="13"/>
                    </a:lnTo>
                    <a:lnTo>
                      <a:pt x="66" y="15"/>
                    </a:lnTo>
                    <a:lnTo>
                      <a:pt x="69" y="17"/>
                    </a:lnTo>
                    <a:lnTo>
                      <a:pt x="77" y="10"/>
                    </a:lnTo>
                    <a:lnTo>
                      <a:pt x="87" y="8"/>
                    </a:lnTo>
                    <a:lnTo>
                      <a:pt x="92" y="8"/>
                    </a:lnTo>
                    <a:lnTo>
                      <a:pt x="97" y="10"/>
                    </a:lnTo>
                    <a:lnTo>
                      <a:pt x="103" y="13"/>
                    </a:lnTo>
                    <a:lnTo>
                      <a:pt x="107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19" name="Freeform 76"/>
              <p:cNvSpPr>
                <a:spLocks/>
              </p:cNvSpPr>
              <p:nvPr/>
            </p:nvSpPr>
            <p:spPr bwMode="auto">
              <a:xfrm>
                <a:off x="3448" y="2538"/>
                <a:ext cx="4" cy="9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4" y="2"/>
                  </a:cxn>
                  <a:cxn ang="0">
                    <a:pos x="8" y="10"/>
                  </a:cxn>
                  <a:cxn ang="0">
                    <a:pos x="3" y="21"/>
                  </a:cxn>
                  <a:cxn ang="0">
                    <a:pos x="1" y="35"/>
                  </a:cxn>
                  <a:cxn ang="0">
                    <a:pos x="0" y="48"/>
                  </a:cxn>
                  <a:cxn ang="0">
                    <a:pos x="3" y="60"/>
                  </a:cxn>
                  <a:cxn ang="0">
                    <a:pos x="10" y="70"/>
                  </a:cxn>
                  <a:cxn ang="0">
                    <a:pos x="20" y="78"/>
                  </a:cxn>
                  <a:cxn ang="0">
                    <a:pos x="27" y="75"/>
                  </a:cxn>
                  <a:cxn ang="0">
                    <a:pos x="34" y="67"/>
                  </a:cxn>
                  <a:cxn ang="0">
                    <a:pos x="40" y="54"/>
                  </a:cxn>
                  <a:cxn ang="0">
                    <a:pos x="43" y="40"/>
                  </a:cxn>
                  <a:cxn ang="0">
                    <a:pos x="42" y="25"/>
                  </a:cxn>
                  <a:cxn ang="0">
                    <a:pos x="39" y="12"/>
                  </a:cxn>
                  <a:cxn ang="0">
                    <a:pos x="31" y="2"/>
                  </a:cxn>
                  <a:cxn ang="0">
                    <a:pos x="20" y="0"/>
                  </a:cxn>
                </a:cxnLst>
                <a:rect l="0" t="0" r="r" b="b"/>
                <a:pathLst>
                  <a:path w="43" h="78">
                    <a:moveTo>
                      <a:pt x="20" y="0"/>
                    </a:moveTo>
                    <a:lnTo>
                      <a:pt x="14" y="2"/>
                    </a:lnTo>
                    <a:lnTo>
                      <a:pt x="8" y="10"/>
                    </a:lnTo>
                    <a:lnTo>
                      <a:pt x="3" y="21"/>
                    </a:lnTo>
                    <a:lnTo>
                      <a:pt x="1" y="35"/>
                    </a:lnTo>
                    <a:lnTo>
                      <a:pt x="0" y="48"/>
                    </a:lnTo>
                    <a:lnTo>
                      <a:pt x="3" y="60"/>
                    </a:lnTo>
                    <a:lnTo>
                      <a:pt x="10" y="70"/>
                    </a:lnTo>
                    <a:lnTo>
                      <a:pt x="20" y="78"/>
                    </a:lnTo>
                    <a:lnTo>
                      <a:pt x="27" y="75"/>
                    </a:lnTo>
                    <a:lnTo>
                      <a:pt x="34" y="67"/>
                    </a:lnTo>
                    <a:lnTo>
                      <a:pt x="40" y="54"/>
                    </a:lnTo>
                    <a:lnTo>
                      <a:pt x="43" y="40"/>
                    </a:lnTo>
                    <a:lnTo>
                      <a:pt x="42" y="25"/>
                    </a:lnTo>
                    <a:lnTo>
                      <a:pt x="39" y="12"/>
                    </a:lnTo>
                    <a:lnTo>
                      <a:pt x="31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20" name="Freeform 77"/>
              <p:cNvSpPr>
                <a:spLocks/>
              </p:cNvSpPr>
              <p:nvPr/>
            </p:nvSpPr>
            <p:spPr bwMode="auto">
              <a:xfrm>
                <a:off x="3448" y="2538"/>
                <a:ext cx="4" cy="8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2"/>
                  </a:cxn>
                  <a:cxn ang="0">
                    <a:pos x="8" y="10"/>
                  </a:cxn>
                  <a:cxn ang="0">
                    <a:pos x="4" y="20"/>
                  </a:cxn>
                  <a:cxn ang="0">
                    <a:pos x="1" y="33"/>
                  </a:cxn>
                  <a:cxn ang="0">
                    <a:pos x="0" y="44"/>
                  </a:cxn>
                  <a:cxn ang="0">
                    <a:pos x="4" y="56"/>
                  </a:cxn>
                  <a:cxn ang="0">
                    <a:pos x="9" y="65"/>
                  </a:cxn>
                  <a:cxn ang="0">
                    <a:pos x="18" y="72"/>
                  </a:cxn>
                  <a:cxn ang="0">
                    <a:pos x="24" y="70"/>
                  </a:cxn>
                  <a:cxn ang="0">
                    <a:pos x="30" y="62"/>
                  </a:cxn>
                  <a:cxn ang="0">
                    <a:pos x="36" y="50"/>
                  </a:cxn>
                  <a:cxn ang="0">
                    <a:pos x="39" y="37"/>
                  </a:cxn>
                  <a:cxn ang="0">
                    <a:pos x="39" y="23"/>
                  </a:cxn>
                  <a:cxn ang="0">
                    <a:pos x="36" y="11"/>
                  </a:cxn>
                  <a:cxn ang="0">
                    <a:pos x="28" y="2"/>
                  </a:cxn>
                  <a:cxn ang="0">
                    <a:pos x="18" y="0"/>
                  </a:cxn>
                </a:cxnLst>
                <a:rect l="0" t="0" r="r" b="b"/>
                <a:pathLst>
                  <a:path w="39" h="72">
                    <a:moveTo>
                      <a:pt x="18" y="0"/>
                    </a:moveTo>
                    <a:lnTo>
                      <a:pt x="12" y="2"/>
                    </a:lnTo>
                    <a:lnTo>
                      <a:pt x="8" y="10"/>
                    </a:lnTo>
                    <a:lnTo>
                      <a:pt x="4" y="20"/>
                    </a:lnTo>
                    <a:lnTo>
                      <a:pt x="1" y="33"/>
                    </a:lnTo>
                    <a:lnTo>
                      <a:pt x="0" y="44"/>
                    </a:lnTo>
                    <a:lnTo>
                      <a:pt x="4" y="56"/>
                    </a:lnTo>
                    <a:lnTo>
                      <a:pt x="9" y="65"/>
                    </a:lnTo>
                    <a:lnTo>
                      <a:pt x="18" y="72"/>
                    </a:lnTo>
                    <a:lnTo>
                      <a:pt x="24" y="70"/>
                    </a:lnTo>
                    <a:lnTo>
                      <a:pt x="30" y="62"/>
                    </a:lnTo>
                    <a:lnTo>
                      <a:pt x="36" y="50"/>
                    </a:lnTo>
                    <a:lnTo>
                      <a:pt x="39" y="37"/>
                    </a:lnTo>
                    <a:lnTo>
                      <a:pt x="39" y="23"/>
                    </a:lnTo>
                    <a:lnTo>
                      <a:pt x="36" y="11"/>
                    </a:lnTo>
                    <a:lnTo>
                      <a:pt x="28" y="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21" name="Freeform 78"/>
              <p:cNvSpPr>
                <a:spLocks/>
              </p:cNvSpPr>
              <p:nvPr/>
            </p:nvSpPr>
            <p:spPr bwMode="auto">
              <a:xfrm>
                <a:off x="3449" y="2539"/>
                <a:ext cx="3" cy="7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2"/>
                  </a:cxn>
                  <a:cxn ang="0">
                    <a:pos x="6" y="10"/>
                  </a:cxn>
                  <a:cxn ang="0">
                    <a:pos x="3" y="19"/>
                  </a:cxn>
                  <a:cxn ang="0">
                    <a:pos x="1" y="31"/>
                  </a:cxn>
                  <a:cxn ang="0">
                    <a:pos x="0" y="41"/>
                  </a:cxn>
                  <a:cxn ang="0">
                    <a:pos x="2" y="52"/>
                  </a:cxn>
                  <a:cxn ang="0">
                    <a:pos x="7" y="60"/>
                  </a:cxn>
                  <a:cxn ang="0">
                    <a:pos x="16" y="66"/>
                  </a:cxn>
                  <a:cxn ang="0">
                    <a:pos x="21" y="64"/>
                  </a:cxn>
                  <a:cxn ang="0">
                    <a:pos x="27" y="58"/>
                  </a:cxn>
                  <a:cxn ang="0">
                    <a:pos x="32" y="47"/>
                  </a:cxn>
                  <a:cxn ang="0">
                    <a:pos x="35" y="35"/>
                  </a:cxn>
                  <a:cxn ang="0">
                    <a:pos x="35" y="21"/>
                  </a:cxn>
                  <a:cxn ang="0">
                    <a:pos x="32" y="11"/>
                  </a:cxn>
                  <a:cxn ang="0">
                    <a:pos x="25" y="2"/>
                  </a:cxn>
                  <a:cxn ang="0">
                    <a:pos x="16" y="0"/>
                  </a:cxn>
                </a:cxnLst>
                <a:rect l="0" t="0" r="r" b="b"/>
                <a:pathLst>
                  <a:path w="35" h="66">
                    <a:moveTo>
                      <a:pt x="16" y="0"/>
                    </a:moveTo>
                    <a:lnTo>
                      <a:pt x="10" y="2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31"/>
                    </a:lnTo>
                    <a:lnTo>
                      <a:pt x="0" y="41"/>
                    </a:lnTo>
                    <a:lnTo>
                      <a:pt x="2" y="52"/>
                    </a:lnTo>
                    <a:lnTo>
                      <a:pt x="7" y="60"/>
                    </a:lnTo>
                    <a:lnTo>
                      <a:pt x="16" y="66"/>
                    </a:lnTo>
                    <a:lnTo>
                      <a:pt x="21" y="64"/>
                    </a:lnTo>
                    <a:lnTo>
                      <a:pt x="27" y="58"/>
                    </a:lnTo>
                    <a:lnTo>
                      <a:pt x="32" y="47"/>
                    </a:lnTo>
                    <a:lnTo>
                      <a:pt x="35" y="35"/>
                    </a:lnTo>
                    <a:lnTo>
                      <a:pt x="35" y="21"/>
                    </a:lnTo>
                    <a:lnTo>
                      <a:pt x="32" y="11"/>
                    </a:lnTo>
                    <a:lnTo>
                      <a:pt x="25" y="2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22" name="Freeform 79"/>
              <p:cNvSpPr>
                <a:spLocks/>
              </p:cNvSpPr>
              <p:nvPr/>
            </p:nvSpPr>
            <p:spPr bwMode="auto">
              <a:xfrm>
                <a:off x="3449" y="2539"/>
                <a:ext cx="3" cy="7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9" y="2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1" y="26"/>
                  </a:cxn>
                  <a:cxn ang="0">
                    <a:pos x="0" y="35"/>
                  </a:cxn>
                  <a:cxn ang="0">
                    <a:pos x="3" y="45"/>
                  </a:cxn>
                  <a:cxn ang="0">
                    <a:pos x="7" y="53"/>
                  </a:cxn>
                  <a:cxn ang="0">
                    <a:pos x="14" y="59"/>
                  </a:cxn>
                  <a:cxn ang="0">
                    <a:pos x="19" y="57"/>
                  </a:cxn>
                  <a:cxn ang="0">
                    <a:pos x="26" y="50"/>
                  </a:cxn>
                  <a:cxn ang="0">
                    <a:pos x="29" y="40"/>
                  </a:cxn>
                  <a:cxn ang="0">
                    <a:pos x="32" y="30"/>
                  </a:cxn>
                  <a:cxn ang="0">
                    <a:pos x="32" y="18"/>
                  </a:cxn>
                  <a:cxn ang="0">
                    <a:pos x="29" y="8"/>
                  </a:cxn>
                  <a:cxn ang="0">
                    <a:pos x="22" y="1"/>
                  </a:cxn>
                  <a:cxn ang="0">
                    <a:pos x="14" y="0"/>
                  </a:cxn>
                </a:cxnLst>
                <a:rect l="0" t="0" r="r" b="b"/>
                <a:pathLst>
                  <a:path w="32" h="59">
                    <a:moveTo>
                      <a:pt x="14" y="0"/>
                    </a:moveTo>
                    <a:lnTo>
                      <a:pt x="9" y="2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1" y="26"/>
                    </a:lnTo>
                    <a:lnTo>
                      <a:pt x="0" y="35"/>
                    </a:lnTo>
                    <a:lnTo>
                      <a:pt x="3" y="45"/>
                    </a:lnTo>
                    <a:lnTo>
                      <a:pt x="7" y="53"/>
                    </a:lnTo>
                    <a:lnTo>
                      <a:pt x="14" y="59"/>
                    </a:lnTo>
                    <a:lnTo>
                      <a:pt x="19" y="57"/>
                    </a:lnTo>
                    <a:lnTo>
                      <a:pt x="26" y="50"/>
                    </a:lnTo>
                    <a:lnTo>
                      <a:pt x="29" y="40"/>
                    </a:lnTo>
                    <a:lnTo>
                      <a:pt x="32" y="30"/>
                    </a:lnTo>
                    <a:lnTo>
                      <a:pt x="32" y="18"/>
                    </a:lnTo>
                    <a:lnTo>
                      <a:pt x="29" y="8"/>
                    </a:lnTo>
                    <a:lnTo>
                      <a:pt x="22" y="1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23" name="Freeform 80"/>
              <p:cNvSpPr>
                <a:spLocks/>
              </p:cNvSpPr>
              <p:nvPr/>
            </p:nvSpPr>
            <p:spPr bwMode="auto">
              <a:xfrm>
                <a:off x="3449" y="2540"/>
                <a:ext cx="3" cy="5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8" y="1"/>
                  </a:cxn>
                  <a:cxn ang="0">
                    <a:pos x="5" y="7"/>
                  </a:cxn>
                  <a:cxn ang="0">
                    <a:pos x="2" y="14"/>
                  </a:cxn>
                  <a:cxn ang="0">
                    <a:pos x="1" y="23"/>
                  </a:cxn>
                  <a:cxn ang="0">
                    <a:pos x="0" y="32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13" y="52"/>
                  </a:cxn>
                  <a:cxn ang="0">
                    <a:pos x="17" y="50"/>
                  </a:cxn>
                  <a:cxn ang="0">
                    <a:pos x="23" y="45"/>
                  </a:cxn>
                  <a:cxn ang="0">
                    <a:pos x="26" y="36"/>
                  </a:cxn>
                  <a:cxn ang="0">
                    <a:pos x="29" y="27"/>
                  </a:cxn>
                  <a:cxn ang="0">
                    <a:pos x="28" y="16"/>
                  </a:cxn>
                  <a:cxn ang="0">
                    <a:pos x="26" y="7"/>
                  </a:cxn>
                  <a:cxn ang="0">
                    <a:pos x="20" y="1"/>
                  </a:cxn>
                  <a:cxn ang="0">
                    <a:pos x="13" y="0"/>
                  </a:cxn>
                </a:cxnLst>
                <a:rect l="0" t="0" r="r" b="b"/>
                <a:pathLst>
                  <a:path w="29" h="52">
                    <a:moveTo>
                      <a:pt x="13" y="0"/>
                    </a:moveTo>
                    <a:lnTo>
                      <a:pt x="8" y="1"/>
                    </a:lnTo>
                    <a:lnTo>
                      <a:pt x="5" y="7"/>
                    </a:lnTo>
                    <a:lnTo>
                      <a:pt x="2" y="14"/>
                    </a:lnTo>
                    <a:lnTo>
                      <a:pt x="1" y="23"/>
                    </a:lnTo>
                    <a:lnTo>
                      <a:pt x="0" y="32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13" y="52"/>
                    </a:lnTo>
                    <a:lnTo>
                      <a:pt x="17" y="50"/>
                    </a:lnTo>
                    <a:lnTo>
                      <a:pt x="23" y="45"/>
                    </a:lnTo>
                    <a:lnTo>
                      <a:pt x="26" y="36"/>
                    </a:lnTo>
                    <a:lnTo>
                      <a:pt x="29" y="27"/>
                    </a:lnTo>
                    <a:lnTo>
                      <a:pt x="28" y="16"/>
                    </a:lnTo>
                    <a:lnTo>
                      <a:pt x="26" y="7"/>
                    </a:lnTo>
                    <a:lnTo>
                      <a:pt x="20" y="1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24" name="Freeform 81"/>
              <p:cNvSpPr>
                <a:spLocks/>
              </p:cNvSpPr>
              <p:nvPr/>
            </p:nvSpPr>
            <p:spPr bwMode="auto">
              <a:xfrm>
                <a:off x="3450" y="2540"/>
                <a:ext cx="2" cy="5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7" y="1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1" y="21"/>
                  </a:cxn>
                  <a:cxn ang="0">
                    <a:pos x="0" y="28"/>
                  </a:cxn>
                  <a:cxn ang="0">
                    <a:pos x="2" y="36"/>
                  </a:cxn>
                  <a:cxn ang="0">
                    <a:pos x="5" y="42"/>
                  </a:cxn>
                  <a:cxn ang="0">
                    <a:pos x="11" y="47"/>
                  </a:cxn>
                  <a:cxn ang="0">
                    <a:pos x="15" y="45"/>
                  </a:cxn>
                  <a:cxn ang="0">
                    <a:pos x="20" y="40"/>
                  </a:cxn>
                  <a:cxn ang="0">
                    <a:pos x="22" y="31"/>
                  </a:cxn>
                  <a:cxn ang="0">
                    <a:pos x="25" y="23"/>
                  </a:cxn>
                  <a:cxn ang="0">
                    <a:pos x="24" y="14"/>
                  </a:cxn>
                  <a:cxn ang="0">
                    <a:pos x="23" y="6"/>
                  </a:cxn>
                  <a:cxn ang="0">
                    <a:pos x="17" y="1"/>
                  </a:cxn>
                  <a:cxn ang="0">
                    <a:pos x="11" y="0"/>
                  </a:cxn>
                </a:cxnLst>
                <a:rect l="0" t="0" r="r" b="b"/>
                <a:pathLst>
                  <a:path w="25" h="47">
                    <a:moveTo>
                      <a:pt x="11" y="0"/>
                    </a:moveTo>
                    <a:lnTo>
                      <a:pt x="7" y="1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1" y="21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5" y="42"/>
                    </a:lnTo>
                    <a:lnTo>
                      <a:pt x="11" y="47"/>
                    </a:lnTo>
                    <a:lnTo>
                      <a:pt x="15" y="45"/>
                    </a:lnTo>
                    <a:lnTo>
                      <a:pt x="20" y="40"/>
                    </a:lnTo>
                    <a:lnTo>
                      <a:pt x="22" y="31"/>
                    </a:lnTo>
                    <a:lnTo>
                      <a:pt x="25" y="23"/>
                    </a:lnTo>
                    <a:lnTo>
                      <a:pt x="24" y="14"/>
                    </a:lnTo>
                    <a:lnTo>
                      <a:pt x="23" y="6"/>
                    </a:lnTo>
                    <a:lnTo>
                      <a:pt x="17" y="1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25" name="Freeform 82"/>
              <p:cNvSpPr>
                <a:spLocks/>
              </p:cNvSpPr>
              <p:nvPr/>
            </p:nvSpPr>
            <p:spPr bwMode="auto">
              <a:xfrm>
                <a:off x="3450" y="2541"/>
                <a:ext cx="2" cy="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7" y="1"/>
                  </a:cxn>
                  <a:cxn ang="0">
                    <a:pos x="4" y="5"/>
                  </a:cxn>
                  <a:cxn ang="0">
                    <a:pos x="1" y="10"/>
                  </a:cxn>
                  <a:cxn ang="0">
                    <a:pos x="1" y="18"/>
                  </a:cxn>
                  <a:cxn ang="0">
                    <a:pos x="0" y="24"/>
                  </a:cxn>
                  <a:cxn ang="0">
                    <a:pos x="2" y="31"/>
                  </a:cxn>
                  <a:cxn ang="0">
                    <a:pos x="4" y="36"/>
                  </a:cxn>
                  <a:cxn ang="0">
                    <a:pos x="10" y="39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19" y="27"/>
                  </a:cxn>
                  <a:cxn ang="0">
                    <a:pos x="21" y="20"/>
                  </a:cxn>
                  <a:cxn ang="0">
                    <a:pos x="21" y="12"/>
                  </a:cxn>
                  <a:cxn ang="0">
                    <a:pos x="20" y="5"/>
                  </a:cxn>
                  <a:cxn ang="0">
                    <a:pos x="16" y="1"/>
                  </a:cxn>
                  <a:cxn ang="0">
                    <a:pos x="10" y="0"/>
                  </a:cxn>
                </a:cxnLst>
                <a:rect l="0" t="0" r="r" b="b"/>
                <a:pathLst>
                  <a:path w="21" h="39">
                    <a:moveTo>
                      <a:pt x="10" y="0"/>
                    </a:moveTo>
                    <a:lnTo>
                      <a:pt x="7" y="1"/>
                    </a:lnTo>
                    <a:lnTo>
                      <a:pt x="4" y="5"/>
                    </a:lnTo>
                    <a:lnTo>
                      <a:pt x="1" y="10"/>
                    </a:lnTo>
                    <a:lnTo>
                      <a:pt x="1" y="18"/>
                    </a:lnTo>
                    <a:lnTo>
                      <a:pt x="0" y="24"/>
                    </a:lnTo>
                    <a:lnTo>
                      <a:pt x="2" y="31"/>
                    </a:lnTo>
                    <a:lnTo>
                      <a:pt x="4" y="36"/>
                    </a:lnTo>
                    <a:lnTo>
                      <a:pt x="10" y="39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19" y="27"/>
                    </a:lnTo>
                    <a:lnTo>
                      <a:pt x="21" y="20"/>
                    </a:lnTo>
                    <a:lnTo>
                      <a:pt x="21" y="12"/>
                    </a:lnTo>
                    <a:lnTo>
                      <a:pt x="20" y="5"/>
                    </a:lnTo>
                    <a:lnTo>
                      <a:pt x="16" y="1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26" name="Freeform 83"/>
              <p:cNvSpPr>
                <a:spLocks/>
              </p:cNvSpPr>
              <p:nvPr/>
            </p:nvSpPr>
            <p:spPr bwMode="auto">
              <a:xfrm>
                <a:off x="3450" y="2541"/>
                <a:ext cx="2" cy="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6" y="0"/>
                  </a:cxn>
                  <a:cxn ang="0">
                    <a:pos x="3" y="4"/>
                  </a:cxn>
                  <a:cxn ang="0">
                    <a:pos x="1" y="9"/>
                  </a:cxn>
                  <a:cxn ang="0">
                    <a:pos x="1" y="15"/>
                  </a:cxn>
                  <a:cxn ang="0">
                    <a:pos x="0" y="20"/>
                  </a:cxn>
                  <a:cxn ang="0">
                    <a:pos x="2" y="26"/>
                  </a:cxn>
                  <a:cxn ang="0">
                    <a:pos x="4" y="30"/>
                  </a:cxn>
                  <a:cxn ang="0">
                    <a:pos x="9" y="34"/>
                  </a:cxn>
                  <a:cxn ang="0">
                    <a:pos x="12" y="32"/>
                  </a:cxn>
                  <a:cxn ang="0">
                    <a:pos x="15" y="29"/>
                  </a:cxn>
                  <a:cxn ang="0">
                    <a:pos x="17" y="23"/>
                  </a:cxn>
                  <a:cxn ang="0">
                    <a:pos x="19" y="17"/>
                  </a:cxn>
                  <a:cxn ang="0">
                    <a:pos x="18" y="10"/>
                  </a:cxn>
                  <a:cxn ang="0">
                    <a:pos x="17" y="4"/>
                  </a:cxn>
                  <a:cxn ang="0">
                    <a:pos x="14" y="0"/>
                  </a:cxn>
                  <a:cxn ang="0">
                    <a:pos x="9" y="0"/>
                  </a:cxn>
                </a:cxnLst>
                <a:rect l="0" t="0" r="r" b="b"/>
                <a:pathLst>
                  <a:path w="19" h="34">
                    <a:moveTo>
                      <a:pt x="9" y="0"/>
                    </a:moveTo>
                    <a:lnTo>
                      <a:pt x="6" y="0"/>
                    </a:lnTo>
                    <a:lnTo>
                      <a:pt x="3" y="4"/>
                    </a:lnTo>
                    <a:lnTo>
                      <a:pt x="1" y="9"/>
                    </a:lnTo>
                    <a:lnTo>
                      <a:pt x="1" y="15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9" y="34"/>
                    </a:lnTo>
                    <a:lnTo>
                      <a:pt x="12" y="32"/>
                    </a:lnTo>
                    <a:lnTo>
                      <a:pt x="15" y="29"/>
                    </a:lnTo>
                    <a:lnTo>
                      <a:pt x="17" y="23"/>
                    </a:lnTo>
                    <a:lnTo>
                      <a:pt x="19" y="17"/>
                    </a:lnTo>
                    <a:lnTo>
                      <a:pt x="18" y="10"/>
                    </a:lnTo>
                    <a:lnTo>
                      <a:pt x="17" y="4"/>
                    </a:lnTo>
                    <a:lnTo>
                      <a:pt x="14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27" name="Rectangle 84"/>
              <p:cNvSpPr>
                <a:spLocks noChangeArrowheads="1"/>
              </p:cNvSpPr>
              <p:nvPr/>
            </p:nvSpPr>
            <p:spPr bwMode="auto">
              <a:xfrm>
                <a:off x="3482" y="2570"/>
                <a:ext cx="2" cy="4"/>
              </a:xfrm>
              <a:prstGeom prst="rect">
                <a:avLst/>
              </a:prstGeom>
              <a:grpFill/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28" name="Freeform 85"/>
              <p:cNvSpPr>
                <a:spLocks/>
              </p:cNvSpPr>
              <p:nvPr/>
            </p:nvSpPr>
            <p:spPr bwMode="auto">
              <a:xfrm>
                <a:off x="3477" y="2572"/>
                <a:ext cx="11" cy="11"/>
              </a:xfrm>
              <a:custGeom>
                <a:avLst/>
                <a:gdLst/>
                <a:ahLst/>
                <a:cxnLst>
                  <a:cxn ang="0">
                    <a:pos x="107" y="20"/>
                  </a:cxn>
                  <a:cxn ang="0">
                    <a:pos x="112" y="34"/>
                  </a:cxn>
                  <a:cxn ang="0">
                    <a:pos x="114" y="52"/>
                  </a:cxn>
                  <a:cxn ang="0">
                    <a:pos x="111" y="68"/>
                  </a:cxn>
                  <a:cxn ang="0">
                    <a:pos x="106" y="85"/>
                  </a:cxn>
                  <a:cxn ang="0">
                    <a:pos x="96" y="96"/>
                  </a:cxn>
                  <a:cxn ang="0">
                    <a:pos x="85" y="104"/>
                  </a:cxn>
                  <a:cxn ang="0">
                    <a:pos x="69" y="103"/>
                  </a:cxn>
                  <a:cxn ang="0">
                    <a:pos x="54" y="95"/>
                  </a:cxn>
                  <a:cxn ang="0">
                    <a:pos x="48" y="95"/>
                  </a:cxn>
                  <a:cxn ang="0">
                    <a:pos x="40" y="94"/>
                  </a:cxn>
                  <a:cxn ang="0">
                    <a:pos x="26" y="96"/>
                  </a:cxn>
                  <a:cxn ang="0">
                    <a:pos x="16" y="92"/>
                  </a:cxn>
                  <a:cxn ang="0">
                    <a:pos x="7" y="82"/>
                  </a:cxn>
                  <a:cxn ang="0">
                    <a:pos x="3" y="69"/>
                  </a:cxn>
                  <a:cxn ang="0">
                    <a:pos x="0" y="53"/>
                  </a:cxn>
                  <a:cxn ang="0">
                    <a:pos x="0" y="37"/>
                  </a:cxn>
                  <a:cxn ang="0">
                    <a:pos x="3" y="24"/>
                  </a:cxn>
                  <a:cxn ang="0">
                    <a:pos x="10" y="16"/>
                  </a:cxn>
                  <a:cxn ang="0">
                    <a:pos x="20" y="8"/>
                  </a:cxn>
                  <a:cxn ang="0">
                    <a:pos x="29" y="3"/>
                  </a:cxn>
                  <a:cxn ang="0">
                    <a:pos x="35" y="0"/>
                  </a:cxn>
                  <a:cxn ang="0">
                    <a:pos x="42" y="1"/>
                  </a:cxn>
                  <a:cxn ang="0">
                    <a:pos x="50" y="5"/>
                  </a:cxn>
                  <a:cxn ang="0">
                    <a:pos x="54" y="13"/>
                  </a:cxn>
                  <a:cxn ang="0">
                    <a:pos x="57" y="12"/>
                  </a:cxn>
                  <a:cxn ang="0">
                    <a:pos x="62" y="13"/>
                  </a:cxn>
                  <a:cxn ang="0">
                    <a:pos x="66" y="14"/>
                  </a:cxn>
                  <a:cxn ang="0">
                    <a:pos x="69" y="16"/>
                  </a:cxn>
                  <a:cxn ang="0">
                    <a:pos x="76" y="10"/>
                  </a:cxn>
                  <a:cxn ang="0">
                    <a:pos x="86" y="9"/>
                  </a:cxn>
                  <a:cxn ang="0">
                    <a:pos x="91" y="9"/>
                  </a:cxn>
                  <a:cxn ang="0">
                    <a:pos x="97" y="11"/>
                  </a:cxn>
                  <a:cxn ang="0">
                    <a:pos x="101" y="14"/>
                  </a:cxn>
                  <a:cxn ang="0">
                    <a:pos x="107" y="20"/>
                  </a:cxn>
                </a:cxnLst>
                <a:rect l="0" t="0" r="r" b="b"/>
                <a:pathLst>
                  <a:path w="114" h="104">
                    <a:moveTo>
                      <a:pt x="107" y="20"/>
                    </a:moveTo>
                    <a:lnTo>
                      <a:pt x="112" y="34"/>
                    </a:lnTo>
                    <a:lnTo>
                      <a:pt x="114" y="52"/>
                    </a:lnTo>
                    <a:lnTo>
                      <a:pt x="111" y="68"/>
                    </a:lnTo>
                    <a:lnTo>
                      <a:pt x="106" y="85"/>
                    </a:lnTo>
                    <a:lnTo>
                      <a:pt x="96" y="96"/>
                    </a:lnTo>
                    <a:lnTo>
                      <a:pt x="85" y="104"/>
                    </a:lnTo>
                    <a:lnTo>
                      <a:pt x="69" y="103"/>
                    </a:lnTo>
                    <a:lnTo>
                      <a:pt x="54" y="95"/>
                    </a:lnTo>
                    <a:lnTo>
                      <a:pt x="48" y="95"/>
                    </a:lnTo>
                    <a:lnTo>
                      <a:pt x="40" y="94"/>
                    </a:lnTo>
                    <a:lnTo>
                      <a:pt x="26" y="96"/>
                    </a:lnTo>
                    <a:lnTo>
                      <a:pt x="16" y="92"/>
                    </a:lnTo>
                    <a:lnTo>
                      <a:pt x="7" y="82"/>
                    </a:lnTo>
                    <a:lnTo>
                      <a:pt x="3" y="69"/>
                    </a:lnTo>
                    <a:lnTo>
                      <a:pt x="0" y="53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10" y="16"/>
                    </a:lnTo>
                    <a:lnTo>
                      <a:pt x="20" y="8"/>
                    </a:lnTo>
                    <a:lnTo>
                      <a:pt x="29" y="3"/>
                    </a:lnTo>
                    <a:lnTo>
                      <a:pt x="35" y="0"/>
                    </a:lnTo>
                    <a:lnTo>
                      <a:pt x="42" y="1"/>
                    </a:lnTo>
                    <a:lnTo>
                      <a:pt x="50" y="5"/>
                    </a:lnTo>
                    <a:lnTo>
                      <a:pt x="54" y="13"/>
                    </a:lnTo>
                    <a:lnTo>
                      <a:pt x="57" y="12"/>
                    </a:lnTo>
                    <a:lnTo>
                      <a:pt x="62" y="13"/>
                    </a:lnTo>
                    <a:lnTo>
                      <a:pt x="66" y="14"/>
                    </a:lnTo>
                    <a:lnTo>
                      <a:pt x="69" y="16"/>
                    </a:lnTo>
                    <a:lnTo>
                      <a:pt x="76" y="10"/>
                    </a:lnTo>
                    <a:lnTo>
                      <a:pt x="86" y="9"/>
                    </a:lnTo>
                    <a:lnTo>
                      <a:pt x="91" y="9"/>
                    </a:lnTo>
                    <a:lnTo>
                      <a:pt x="97" y="11"/>
                    </a:lnTo>
                    <a:lnTo>
                      <a:pt x="101" y="14"/>
                    </a:lnTo>
                    <a:lnTo>
                      <a:pt x="107" y="2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29" name="Freeform 86"/>
              <p:cNvSpPr>
                <a:spLocks/>
              </p:cNvSpPr>
              <p:nvPr/>
            </p:nvSpPr>
            <p:spPr bwMode="auto">
              <a:xfrm>
                <a:off x="3483" y="2574"/>
                <a:ext cx="4" cy="8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3" y="2"/>
                  </a:cxn>
                  <a:cxn ang="0">
                    <a:pos x="7" y="10"/>
                  </a:cxn>
                  <a:cxn ang="0">
                    <a:pos x="3" y="20"/>
                  </a:cxn>
                  <a:cxn ang="0">
                    <a:pos x="1" y="35"/>
                  </a:cxn>
                  <a:cxn ang="0">
                    <a:pos x="0" y="48"/>
                  </a:cxn>
                  <a:cxn ang="0">
                    <a:pos x="2" y="60"/>
                  </a:cxn>
                  <a:cxn ang="0">
                    <a:pos x="8" y="70"/>
                  </a:cxn>
                  <a:cxn ang="0">
                    <a:pos x="19" y="77"/>
                  </a:cxn>
                  <a:cxn ang="0">
                    <a:pos x="26" y="75"/>
                  </a:cxn>
                  <a:cxn ang="0">
                    <a:pos x="33" y="67"/>
                  </a:cxn>
                  <a:cxn ang="0">
                    <a:pos x="38" y="54"/>
                  </a:cxn>
                  <a:cxn ang="0">
                    <a:pos x="42" y="40"/>
                  </a:cxn>
                  <a:cxn ang="0">
                    <a:pos x="41" y="24"/>
                  </a:cxn>
                  <a:cxn ang="0">
                    <a:pos x="37" y="11"/>
                  </a:cxn>
                  <a:cxn ang="0">
                    <a:pos x="30" y="2"/>
                  </a:cxn>
                  <a:cxn ang="0">
                    <a:pos x="19" y="0"/>
                  </a:cxn>
                </a:cxnLst>
                <a:rect l="0" t="0" r="r" b="b"/>
                <a:pathLst>
                  <a:path w="42" h="77">
                    <a:moveTo>
                      <a:pt x="19" y="0"/>
                    </a:moveTo>
                    <a:lnTo>
                      <a:pt x="13" y="2"/>
                    </a:lnTo>
                    <a:lnTo>
                      <a:pt x="7" y="10"/>
                    </a:lnTo>
                    <a:lnTo>
                      <a:pt x="3" y="20"/>
                    </a:lnTo>
                    <a:lnTo>
                      <a:pt x="1" y="35"/>
                    </a:lnTo>
                    <a:lnTo>
                      <a:pt x="0" y="48"/>
                    </a:lnTo>
                    <a:lnTo>
                      <a:pt x="2" y="60"/>
                    </a:lnTo>
                    <a:lnTo>
                      <a:pt x="8" y="70"/>
                    </a:lnTo>
                    <a:lnTo>
                      <a:pt x="19" y="77"/>
                    </a:lnTo>
                    <a:lnTo>
                      <a:pt x="26" y="75"/>
                    </a:lnTo>
                    <a:lnTo>
                      <a:pt x="33" y="67"/>
                    </a:lnTo>
                    <a:lnTo>
                      <a:pt x="38" y="54"/>
                    </a:lnTo>
                    <a:lnTo>
                      <a:pt x="42" y="40"/>
                    </a:lnTo>
                    <a:lnTo>
                      <a:pt x="41" y="24"/>
                    </a:lnTo>
                    <a:lnTo>
                      <a:pt x="37" y="11"/>
                    </a:lnTo>
                    <a:lnTo>
                      <a:pt x="30" y="2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30" name="Freeform 87"/>
              <p:cNvSpPr>
                <a:spLocks/>
              </p:cNvSpPr>
              <p:nvPr/>
            </p:nvSpPr>
            <p:spPr bwMode="auto">
              <a:xfrm>
                <a:off x="3484" y="2574"/>
                <a:ext cx="3" cy="8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2"/>
                  </a:cxn>
                  <a:cxn ang="0">
                    <a:pos x="8" y="9"/>
                  </a:cxn>
                  <a:cxn ang="0">
                    <a:pos x="3" y="20"/>
                  </a:cxn>
                  <a:cxn ang="0">
                    <a:pos x="1" y="33"/>
                  </a:cxn>
                  <a:cxn ang="0">
                    <a:pos x="0" y="44"/>
                  </a:cxn>
                  <a:cxn ang="0">
                    <a:pos x="2" y="56"/>
                  </a:cxn>
                  <a:cxn ang="0">
                    <a:pos x="8" y="65"/>
                  </a:cxn>
                  <a:cxn ang="0">
                    <a:pos x="18" y="71"/>
                  </a:cxn>
                  <a:cxn ang="0">
                    <a:pos x="24" y="69"/>
                  </a:cxn>
                  <a:cxn ang="0">
                    <a:pos x="30" y="62"/>
                  </a:cxn>
                  <a:cxn ang="0">
                    <a:pos x="34" y="50"/>
                  </a:cxn>
                  <a:cxn ang="0">
                    <a:pos x="38" y="37"/>
                  </a:cxn>
                  <a:cxn ang="0">
                    <a:pos x="38" y="22"/>
                  </a:cxn>
                  <a:cxn ang="0">
                    <a:pos x="34" y="10"/>
                  </a:cxn>
                  <a:cxn ang="0">
                    <a:pos x="27" y="2"/>
                  </a:cxn>
                  <a:cxn ang="0">
                    <a:pos x="18" y="0"/>
                  </a:cxn>
                </a:cxnLst>
                <a:rect l="0" t="0" r="r" b="b"/>
                <a:pathLst>
                  <a:path w="38" h="71">
                    <a:moveTo>
                      <a:pt x="18" y="0"/>
                    </a:moveTo>
                    <a:lnTo>
                      <a:pt x="12" y="2"/>
                    </a:lnTo>
                    <a:lnTo>
                      <a:pt x="8" y="9"/>
                    </a:lnTo>
                    <a:lnTo>
                      <a:pt x="3" y="20"/>
                    </a:lnTo>
                    <a:lnTo>
                      <a:pt x="1" y="33"/>
                    </a:lnTo>
                    <a:lnTo>
                      <a:pt x="0" y="44"/>
                    </a:lnTo>
                    <a:lnTo>
                      <a:pt x="2" y="56"/>
                    </a:lnTo>
                    <a:lnTo>
                      <a:pt x="8" y="65"/>
                    </a:lnTo>
                    <a:lnTo>
                      <a:pt x="18" y="71"/>
                    </a:lnTo>
                    <a:lnTo>
                      <a:pt x="24" y="69"/>
                    </a:lnTo>
                    <a:lnTo>
                      <a:pt x="30" y="62"/>
                    </a:lnTo>
                    <a:lnTo>
                      <a:pt x="34" y="50"/>
                    </a:lnTo>
                    <a:lnTo>
                      <a:pt x="38" y="37"/>
                    </a:lnTo>
                    <a:lnTo>
                      <a:pt x="38" y="22"/>
                    </a:lnTo>
                    <a:lnTo>
                      <a:pt x="34" y="10"/>
                    </a:lnTo>
                    <a:lnTo>
                      <a:pt x="27" y="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31" name="Freeform 88"/>
              <p:cNvSpPr>
                <a:spLocks/>
              </p:cNvSpPr>
              <p:nvPr/>
            </p:nvSpPr>
            <p:spPr bwMode="auto">
              <a:xfrm>
                <a:off x="3484" y="2574"/>
                <a:ext cx="4" cy="8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2"/>
                  </a:cxn>
                  <a:cxn ang="0">
                    <a:pos x="8" y="8"/>
                  </a:cxn>
                  <a:cxn ang="0">
                    <a:pos x="4" y="18"/>
                  </a:cxn>
                  <a:cxn ang="0">
                    <a:pos x="1" y="30"/>
                  </a:cxn>
                  <a:cxn ang="0">
                    <a:pos x="0" y="41"/>
                  </a:cxn>
                  <a:cxn ang="0">
                    <a:pos x="4" y="52"/>
                  </a:cxn>
                  <a:cxn ang="0">
                    <a:pos x="8" y="60"/>
                  </a:cxn>
                  <a:cxn ang="0">
                    <a:pos x="17" y="66"/>
                  </a:cxn>
                  <a:cxn ang="0">
                    <a:pos x="22" y="64"/>
                  </a:cxn>
                  <a:cxn ang="0">
                    <a:pos x="28" y="57"/>
                  </a:cxn>
                  <a:cxn ang="0">
                    <a:pos x="32" y="46"/>
                  </a:cxn>
                  <a:cxn ang="0">
                    <a:pos x="36" y="35"/>
                  </a:cxn>
                  <a:cxn ang="0">
                    <a:pos x="36" y="21"/>
                  </a:cxn>
                  <a:cxn ang="0">
                    <a:pos x="32" y="10"/>
                  </a:cxn>
                  <a:cxn ang="0">
                    <a:pos x="26" y="2"/>
                  </a:cxn>
                  <a:cxn ang="0">
                    <a:pos x="17" y="0"/>
                  </a:cxn>
                </a:cxnLst>
                <a:rect l="0" t="0" r="r" b="b"/>
                <a:pathLst>
                  <a:path w="36" h="66">
                    <a:moveTo>
                      <a:pt x="17" y="0"/>
                    </a:moveTo>
                    <a:lnTo>
                      <a:pt x="12" y="2"/>
                    </a:lnTo>
                    <a:lnTo>
                      <a:pt x="8" y="8"/>
                    </a:lnTo>
                    <a:lnTo>
                      <a:pt x="4" y="18"/>
                    </a:lnTo>
                    <a:lnTo>
                      <a:pt x="1" y="30"/>
                    </a:lnTo>
                    <a:lnTo>
                      <a:pt x="0" y="41"/>
                    </a:lnTo>
                    <a:lnTo>
                      <a:pt x="4" y="52"/>
                    </a:lnTo>
                    <a:lnTo>
                      <a:pt x="8" y="60"/>
                    </a:lnTo>
                    <a:lnTo>
                      <a:pt x="17" y="66"/>
                    </a:lnTo>
                    <a:lnTo>
                      <a:pt x="22" y="64"/>
                    </a:lnTo>
                    <a:lnTo>
                      <a:pt x="28" y="57"/>
                    </a:lnTo>
                    <a:lnTo>
                      <a:pt x="32" y="46"/>
                    </a:lnTo>
                    <a:lnTo>
                      <a:pt x="36" y="35"/>
                    </a:lnTo>
                    <a:lnTo>
                      <a:pt x="36" y="21"/>
                    </a:lnTo>
                    <a:lnTo>
                      <a:pt x="32" y="10"/>
                    </a:lnTo>
                    <a:lnTo>
                      <a:pt x="26" y="2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32" name="Freeform 89"/>
              <p:cNvSpPr>
                <a:spLocks/>
              </p:cNvSpPr>
              <p:nvPr/>
            </p:nvSpPr>
            <p:spPr bwMode="auto">
              <a:xfrm>
                <a:off x="3484" y="2575"/>
                <a:ext cx="4" cy="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9" y="2"/>
                  </a:cxn>
                  <a:cxn ang="0">
                    <a:pos x="5" y="8"/>
                  </a:cxn>
                  <a:cxn ang="0">
                    <a:pos x="2" y="17"/>
                  </a:cxn>
                  <a:cxn ang="0">
                    <a:pos x="1" y="28"/>
                  </a:cxn>
                  <a:cxn ang="0">
                    <a:pos x="0" y="37"/>
                  </a:cxn>
                  <a:cxn ang="0">
                    <a:pos x="2" y="47"/>
                  </a:cxn>
                  <a:cxn ang="0">
                    <a:pos x="6" y="54"/>
                  </a:cxn>
                  <a:cxn ang="0">
                    <a:pos x="13" y="59"/>
                  </a:cxn>
                  <a:cxn ang="0">
                    <a:pos x="18" y="57"/>
                  </a:cxn>
                  <a:cxn ang="0">
                    <a:pos x="24" y="51"/>
                  </a:cxn>
                  <a:cxn ang="0">
                    <a:pos x="27" y="41"/>
                  </a:cxn>
                  <a:cxn ang="0">
                    <a:pos x="31" y="31"/>
                  </a:cxn>
                  <a:cxn ang="0">
                    <a:pos x="31" y="19"/>
                  </a:cxn>
                  <a:cxn ang="0">
                    <a:pos x="27" y="8"/>
                  </a:cxn>
                  <a:cxn ang="0">
                    <a:pos x="21" y="1"/>
                  </a:cxn>
                  <a:cxn ang="0">
                    <a:pos x="13" y="0"/>
                  </a:cxn>
                </a:cxnLst>
                <a:rect l="0" t="0" r="r" b="b"/>
                <a:pathLst>
                  <a:path w="31" h="59">
                    <a:moveTo>
                      <a:pt x="13" y="0"/>
                    </a:moveTo>
                    <a:lnTo>
                      <a:pt x="9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37"/>
                    </a:lnTo>
                    <a:lnTo>
                      <a:pt x="2" y="47"/>
                    </a:lnTo>
                    <a:lnTo>
                      <a:pt x="6" y="54"/>
                    </a:lnTo>
                    <a:lnTo>
                      <a:pt x="13" y="59"/>
                    </a:lnTo>
                    <a:lnTo>
                      <a:pt x="18" y="57"/>
                    </a:lnTo>
                    <a:lnTo>
                      <a:pt x="24" y="51"/>
                    </a:lnTo>
                    <a:lnTo>
                      <a:pt x="27" y="41"/>
                    </a:lnTo>
                    <a:lnTo>
                      <a:pt x="31" y="31"/>
                    </a:lnTo>
                    <a:lnTo>
                      <a:pt x="31" y="19"/>
                    </a:lnTo>
                    <a:lnTo>
                      <a:pt x="27" y="8"/>
                    </a:lnTo>
                    <a:lnTo>
                      <a:pt x="21" y="1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33" name="Freeform 90"/>
              <p:cNvSpPr>
                <a:spLocks/>
              </p:cNvSpPr>
              <p:nvPr/>
            </p:nvSpPr>
            <p:spPr bwMode="auto">
              <a:xfrm>
                <a:off x="3485" y="2575"/>
                <a:ext cx="3" cy="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9" y="1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4"/>
                  </a:cxn>
                  <a:cxn ang="0">
                    <a:pos x="0" y="32"/>
                  </a:cxn>
                  <a:cxn ang="0">
                    <a:pos x="2" y="41"/>
                  </a:cxn>
                  <a:cxn ang="0">
                    <a:pos x="6" y="48"/>
                  </a:cxn>
                  <a:cxn ang="0">
                    <a:pos x="13" y="53"/>
                  </a:cxn>
                  <a:cxn ang="0">
                    <a:pos x="17" y="51"/>
                  </a:cxn>
                  <a:cxn ang="0">
                    <a:pos x="22" y="46"/>
                  </a:cxn>
                  <a:cxn ang="0">
                    <a:pos x="25" y="37"/>
                  </a:cxn>
                  <a:cxn ang="0">
                    <a:pos x="29" y="27"/>
                  </a:cxn>
                  <a:cxn ang="0">
                    <a:pos x="28" y="16"/>
                  </a:cxn>
                  <a:cxn ang="0">
                    <a:pos x="25" y="8"/>
                  </a:cxn>
                  <a:cxn ang="0">
                    <a:pos x="20" y="1"/>
                  </a:cxn>
                  <a:cxn ang="0">
                    <a:pos x="13" y="0"/>
                  </a:cxn>
                </a:cxnLst>
                <a:rect l="0" t="0" r="r" b="b"/>
                <a:pathLst>
                  <a:path w="29" h="53">
                    <a:moveTo>
                      <a:pt x="13" y="0"/>
                    </a:moveTo>
                    <a:lnTo>
                      <a:pt x="9" y="1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4"/>
                    </a:lnTo>
                    <a:lnTo>
                      <a:pt x="0" y="32"/>
                    </a:lnTo>
                    <a:lnTo>
                      <a:pt x="2" y="41"/>
                    </a:lnTo>
                    <a:lnTo>
                      <a:pt x="6" y="48"/>
                    </a:lnTo>
                    <a:lnTo>
                      <a:pt x="13" y="53"/>
                    </a:lnTo>
                    <a:lnTo>
                      <a:pt x="17" y="51"/>
                    </a:lnTo>
                    <a:lnTo>
                      <a:pt x="22" y="46"/>
                    </a:lnTo>
                    <a:lnTo>
                      <a:pt x="25" y="37"/>
                    </a:lnTo>
                    <a:lnTo>
                      <a:pt x="29" y="27"/>
                    </a:lnTo>
                    <a:lnTo>
                      <a:pt x="28" y="16"/>
                    </a:lnTo>
                    <a:lnTo>
                      <a:pt x="25" y="8"/>
                    </a:lnTo>
                    <a:lnTo>
                      <a:pt x="20" y="1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34" name="Freeform 91"/>
              <p:cNvSpPr>
                <a:spLocks/>
              </p:cNvSpPr>
              <p:nvPr/>
            </p:nvSpPr>
            <p:spPr bwMode="auto">
              <a:xfrm>
                <a:off x="3485" y="2576"/>
                <a:ext cx="3" cy="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8" y="1"/>
                  </a:cxn>
                  <a:cxn ang="0">
                    <a:pos x="5" y="7"/>
                  </a:cxn>
                  <a:cxn ang="0">
                    <a:pos x="2" y="13"/>
                  </a:cxn>
                  <a:cxn ang="0">
                    <a:pos x="1" y="21"/>
                  </a:cxn>
                  <a:cxn ang="0">
                    <a:pos x="0" y="28"/>
                  </a:cxn>
                  <a:cxn ang="0">
                    <a:pos x="2" y="36"/>
                  </a:cxn>
                  <a:cxn ang="0">
                    <a:pos x="5" y="42"/>
                  </a:cxn>
                  <a:cxn ang="0">
                    <a:pos x="12" y="46"/>
                  </a:cxn>
                  <a:cxn ang="0">
                    <a:pos x="16" y="44"/>
                  </a:cxn>
                  <a:cxn ang="0">
                    <a:pos x="20" y="40"/>
                  </a:cxn>
                  <a:cxn ang="0">
                    <a:pos x="22" y="32"/>
                  </a:cxn>
                  <a:cxn ang="0">
                    <a:pos x="26" y="24"/>
                  </a:cxn>
                  <a:cxn ang="0">
                    <a:pos x="26" y="15"/>
                  </a:cxn>
                  <a:cxn ang="0">
                    <a:pos x="24" y="7"/>
                  </a:cxn>
                  <a:cxn ang="0">
                    <a:pos x="19" y="1"/>
                  </a:cxn>
                  <a:cxn ang="0">
                    <a:pos x="12" y="0"/>
                  </a:cxn>
                </a:cxnLst>
                <a:rect l="0" t="0" r="r" b="b"/>
                <a:pathLst>
                  <a:path w="26" h="46">
                    <a:moveTo>
                      <a:pt x="12" y="0"/>
                    </a:moveTo>
                    <a:lnTo>
                      <a:pt x="8" y="1"/>
                    </a:lnTo>
                    <a:lnTo>
                      <a:pt x="5" y="7"/>
                    </a:lnTo>
                    <a:lnTo>
                      <a:pt x="2" y="13"/>
                    </a:lnTo>
                    <a:lnTo>
                      <a:pt x="1" y="21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5" y="42"/>
                    </a:lnTo>
                    <a:lnTo>
                      <a:pt x="12" y="46"/>
                    </a:lnTo>
                    <a:lnTo>
                      <a:pt x="16" y="44"/>
                    </a:lnTo>
                    <a:lnTo>
                      <a:pt x="20" y="40"/>
                    </a:lnTo>
                    <a:lnTo>
                      <a:pt x="22" y="32"/>
                    </a:lnTo>
                    <a:lnTo>
                      <a:pt x="26" y="24"/>
                    </a:lnTo>
                    <a:lnTo>
                      <a:pt x="26" y="15"/>
                    </a:lnTo>
                    <a:lnTo>
                      <a:pt x="24" y="7"/>
                    </a:lnTo>
                    <a:lnTo>
                      <a:pt x="19" y="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35" name="Freeform 92"/>
              <p:cNvSpPr>
                <a:spLocks/>
              </p:cNvSpPr>
              <p:nvPr/>
            </p:nvSpPr>
            <p:spPr bwMode="auto">
              <a:xfrm>
                <a:off x="3485" y="2576"/>
                <a:ext cx="3" cy="5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7" y="2"/>
                  </a:cxn>
                  <a:cxn ang="0">
                    <a:pos x="4" y="6"/>
                  </a:cxn>
                  <a:cxn ang="0">
                    <a:pos x="1" y="12"/>
                  </a:cxn>
                  <a:cxn ang="0">
                    <a:pos x="1" y="19"/>
                  </a:cxn>
                  <a:cxn ang="0">
                    <a:pos x="0" y="26"/>
                  </a:cxn>
                  <a:cxn ang="0">
                    <a:pos x="2" y="33"/>
                  </a:cxn>
                  <a:cxn ang="0">
                    <a:pos x="4" y="38"/>
                  </a:cxn>
                  <a:cxn ang="0">
                    <a:pos x="10" y="42"/>
                  </a:cxn>
                  <a:cxn ang="0">
                    <a:pos x="13" y="40"/>
                  </a:cxn>
                  <a:cxn ang="0">
                    <a:pos x="17" y="36"/>
                  </a:cxn>
                  <a:cxn ang="0">
                    <a:pos x="20" y="29"/>
                  </a:cxn>
                  <a:cxn ang="0">
                    <a:pos x="22" y="22"/>
                  </a:cxn>
                  <a:cxn ang="0">
                    <a:pos x="21" y="14"/>
                  </a:cxn>
                  <a:cxn ang="0">
                    <a:pos x="20" y="7"/>
                  </a:cxn>
                  <a:cxn ang="0">
                    <a:pos x="15" y="2"/>
                  </a:cxn>
                  <a:cxn ang="0">
                    <a:pos x="10" y="0"/>
                  </a:cxn>
                </a:cxnLst>
                <a:rect l="0" t="0" r="r" b="b"/>
                <a:pathLst>
                  <a:path w="22" h="42">
                    <a:moveTo>
                      <a:pt x="10" y="0"/>
                    </a:moveTo>
                    <a:lnTo>
                      <a:pt x="7" y="2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1" y="19"/>
                    </a:lnTo>
                    <a:lnTo>
                      <a:pt x="0" y="26"/>
                    </a:lnTo>
                    <a:lnTo>
                      <a:pt x="2" y="33"/>
                    </a:lnTo>
                    <a:lnTo>
                      <a:pt x="4" y="38"/>
                    </a:lnTo>
                    <a:lnTo>
                      <a:pt x="10" y="42"/>
                    </a:lnTo>
                    <a:lnTo>
                      <a:pt x="13" y="40"/>
                    </a:lnTo>
                    <a:lnTo>
                      <a:pt x="17" y="36"/>
                    </a:lnTo>
                    <a:lnTo>
                      <a:pt x="20" y="29"/>
                    </a:lnTo>
                    <a:lnTo>
                      <a:pt x="22" y="22"/>
                    </a:lnTo>
                    <a:lnTo>
                      <a:pt x="21" y="14"/>
                    </a:lnTo>
                    <a:lnTo>
                      <a:pt x="20" y="7"/>
                    </a:lnTo>
                    <a:lnTo>
                      <a:pt x="15" y="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36" name="Freeform 93"/>
              <p:cNvSpPr>
                <a:spLocks/>
              </p:cNvSpPr>
              <p:nvPr/>
            </p:nvSpPr>
            <p:spPr bwMode="auto">
              <a:xfrm>
                <a:off x="3486" y="2576"/>
                <a:ext cx="2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1"/>
                  </a:cxn>
                  <a:cxn ang="0">
                    <a:pos x="3" y="5"/>
                  </a:cxn>
                  <a:cxn ang="0">
                    <a:pos x="0" y="10"/>
                  </a:cxn>
                  <a:cxn ang="0">
                    <a:pos x="0" y="16"/>
                  </a:cxn>
                  <a:cxn ang="0">
                    <a:pos x="0" y="21"/>
                  </a:cxn>
                  <a:cxn ang="0">
                    <a:pos x="1" y="27"/>
                  </a:cxn>
                  <a:cxn ang="0">
                    <a:pos x="3" y="31"/>
                  </a:cxn>
                  <a:cxn ang="0">
                    <a:pos x="8" y="34"/>
                  </a:cxn>
                  <a:cxn ang="0">
                    <a:pos x="11" y="33"/>
                  </a:cxn>
                  <a:cxn ang="0">
                    <a:pos x="14" y="30"/>
                  </a:cxn>
                  <a:cxn ang="0">
                    <a:pos x="17" y="24"/>
                  </a:cxn>
                  <a:cxn ang="0">
                    <a:pos x="19" y="18"/>
                  </a:cxn>
                  <a:cxn ang="0">
                    <a:pos x="18" y="11"/>
                  </a:cxn>
                  <a:cxn ang="0">
                    <a:pos x="17" y="5"/>
                  </a:cxn>
                  <a:cxn ang="0">
                    <a:pos x="12" y="1"/>
                  </a:cxn>
                  <a:cxn ang="0">
                    <a:pos x="8" y="0"/>
                  </a:cxn>
                </a:cxnLst>
                <a:rect l="0" t="0" r="r" b="b"/>
                <a:pathLst>
                  <a:path w="19" h="34">
                    <a:moveTo>
                      <a:pt x="8" y="0"/>
                    </a:moveTo>
                    <a:lnTo>
                      <a:pt x="5" y="1"/>
                    </a:lnTo>
                    <a:lnTo>
                      <a:pt x="3" y="5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1" y="27"/>
                    </a:lnTo>
                    <a:lnTo>
                      <a:pt x="3" y="31"/>
                    </a:lnTo>
                    <a:lnTo>
                      <a:pt x="8" y="34"/>
                    </a:lnTo>
                    <a:lnTo>
                      <a:pt x="11" y="33"/>
                    </a:lnTo>
                    <a:lnTo>
                      <a:pt x="14" y="30"/>
                    </a:lnTo>
                    <a:lnTo>
                      <a:pt x="17" y="24"/>
                    </a:lnTo>
                    <a:lnTo>
                      <a:pt x="19" y="18"/>
                    </a:lnTo>
                    <a:lnTo>
                      <a:pt x="18" y="11"/>
                    </a:lnTo>
                    <a:lnTo>
                      <a:pt x="17" y="5"/>
                    </a:lnTo>
                    <a:lnTo>
                      <a:pt x="12" y="1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37" name="Freeform 94"/>
              <p:cNvSpPr>
                <a:spLocks/>
              </p:cNvSpPr>
              <p:nvPr/>
            </p:nvSpPr>
            <p:spPr bwMode="auto">
              <a:xfrm>
                <a:off x="3473" y="2518"/>
                <a:ext cx="2" cy="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34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34">
                    <a:moveTo>
                      <a:pt x="19" y="0"/>
                    </a:moveTo>
                    <a:lnTo>
                      <a:pt x="19" y="34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38" name="Freeform 95"/>
              <p:cNvSpPr>
                <a:spLocks/>
              </p:cNvSpPr>
              <p:nvPr/>
            </p:nvSpPr>
            <p:spPr bwMode="auto">
              <a:xfrm>
                <a:off x="3467" y="2519"/>
                <a:ext cx="12" cy="12"/>
              </a:xfrm>
              <a:custGeom>
                <a:avLst/>
                <a:gdLst/>
                <a:ahLst/>
                <a:cxnLst>
                  <a:cxn ang="0">
                    <a:pos x="106" y="18"/>
                  </a:cxn>
                  <a:cxn ang="0">
                    <a:pos x="111" y="32"/>
                  </a:cxn>
                  <a:cxn ang="0">
                    <a:pos x="113" y="51"/>
                  </a:cxn>
                  <a:cxn ang="0">
                    <a:pos x="110" y="68"/>
                  </a:cxn>
                  <a:cxn ang="0">
                    <a:pos x="104" y="85"/>
                  </a:cxn>
                  <a:cxn ang="0">
                    <a:pos x="95" y="97"/>
                  </a:cxn>
                  <a:cxn ang="0">
                    <a:pos x="84" y="105"/>
                  </a:cxn>
                  <a:cxn ang="0">
                    <a:pos x="69" y="104"/>
                  </a:cxn>
                  <a:cxn ang="0">
                    <a:pos x="54" y="96"/>
                  </a:cxn>
                  <a:cxn ang="0">
                    <a:pos x="47" y="94"/>
                  </a:cxn>
                  <a:cxn ang="0">
                    <a:pos x="40" y="94"/>
                  </a:cxn>
                  <a:cxn ang="0">
                    <a:pos x="26" y="96"/>
                  </a:cxn>
                  <a:cxn ang="0">
                    <a:pos x="15" y="92"/>
                  </a:cxn>
                  <a:cxn ang="0">
                    <a:pos x="7" y="82"/>
                  </a:cxn>
                  <a:cxn ang="0">
                    <a:pos x="3" y="69"/>
                  </a:cxn>
                  <a:cxn ang="0">
                    <a:pos x="0" y="53"/>
                  </a:cxn>
                  <a:cxn ang="0">
                    <a:pos x="0" y="38"/>
                  </a:cxn>
                  <a:cxn ang="0">
                    <a:pos x="3" y="25"/>
                  </a:cxn>
                  <a:cxn ang="0">
                    <a:pos x="10" y="17"/>
                  </a:cxn>
                  <a:cxn ang="0">
                    <a:pos x="20" y="8"/>
                  </a:cxn>
                  <a:cxn ang="0">
                    <a:pos x="29" y="3"/>
                  </a:cxn>
                  <a:cxn ang="0">
                    <a:pos x="35" y="0"/>
                  </a:cxn>
                  <a:cxn ang="0">
                    <a:pos x="42" y="1"/>
                  </a:cxn>
                  <a:cxn ang="0">
                    <a:pos x="50" y="5"/>
                  </a:cxn>
                  <a:cxn ang="0">
                    <a:pos x="54" y="14"/>
                  </a:cxn>
                  <a:cxn ang="0">
                    <a:pos x="62" y="14"/>
                  </a:cxn>
                  <a:cxn ang="0">
                    <a:pos x="69" y="17"/>
                  </a:cxn>
                  <a:cxn ang="0">
                    <a:pos x="75" y="10"/>
                  </a:cxn>
                  <a:cxn ang="0">
                    <a:pos x="86" y="8"/>
                  </a:cxn>
                  <a:cxn ang="0">
                    <a:pos x="91" y="8"/>
                  </a:cxn>
                  <a:cxn ang="0">
                    <a:pos x="97" y="10"/>
                  </a:cxn>
                  <a:cxn ang="0">
                    <a:pos x="101" y="13"/>
                  </a:cxn>
                  <a:cxn ang="0">
                    <a:pos x="106" y="18"/>
                  </a:cxn>
                </a:cxnLst>
                <a:rect l="0" t="0" r="r" b="b"/>
                <a:pathLst>
                  <a:path w="113" h="105">
                    <a:moveTo>
                      <a:pt x="106" y="18"/>
                    </a:moveTo>
                    <a:lnTo>
                      <a:pt x="111" y="32"/>
                    </a:lnTo>
                    <a:lnTo>
                      <a:pt x="113" y="51"/>
                    </a:lnTo>
                    <a:lnTo>
                      <a:pt x="110" y="68"/>
                    </a:lnTo>
                    <a:lnTo>
                      <a:pt x="104" y="85"/>
                    </a:lnTo>
                    <a:lnTo>
                      <a:pt x="95" y="97"/>
                    </a:lnTo>
                    <a:lnTo>
                      <a:pt x="84" y="105"/>
                    </a:lnTo>
                    <a:lnTo>
                      <a:pt x="69" y="104"/>
                    </a:lnTo>
                    <a:lnTo>
                      <a:pt x="54" y="96"/>
                    </a:lnTo>
                    <a:lnTo>
                      <a:pt x="47" y="94"/>
                    </a:lnTo>
                    <a:lnTo>
                      <a:pt x="40" y="94"/>
                    </a:lnTo>
                    <a:lnTo>
                      <a:pt x="26" y="96"/>
                    </a:lnTo>
                    <a:lnTo>
                      <a:pt x="15" y="92"/>
                    </a:lnTo>
                    <a:lnTo>
                      <a:pt x="7" y="82"/>
                    </a:lnTo>
                    <a:lnTo>
                      <a:pt x="3" y="69"/>
                    </a:lnTo>
                    <a:lnTo>
                      <a:pt x="0" y="53"/>
                    </a:lnTo>
                    <a:lnTo>
                      <a:pt x="0" y="38"/>
                    </a:lnTo>
                    <a:lnTo>
                      <a:pt x="3" y="25"/>
                    </a:lnTo>
                    <a:lnTo>
                      <a:pt x="10" y="17"/>
                    </a:lnTo>
                    <a:lnTo>
                      <a:pt x="20" y="8"/>
                    </a:lnTo>
                    <a:lnTo>
                      <a:pt x="29" y="3"/>
                    </a:lnTo>
                    <a:lnTo>
                      <a:pt x="35" y="0"/>
                    </a:lnTo>
                    <a:lnTo>
                      <a:pt x="42" y="1"/>
                    </a:lnTo>
                    <a:lnTo>
                      <a:pt x="50" y="5"/>
                    </a:lnTo>
                    <a:lnTo>
                      <a:pt x="54" y="14"/>
                    </a:lnTo>
                    <a:lnTo>
                      <a:pt x="62" y="14"/>
                    </a:lnTo>
                    <a:lnTo>
                      <a:pt x="69" y="17"/>
                    </a:lnTo>
                    <a:lnTo>
                      <a:pt x="75" y="10"/>
                    </a:lnTo>
                    <a:lnTo>
                      <a:pt x="86" y="8"/>
                    </a:lnTo>
                    <a:lnTo>
                      <a:pt x="91" y="8"/>
                    </a:lnTo>
                    <a:lnTo>
                      <a:pt x="97" y="10"/>
                    </a:lnTo>
                    <a:lnTo>
                      <a:pt x="101" y="13"/>
                    </a:lnTo>
                    <a:lnTo>
                      <a:pt x="106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39" name="Freeform 96"/>
              <p:cNvSpPr>
                <a:spLocks/>
              </p:cNvSpPr>
              <p:nvPr/>
            </p:nvSpPr>
            <p:spPr bwMode="auto">
              <a:xfrm>
                <a:off x="3474" y="2521"/>
                <a:ext cx="4" cy="9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3" y="2"/>
                  </a:cxn>
                  <a:cxn ang="0">
                    <a:pos x="7" y="10"/>
                  </a:cxn>
                  <a:cxn ang="0">
                    <a:pos x="3" y="20"/>
                  </a:cxn>
                  <a:cxn ang="0">
                    <a:pos x="1" y="35"/>
                  </a:cxn>
                  <a:cxn ang="0">
                    <a:pos x="0" y="48"/>
                  </a:cxn>
                  <a:cxn ang="0">
                    <a:pos x="3" y="60"/>
                  </a:cxn>
                  <a:cxn ang="0">
                    <a:pos x="9" y="70"/>
                  </a:cxn>
                  <a:cxn ang="0">
                    <a:pos x="20" y="77"/>
                  </a:cxn>
                  <a:cxn ang="0">
                    <a:pos x="27" y="75"/>
                  </a:cxn>
                  <a:cxn ang="0">
                    <a:pos x="34" y="67"/>
                  </a:cxn>
                  <a:cxn ang="0">
                    <a:pos x="39" y="54"/>
                  </a:cxn>
                  <a:cxn ang="0">
                    <a:pos x="42" y="40"/>
                  </a:cxn>
                  <a:cxn ang="0">
                    <a:pos x="41" y="24"/>
                  </a:cxn>
                  <a:cxn ang="0">
                    <a:pos x="38" y="11"/>
                  </a:cxn>
                  <a:cxn ang="0">
                    <a:pos x="31" y="2"/>
                  </a:cxn>
                  <a:cxn ang="0">
                    <a:pos x="20" y="0"/>
                  </a:cxn>
                </a:cxnLst>
                <a:rect l="0" t="0" r="r" b="b"/>
                <a:pathLst>
                  <a:path w="42" h="77">
                    <a:moveTo>
                      <a:pt x="20" y="0"/>
                    </a:moveTo>
                    <a:lnTo>
                      <a:pt x="13" y="2"/>
                    </a:lnTo>
                    <a:lnTo>
                      <a:pt x="7" y="10"/>
                    </a:lnTo>
                    <a:lnTo>
                      <a:pt x="3" y="20"/>
                    </a:lnTo>
                    <a:lnTo>
                      <a:pt x="1" y="35"/>
                    </a:lnTo>
                    <a:lnTo>
                      <a:pt x="0" y="48"/>
                    </a:lnTo>
                    <a:lnTo>
                      <a:pt x="3" y="60"/>
                    </a:lnTo>
                    <a:lnTo>
                      <a:pt x="9" y="70"/>
                    </a:lnTo>
                    <a:lnTo>
                      <a:pt x="20" y="77"/>
                    </a:lnTo>
                    <a:lnTo>
                      <a:pt x="27" y="75"/>
                    </a:lnTo>
                    <a:lnTo>
                      <a:pt x="34" y="67"/>
                    </a:lnTo>
                    <a:lnTo>
                      <a:pt x="39" y="54"/>
                    </a:lnTo>
                    <a:lnTo>
                      <a:pt x="42" y="40"/>
                    </a:lnTo>
                    <a:lnTo>
                      <a:pt x="41" y="24"/>
                    </a:lnTo>
                    <a:lnTo>
                      <a:pt x="38" y="11"/>
                    </a:lnTo>
                    <a:lnTo>
                      <a:pt x="31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40" name="Freeform 97"/>
              <p:cNvSpPr>
                <a:spLocks/>
              </p:cNvSpPr>
              <p:nvPr/>
            </p:nvSpPr>
            <p:spPr bwMode="auto">
              <a:xfrm>
                <a:off x="3474" y="2522"/>
                <a:ext cx="4" cy="8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2"/>
                  </a:cxn>
                  <a:cxn ang="0">
                    <a:pos x="6" y="9"/>
                  </a:cxn>
                  <a:cxn ang="0">
                    <a:pos x="2" y="19"/>
                  </a:cxn>
                  <a:cxn ang="0">
                    <a:pos x="1" y="33"/>
                  </a:cxn>
                  <a:cxn ang="0">
                    <a:pos x="0" y="45"/>
                  </a:cxn>
                  <a:cxn ang="0">
                    <a:pos x="2" y="57"/>
                  </a:cxn>
                  <a:cxn ang="0">
                    <a:pos x="7" y="66"/>
                  </a:cxn>
                  <a:cxn ang="0">
                    <a:pos x="17" y="73"/>
                  </a:cxn>
                  <a:cxn ang="0">
                    <a:pos x="23" y="71"/>
                  </a:cxn>
                  <a:cxn ang="0">
                    <a:pos x="30" y="63"/>
                  </a:cxn>
                  <a:cxn ang="0">
                    <a:pos x="35" y="51"/>
                  </a:cxn>
                  <a:cxn ang="0">
                    <a:pos x="38" y="38"/>
                  </a:cxn>
                  <a:cxn ang="0">
                    <a:pos x="38" y="22"/>
                  </a:cxn>
                  <a:cxn ang="0">
                    <a:pos x="35" y="11"/>
                  </a:cxn>
                  <a:cxn ang="0">
                    <a:pos x="27" y="2"/>
                  </a:cxn>
                  <a:cxn ang="0">
                    <a:pos x="17" y="0"/>
                  </a:cxn>
                </a:cxnLst>
                <a:rect l="0" t="0" r="r" b="b"/>
                <a:pathLst>
                  <a:path w="38" h="73">
                    <a:moveTo>
                      <a:pt x="17" y="0"/>
                    </a:moveTo>
                    <a:lnTo>
                      <a:pt x="10" y="2"/>
                    </a:lnTo>
                    <a:lnTo>
                      <a:pt x="6" y="9"/>
                    </a:lnTo>
                    <a:lnTo>
                      <a:pt x="2" y="19"/>
                    </a:lnTo>
                    <a:lnTo>
                      <a:pt x="1" y="33"/>
                    </a:lnTo>
                    <a:lnTo>
                      <a:pt x="0" y="45"/>
                    </a:lnTo>
                    <a:lnTo>
                      <a:pt x="2" y="57"/>
                    </a:lnTo>
                    <a:lnTo>
                      <a:pt x="7" y="66"/>
                    </a:lnTo>
                    <a:lnTo>
                      <a:pt x="17" y="73"/>
                    </a:lnTo>
                    <a:lnTo>
                      <a:pt x="23" y="71"/>
                    </a:lnTo>
                    <a:lnTo>
                      <a:pt x="30" y="63"/>
                    </a:lnTo>
                    <a:lnTo>
                      <a:pt x="35" y="51"/>
                    </a:lnTo>
                    <a:lnTo>
                      <a:pt x="38" y="38"/>
                    </a:lnTo>
                    <a:lnTo>
                      <a:pt x="38" y="22"/>
                    </a:lnTo>
                    <a:lnTo>
                      <a:pt x="35" y="11"/>
                    </a:lnTo>
                    <a:lnTo>
                      <a:pt x="27" y="2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41" name="Freeform 98"/>
              <p:cNvSpPr>
                <a:spLocks/>
              </p:cNvSpPr>
              <p:nvPr/>
            </p:nvSpPr>
            <p:spPr bwMode="auto">
              <a:xfrm>
                <a:off x="3475" y="2522"/>
                <a:ext cx="3" cy="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2"/>
                  </a:cxn>
                  <a:cxn ang="0">
                    <a:pos x="6" y="8"/>
                  </a:cxn>
                  <a:cxn ang="0">
                    <a:pos x="3" y="16"/>
                  </a:cxn>
                  <a:cxn ang="0">
                    <a:pos x="1" y="29"/>
                  </a:cxn>
                  <a:cxn ang="0">
                    <a:pos x="0" y="39"/>
                  </a:cxn>
                  <a:cxn ang="0">
                    <a:pos x="2" y="50"/>
                  </a:cxn>
                  <a:cxn ang="0">
                    <a:pos x="8" y="58"/>
                  </a:cxn>
                  <a:cxn ang="0">
                    <a:pos x="17" y="64"/>
                  </a:cxn>
                  <a:cxn ang="0">
                    <a:pos x="22" y="62"/>
                  </a:cxn>
                  <a:cxn ang="0">
                    <a:pos x="27" y="56"/>
                  </a:cxn>
                  <a:cxn ang="0">
                    <a:pos x="31" y="45"/>
                  </a:cxn>
                  <a:cxn ang="0">
                    <a:pos x="34" y="34"/>
                  </a:cxn>
                  <a:cxn ang="0">
                    <a:pos x="34" y="20"/>
                  </a:cxn>
                  <a:cxn ang="0">
                    <a:pos x="31" y="9"/>
                  </a:cxn>
                  <a:cxn ang="0">
                    <a:pos x="25" y="1"/>
                  </a:cxn>
                  <a:cxn ang="0">
                    <a:pos x="17" y="0"/>
                  </a:cxn>
                </a:cxnLst>
                <a:rect l="0" t="0" r="r" b="b"/>
                <a:pathLst>
                  <a:path w="34" h="64">
                    <a:moveTo>
                      <a:pt x="17" y="0"/>
                    </a:moveTo>
                    <a:lnTo>
                      <a:pt x="11" y="2"/>
                    </a:lnTo>
                    <a:lnTo>
                      <a:pt x="6" y="8"/>
                    </a:lnTo>
                    <a:lnTo>
                      <a:pt x="3" y="16"/>
                    </a:lnTo>
                    <a:lnTo>
                      <a:pt x="1" y="29"/>
                    </a:lnTo>
                    <a:lnTo>
                      <a:pt x="0" y="39"/>
                    </a:lnTo>
                    <a:lnTo>
                      <a:pt x="2" y="50"/>
                    </a:lnTo>
                    <a:lnTo>
                      <a:pt x="8" y="58"/>
                    </a:lnTo>
                    <a:lnTo>
                      <a:pt x="17" y="64"/>
                    </a:lnTo>
                    <a:lnTo>
                      <a:pt x="22" y="62"/>
                    </a:lnTo>
                    <a:lnTo>
                      <a:pt x="27" y="56"/>
                    </a:lnTo>
                    <a:lnTo>
                      <a:pt x="31" y="45"/>
                    </a:lnTo>
                    <a:lnTo>
                      <a:pt x="34" y="34"/>
                    </a:lnTo>
                    <a:lnTo>
                      <a:pt x="34" y="20"/>
                    </a:lnTo>
                    <a:lnTo>
                      <a:pt x="31" y="9"/>
                    </a:lnTo>
                    <a:lnTo>
                      <a:pt x="25" y="1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42" name="Freeform 99"/>
              <p:cNvSpPr>
                <a:spLocks/>
              </p:cNvSpPr>
              <p:nvPr/>
            </p:nvSpPr>
            <p:spPr bwMode="auto">
              <a:xfrm>
                <a:off x="3475" y="2523"/>
                <a:ext cx="3" cy="6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1" y="27"/>
                  </a:cxn>
                  <a:cxn ang="0">
                    <a:pos x="0" y="37"/>
                  </a:cxn>
                  <a:cxn ang="0">
                    <a:pos x="3" y="47"/>
                  </a:cxn>
                  <a:cxn ang="0">
                    <a:pos x="8" y="55"/>
                  </a:cxn>
                  <a:cxn ang="0">
                    <a:pos x="15" y="60"/>
                  </a:cxn>
                  <a:cxn ang="0">
                    <a:pos x="20" y="58"/>
                  </a:cxn>
                  <a:cxn ang="0">
                    <a:pos x="26" y="52"/>
                  </a:cxn>
                  <a:cxn ang="0">
                    <a:pos x="29" y="42"/>
                  </a:cxn>
                  <a:cxn ang="0">
                    <a:pos x="32" y="32"/>
                  </a:cxn>
                  <a:cxn ang="0">
                    <a:pos x="32" y="20"/>
                  </a:cxn>
                  <a:cxn ang="0">
                    <a:pos x="29" y="9"/>
                  </a:cxn>
                  <a:cxn ang="0">
                    <a:pos x="23" y="1"/>
                  </a:cxn>
                  <a:cxn ang="0">
                    <a:pos x="15" y="0"/>
                  </a:cxn>
                </a:cxnLst>
                <a:rect l="0" t="0" r="r" b="b"/>
                <a:pathLst>
                  <a:path w="32" h="60">
                    <a:moveTo>
                      <a:pt x="15" y="0"/>
                    </a:moveTo>
                    <a:lnTo>
                      <a:pt x="10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1" y="27"/>
                    </a:lnTo>
                    <a:lnTo>
                      <a:pt x="0" y="37"/>
                    </a:lnTo>
                    <a:lnTo>
                      <a:pt x="3" y="47"/>
                    </a:lnTo>
                    <a:lnTo>
                      <a:pt x="8" y="55"/>
                    </a:lnTo>
                    <a:lnTo>
                      <a:pt x="15" y="60"/>
                    </a:lnTo>
                    <a:lnTo>
                      <a:pt x="20" y="58"/>
                    </a:lnTo>
                    <a:lnTo>
                      <a:pt x="26" y="52"/>
                    </a:lnTo>
                    <a:lnTo>
                      <a:pt x="29" y="42"/>
                    </a:lnTo>
                    <a:lnTo>
                      <a:pt x="32" y="32"/>
                    </a:lnTo>
                    <a:lnTo>
                      <a:pt x="32" y="20"/>
                    </a:lnTo>
                    <a:lnTo>
                      <a:pt x="29" y="9"/>
                    </a:lnTo>
                    <a:lnTo>
                      <a:pt x="23" y="1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43" name="Freeform 100"/>
              <p:cNvSpPr>
                <a:spLocks/>
              </p:cNvSpPr>
              <p:nvPr/>
            </p:nvSpPr>
            <p:spPr bwMode="auto">
              <a:xfrm>
                <a:off x="3475" y="2523"/>
                <a:ext cx="3" cy="6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9" y="1"/>
                  </a:cxn>
                  <a:cxn ang="0">
                    <a:pos x="6" y="7"/>
                  </a:cxn>
                  <a:cxn ang="0">
                    <a:pos x="3" y="14"/>
                  </a:cxn>
                  <a:cxn ang="0">
                    <a:pos x="2" y="24"/>
                  </a:cxn>
                  <a:cxn ang="0">
                    <a:pos x="0" y="33"/>
                  </a:cxn>
                  <a:cxn ang="0">
                    <a:pos x="3" y="42"/>
                  </a:cxn>
                  <a:cxn ang="0">
                    <a:pos x="7" y="48"/>
                  </a:cxn>
                  <a:cxn ang="0">
                    <a:pos x="14" y="53"/>
                  </a:cxn>
                  <a:cxn ang="0">
                    <a:pos x="18" y="51"/>
                  </a:cxn>
                  <a:cxn ang="0">
                    <a:pos x="23" y="46"/>
                  </a:cxn>
                  <a:cxn ang="0">
                    <a:pos x="26" y="37"/>
                  </a:cxn>
                  <a:cxn ang="0">
                    <a:pos x="29" y="28"/>
                  </a:cxn>
                  <a:cxn ang="0">
                    <a:pos x="28" y="17"/>
                  </a:cxn>
                  <a:cxn ang="0">
                    <a:pos x="26" y="7"/>
                  </a:cxn>
                  <a:cxn ang="0">
                    <a:pos x="21" y="1"/>
                  </a:cxn>
                  <a:cxn ang="0">
                    <a:pos x="14" y="0"/>
                  </a:cxn>
                </a:cxnLst>
                <a:rect l="0" t="0" r="r" b="b"/>
                <a:pathLst>
                  <a:path w="29" h="53">
                    <a:moveTo>
                      <a:pt x="14" y="0"/>
                    </a:moveTo>
                    <a:lnTo>
                      <a:pt x="9" y="1"/>
                    </a:lnTo>
                    <a:lnTo>
                      <a:pt x="6" y="7"/>
                    </a:lnTo>
                    <a:lnTo>
                      <a:pt x="3" y="14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3" y="42"/>
                    </a:lnTo>
                    <a:lnTo>
                      <a:pt x="7" y="48"/>
                    </a:lnTo>
                    <a:lnTo>
                      <a:pt x="14" y="53"/>
                    </a:lnTo>
                    <a:lnTo>
                      <a:pt x="18" y="51"/>
                    </a:lnTo>
                    <a:lnTo>
                      <a:pt x="23" y="46"/>
                    </a:lnTo>
                    <a:lnTo>
                      <a:pt x="26" y="37"/>
                    </a:lnTo>
                    <a:lnTo>
                      <a:pt x="29" y="28"/>
                    </a:lnTo>
                    <a:lnTo>
                      <a:pt x="28" y="17"/>
                    </a:lnTo>
                    <a:lnTo>
                      <a:pt x="26" y="7"/>
                    </a:lnTo>
                    <a:lnTo>
                      <a:pt x="21" y="1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44" name="Freeform 101"/>
              <p:cNvSpPr>
                <a:spLocks/>
              </p:cNvSpPr>
              <p:nvPr/>
            </p:nvSpPr>
            <p:spPr bwMode="auto">
              <a:xfrm>
                <a:off x="3476" y="2523"/>
                <a:ext cx="2" cy="6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8" y="1"/>
                  </a:cxn>
                  <a:cxn ang="0">
                    <a:pos x="5" y="5"/>
                  </a:cxn>
                  <a:cxn ang="0">
                    <a:pos x="2" y="12"/>
                  </a:cxn>
                  <a:cxn ang="0">
                    <a:pos x="1" y="21"/>
                  </a:cxn>
                  <a:cxn ang="0">
                    <a:pos x="0" y="28"/>
                  </a:cxn>
                  <a:cxn ang="0">
                    <a:pos x="2" y="36"/>
                  </a:cxn>
                  <a:cxn ang="0">
                    <a:pos x="5" y="42"/>
                  </a:cxn>
                  <a:cxn ang="0">
                    <a:pos x="12" y="47"/>
                  </a:cxn>
                  <a:cxn ang="0">
                    <a:pos x="16" y="45"/>
                  </a:cxn>
                  <a:cxn ang="0">
                    <a:pos x="20" y="40"/>
                  </a:cxn>
                  <a:cxn ang="0">
                    <a:pos x="22" y="32"/>
                  </a:cxn>
                  <a:cxn ang="0">
                    <a:pos x="25" y="24"/>
                  </a:cxn>
                  <a:cxn ang="0">
                    <a:pos x="25" y="15"/>
                  </a:cxn>
                  <a:cxn ang="0">
                    <a:pos x="23" y="6"/>
                  </a:cxn>
                  <a:cxn ang="0">
                    <a:pos x="19" y="1"/>
                  </a:cxn>
                  <a:cxn ang="0">
                    <a:pos x="12" y="0"/>
                  </a:cxn>
                </a:cxnLst>
                <a:rect l="0" t="0" r="r" b="b"/>
                <a:pathLst>
                  <a:path w="25" h="47">
                    <a:moveTo>
                      <a:pt x="12" y="0"/>
                    </a:moveTo>
                    <a:lnTo>
                      <a:pt x="8" y="1"/>
                    </a:lnTo>
                    <a:lnTo>
                      <a:pt x="5" y="5"/>
                    </a:lnTo>
                    <a:lnTo>
                      <a:pt x="2" y="12"/>
                    </a:lnTo>
                    <a:lnTo>
                      <a:pt x="1" y="21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5" y="42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0" y="40"/>
                    </a:lnTo>
                    <a:lnTo>
                      <a:pt x="22" y="32"/>
                    </a:lnTo>
                    <a:lnTo>
                      <a:pt x="25" y="24"/>
                    </a:lnTo>
                    <a:lnTo>
                      <a:pt x="25" y="15"/>
                    </a:lnTo>
                    <a:lnTo>
                      <a:pt x="23" y="6"/>
                    </a:lnTo>
                    <a:lnTo>
                      <a:pt x="19" y="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45" name="Freeform 102"/>
              <p:cNvSpPr>
                <a:spLocks/>
              </p:cNvSpPr>
              <p:nvPr/>
            </p:nvSpPr>
            <p:spPr bwMode="auto">
              <a:xfrm>
                <a:off x="3476" y="2524"/>
                <a:ext cx="2" cy="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7" y="1"/>
                  </a:cxn>
                  <a:cxn ang="0">
                    <a:pos x="4" y="5"/>
                  </a:cxn>
                  <a:cxn ang="0">
                    <a:pos x="1" y="11"/>
                  </a:cxn>
                  <a:cxn ang="0">
                    <a:pos x="1" y="18"/>
                  </a:cxn>
                  <a:cxn ang="0">
                    <a:pos x="0" y="24"/>
                  </a:cxn>
                  <a:cxn ang="0">
                    <a:pos x="2" y="31"/>
                  </a:cxn>
                  <a:cxn ang="0">
                    <a:pos x="4" y="36"/>
                  </a:cxn>
                  <a:cxn ang="0">
                    <a:pos x="10" y="40"/>
                  </a:cxn>
                  <a:cxn ang="0">
                    <a:pos x="13" y="39"/>
                  </a:cxn>
                  <a:cxn ang="0">
                    <a:pos x="16" y="35"/>
                  </a:cxn>
                  <a:cxn ang="0">
                    <a:pos x="18" y="28"/>
                  </a:cxn>
                  <a:cxn ang="0">
                    <a:pos x="20" y="21"/>
                  </a:cxn>
                  <a:cxn ang="0">
                    <a:pos x="20" y="12"/>
                  </a:cxn>
                  <a:cxn ang="0">
                    <a:pos x="19" y="5"/>
                  </a:cxn>
                  <a:cxn ang="0">
                    <a:pos x="15" y="0"/>
                  </a:cxn>
                  <a:cxn ang="0">
                    <a:pos x="10" y="0"/>
                  </a:cxn>
                </a:cxnLst>
                <a:rect l="0" t="0" r="r" b="b"/>
                <a:pathLst>
                  <a:path w="20" h="40">
                    <a:moveTo>
                      <a:pt x="10" y="0"/>
                    </a:moveTo>
                    <a:lnTo>
                      <a:pt x="7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1" y="18"/>
                    </a:lnTo>
                    <a:lnTo>
                      <a:pt x="0" y="24"/>
                    </a:lnTo>
                    <a:lnTo>
                      <a:pt x="2" y="31"/>
                    </a:lnTo>
                    <a:lnTo>
                      <a:pt x="4" y="36"/>
                    </a:lnTo>
                    <a:lnTo>
                      <a:pt x="10" y="40"/>
                    </a:lnTo>
                    <a:lnTo>
                      <a:pt x="13" y="39"/>
                    </a:lnTo>
                    <a:lnTo>
                      <a:pt x="16" y="35"/>
                    </a:lnTo>
                    <a:lnTo>
                      <a:pt x="18" y="28"/>
                    </a:lnTo>
                    <a:lnTo>
                      <a:pt x="20" y="21"/>
                    </a:lnTo>
                    <a:lnTo>
                      <a:pt x="20" y="12"/>
                    </a:lnTo>
                    <a:lnTo>
                      <a:pt x="19" y="5"/>
                    </a:lnTo>
                    <a:lnTo>
                      <a:pt x="15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46" name="Freeform 103"/>
              <p:cNvSpPr>
                <a:spLocks/>
              </p:cNvSpPr>
              <p:nvPr/>
            </p:nvSpPr>
            <p:spPr bwMode="auto">
              <a:xfrm>
                <a:off x="3476" y="2524"/>
                <a:ext cx="2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0"/>
                  </a:cxn>
                  <a:cxn ang="0">
                    <a:pos x="3" y="5"/>
                  </a:cxn>
                  <a:cxn ang="0">
                    <a:pos x="0" y="10"/>
                  </a:cxn>
                  <a:cxn ang="0">
                    <a:pos x="0" y="16"/>
                  </a:cxn>
                  <a:cxn ang="0">
                    <a:pos x="0" y="21"/>
                  </a:cxn>
                  <a:cxn ang="0">
                    <a:pos x="1" y="27"/>
                  </a:cxn>
                  <a:cxn ang="0">
                    <a:pos x="3" y="31"/>
                  </a:cxn>
                  <a:cxn ang="0">
                    <a:pos x="8" y="35"/>
                  </a:cxn>
                  <a:cxn ang="0">
                    <a:pos x="10" y="33"/>
                  </a:cxn>
                  <a:cxn ang="0">
                    <a:pos x="13" y="30"/>
                  </a:cxn>
                  <a:cxn ang="0">
                    <a:pos x="15" y="24"/>
                  </a:cxn>
                  <a:cxn ang="0">
                    <a:pos x="17" y="19"/>
                  </a:cxn>
                  <a:cxn ang="0">
                    <a:pos x="16" y="12"/>
                  </a:cxn>
                  <a:cxn ang="0">
                    <a:pos x="15" y="6"/>
                  </a:cxn>
                  <a:cxn ang="0">
                    <a:pos x="12" y="1"/>
                  </a:cxn>
                  <a:cxn ang="0">
                    <a:pos x="8" y="0"/>
                  </a:cxn>
                </a:cxnLst>
                <a:rect l="0" t="0" r="r" b="b"/>
                <a:pathLst>
                  <a:path w="17" h="35">
                    <a:moveTo>
                      <a:pt x="8" y="0"/>
                    </a:moveTo>
                    <a:lnTo>
                      <a:pt x="5" y="0"/>
                    </a:lnTo>
                    <a:lnTo>
                      <a:pt x="3" y="5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1" y="27"/>
                    </a:lnTo>
                    <a:lnTo>
                      <a:pt x="3" y="31"/>
                    </a:lnTo>
                    <a:lnTo>
                      <a:pt x="8" y="35"/>
                    </a:lnTo>
                    <a:lnTo>
                      <a:pt x="10" y="33"/>
                    </a:lnTo>
                    <a:lnTo>
                      <a:pt x="13" y="30"/>
                    </a:lnTo>
                    <a:lnTo>
                      <a:pt x="15" y="24"/>
                    </a:lnTo>
                    <a:lnTo>
                      <a:pt x="17" y="19"/>
                    </a:lnTo>
                    <a:lnTo>
                      <a:pt x="16" y="12"/>
                    </a:lnTo>
                    <a:lnTo>
                      <a:pt x="15" y="6"/>
                    </a:lnTo>
                    <a:lnTo>
                      <a:pt x="12" y="1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47" name="Freeform 104"/>
              <p:cNvSpPr>
                <a:spLocks/>
              </p:cNvSpPr>
              <p:nvPr/>
            </p:nvSpPr>
            <p:spPr bwMode="auto">
              <a:xfrm>
                <a:off x="3442" y="2478"/>
                <a:ext cx="123" cy="95"/>
              </a:xfrm>
              <a:custGeom>
                <a:avLst/>
                <a:gdLst/>
                <a:ahLst/>
                <a:cxnLst>
                  <a:cxn ang="0">
                    <a:pos x="638" y="112"/>
                  </a:cxn>
                  <a:cxn ang="0">
                    <a:pos x="634" y="244"/>
                  </a:cxn>
                  <a:cxn ang="0">
                    <a:pos x="631" y="389"/>
                  </a:cxn>
                  <a:cxn ang="0">
                    <a:pos x="749" y="382"/>
                  </a:cxn>
                  <a:cxn ang="0">
                    <a:pos x="876" y="368"/>
                  </a:cxn>
                  <a:cxn ang="0">
                    <a:pos x="981" y="358"/>
                  </a:cxn>
                  <a:cxn ang="0">
                    <a:pos x="1031" y="372"/>
                  </a:cxn>
                  <a:cxn ang="0">
                    <a:pos x="1042" y="411"/>
                  </a:cxn>
                  <a:cxn ang="0">
                    <a:pos x="971" y="448"/>
                  </a:cxn>
                  <a:cxn ang="0">
                    <a:pos x="861" y="464"/>
                  </a:cxn>
                  <a:cxn ang="0">
                    <a:pos x="757" y="484"/>
                  </a:cxn>
                  <a:cxn ang="0">
                    <a:pos x="919" y="516"/>
                  </a:cxn>
                  <a:cxn ang="0">
                    <a:pos x="1086" y="552"/>
                  </a:cxn>
                  <a:cxn ang="0">
                    <a:pos x="1203" y="578"/>
                  </a:cxn>
                  <a:cxn ang="0">
                    <a:pos x="1226" y="631"/>
                  </a:cxn>
                  <a:cxn ang="0">
                    <a:pos x="1199" y="679"/>
                  </a:cxn>
                  <a:cxn ang="0">
                    <a:pos x="1049" y="654"/>
                  </a:cxn>
                  <a:cxn ang="0">
                    <a:pos x="864" y="613"/>
                  </a:cxn>
                  <a:cxn ang="0">
                    <a:pos x="681" y="574"/>
                  </a:cxn>
                  <a:cxn ang="0">
                    <a:pos x="639" y="568"/>
                  </a:cxn>
                  <a:cxn ang="0">
                    <a:pos x="612" y="575"/>
                  </a:cxn>
                  <a:cxn ang="0">
                    <a:pos x="576" y="610"/>
                  </a:cxn>
                  <a:cxn ang="0">
                    <a:pos x="527" y="709"/>
                  </a:cxn>
                  <a:cxn ang="0">
                    <a:pos x="481" y="808"/>
                  </a:cxn>
                  <a:cxn ang="0">
                    <a:pos x="434" y="852"/>
                  </a:cxn>
                  <a:cxn ang="0">
                    <a:pos x="378" y="847"/>
                  </a:cxn>
                  <a:cxn ang="0">
                    <a:pos x="355" y="830"/>
                  </a:cxn>
                  <a:cxn ang="0">
                    <a:pos x="351" y="807"/>
                  </a:cxn>
                  <a:cxn ang="0">
                    <a:pos x="358" y="775"/>
                  </a:cxn>
                  <a:cxn ang="0">
                    <a:pos x="376" y="719"/>
                  </a:cxn>
                  <a:cxn ang="0">
                    <a:pos x="415" y="644"/>
                  </a:cxn>
                  <a:cxn ang="0">
                    <a:pos x="455" y="568"/>
                  </a:cxn>
                  <a:cxn ang="0">
                    <a:pos x="361" y="537"/>
                  </a:cxn>
                  <a:cxn ang="0">
                    <a:pos x="199" y="531"/>
                  </a:cxn>
                  <a:cxn ang="0">
                    <a:pos x="62" y="526"/>
                  </a:cxn>
                  <a:cxn ang="0">
                    <a:pos x="0" y="492"/>
                  </a:cxn>
                  <a:cxn ang="0">
                    <a:pos x="38" y="443"/>
                  </a:cxn>
                  <a:cxn ang="0">
                    <a:pos x="133" y="427"/>
                  </a:cxn>
                  <a:cxn ang="0">
                    <a:pos x="292" y="423"/>
                  </a:cxn>
                  <a:cxn ang="0">
                    <a:pos x="405" y="420"/>
                  </a:cxn>
                  <a:cxn ang="0">
                    <a:pos x="387" y="402"/>
                  </a:cxn>
                  <a:cxn ang="0">
                    <a:pos x="349" y="382"/>
                  </a:cxn>
                  <a:cxn ang="0">
                    <a:pos x="309" y="360"/>
                  </a:cxn>
                  <a:cxn ang="0">
                    <a:pos x="297" y="304"/>
                  </a:cxn>
                  <a:cxn ang="0">
                    <a:pos x="337" y="284"/>
                  </a:cxn>
                  <a:cxn ang="0">
                    <a:pos x="385" y="304"/>
                  </a:cxn>
                  <a:cxn ang="0">
                    <a:pos x="461" y="347"/>
                  </a:cxn>
                  <a:cxn ang="0">
                    <a:pos x="526" y="380"/>
                  </a:cxn>
                  <a:cxn ang="0">
                    <a:pos x="545" y="289"/>
                  </a:cxn>
                  <a:cxn ang="0">
                    <a:pos x="549" y="144"/>
                  </a:cxn>
                  <a:cxn ang="0">
                    <a:pos x="552" y="0"/>
                  </a:cxn>
                  <a:cxn ang="0">
                    <a:pos x="569" y="5"/>
                  </a:cxn>
                  <a:cxn ang="0">
                    <a:pos x="612" y="13"/>
                  </a:cxn>
                </a:cxnLst>
                <a:rect l="0" t="0" r="r" b="b"/>
                <a:pathLst>
                  <a:path w="1226" h="852">
                    <a:moveTo>
                      <a:pt x="640" y="13"/>
                    </a:moveTo>
                    <a:lnTo>
                      <a:pt x="639" y="64"/>
                    </a:lnTo>
                    <a:lnTo>
                      <a:pt x="638" y="112"/>
                    </a:lnTo>
                    <a:lnTo>
                      <a:pt x="637" y="157"/>
                    </a:lnTo>
                    <a:lnTo>
                      <a:pt x="636" y="201"/>
                    </a:lnTo>
                    <a:lnTo>
                      <a:pt x="634" y="244"/>
                    </a:lnTo>
                    <a:lnTo>
                      <a:pt x="632" y="290"/>
                    </a:lnTo>
                    <a:lnTo>
                      <a:pt x="631" y="336"/>
                    </a:lnTo>
                    <a:lnTo>
                      <a:pt x="631" y="389"/>
                    </a:lnTo>
                    <a:lnTo>
                      <a:pt x="669" y="388"/>
                    </a:lnTo>
                    <a:lnTo>
                      <a:pt x="709" y="386"/>
                    </a:lnTo>
                    <a:lnTo>
                      <a:pt x="749" y="382"/>
                    </a:lnTo>
                    <a:lnTo>
                      <a:pt x="793" y="379"/>
                    </a:lnTo>
                    <a:lnTo>
                      <a:pt x="834" y="374"/>
                    </a:lnTo>
                    <a:lnTo>
                      <a:pt x="876" y="368"/>
                    </a:lnTo>
                    <a:lnTo>
                      <a:pt x="915" y="361"/>
                    </a:lnTo>
                    <a:lnTo>
                      <a:pt x="954" y="355"/>
                    </a:lnTo>
                    <a:lnTo>
                      <a:pt x="981" y="358"/>
                    </a:lnTo>
                    <a:lnTo>
                      <a:pt x="1003" y="361"/>
                    </a:lnTo>
                    <a:lnTo>
                      <a:pt x="1018" y="365"/>
                    </a:lnTo>
                    <a:lnTo>
                      <a:pt x="1031" y="372"/>
                    </a:lnTo>
                    <a:lnTo>
                      <a:pt x="1037" y="381"/>
                    </a:lnTo>
                    <a:lnTo>
                      <a:pt x="1041" y="394"/>
                    </a:lnTo>
                    <a:lnTo>
                      <a:pt x="1042" y="411"/>
                    </a:lnTo>
                    <a:lnTo>
                      <a:pt x="1041" y="436"/>
                    </a:lnTo>
                    <a:lnTo>
                      <a:pt x="1006" y="442"/>
                    </a:lnTo>
                    <a:lnTo>
                      <a:pt x="971" y="448"/>
                    </a:lnTo>
                    <a:lnTo>
                      <a:pt x="935" y="453"/>
                    </a:lnTo>
                    <a:lnTo>
                      <a:pt x="898" y="459"/>
                    </a:lnTo>
                    <a:lnTo>
                      <a:pt x="861" y="464"/>
                    </a:lnTo>
                    <a:lnTo>
                      <a:pt x="826" y="469"/>
                    </a:lnTo>
                    <a:lnTo>
                      <a:pt x="791" y="475"/>
                    </a:lnTo>
                    <a:lnTo>
                      <a:pt x="757" y="484"/>
                    </a:lnTo>
                    <a:lnTo>
                      <a:pt x="809" y="493"/>
                    </a:lnTo>
                    <a:lnTo>
                      <a:pt x="864" y="504"/>
                    </a:lnTo>
                    <a:lnTo>
                      <a:pt x="919" y="516"/>
                    </a:lnTo>
                    <a:lnTo>
                      <a:pt x="975" y="528"/>
                    </a:lnTo>
                    <a:lnTo>
                      <a:pt x="1030" y="539"/>
                    </a:lnTo>
                    <a:lnTo>
                      <a:pt x="1086" y="552"/>
                    </a:lnTo>
                    <a:lnTo>
                      <a:pt x="1139" y="563"/>
                    </a:lnTo>
                    <a:lnTo>
                      <a:pt x="1194" y="574"/>
                    </a:lnTo>
                    <a:lnTo>
                      <a:pt x="1203" y="578"/>
                    </a:lnTo>
                    <a:lnTo>
                      <a:pt x="1213" y="591"/>
                    </a:lnTo>
                    <a:lnTo>
                      <a:pt x="1221" y="609"/>
                    </a:lnTo>
                    <a:lnTo>
                      <a:pt x="1226" y="631"/>
                    </a:lnTo>
                    <a:lnTo>
                      <a:pt x="1224" y="651"/>
                    </a:lnTo>
                    <a:lnTo>
                      <a:pt x="1217" y="668"/>
                    </a:lnTo>
                    <a:lnTo>
                      <a:pt x="1199" y="679"/>
                    </a:lnTo>
                    <a:lnTo>
                      <a:pt x="1173" y="682"/>
                    </a:lnTo>
                    <a:lnTo>
                      <a:pt x="1110" y="667"/>
                    </a:lnTo>
                    <a:lnTo>
                      <a:pt x="1049" y="654"/>
                    </a:lnTo>
                    <a:lnTo>
                      <a:pt x="987" y="640"/>
                    </a:lnTo>
                    <a:lnTo>
                      <a:pt x="926" y="628"/>
                    </a:lnTo>
                    <a:lnTo>
                      <a:pt x="864" y="613"/>
                    </a:lnTo>
                    <a:lnTo>
                      <a:pt x="803" y="600"/>
                    </a:lnTo>
                    <a:lnTo>
                      <a:pt x="742" y="587"/>
                    </a:lnTo>
                    <a:lnTo>
                      <a:pt x="681" y="574"/>
                    </a:lnTo>
                    <a:lnTo>
                      <a:pt x="664" y="569"/>
                    </a:lnTo>
                    <a:lnTo>
                      <a:pt x="650" y="568"/>
                    </a:lnTo>
                    <a:lnTo>
                      <a:pt x="639" y="568"/>
                    </a:lnTo>
                    <a:lnTo>
                      <a:pt x="630" y="570"/>
                    </a:lnTo>
                    <a:lnTo>
                      <a:pt x="621" y="572"/>
                    </a:lnTo>
                    <a:lnTo>
                      <a:pt x="612" y="575"/>
                    </a:lnTo>
                    <a:lnTo>
                      <a:pt x="601" y="577"/>
                    </a:lnTo>
                    <a:lnTo>
                      <a:pt x="592" y="579"/>
                    </a:lnTo>
                    <a:lnTo>
                      <a:pt x="576" y="610"/>
                    </a:lnTo>
                    <a:lnTo>
                      <a:pt x="559" y="644"/>
                    </a:lnTo>
                    <a:lnTo>
                      <a:pt x="542" y="675"/>
                    </a:lnTo>
                    <a:lnTo>
                      <a:pt x="527" y="709"/>
                    </a:lnTo>
                    <a:lnTo>
                      <a:pt x="511" y="741"/>
                    </a:lnTo>
                    <a:lnTo>
                      <a:pt x="496" y="775"/>
                    </a:lnTo>
                    <a:lnTo>
                      <a:pt x="481" y="808"/>
                    </a:lnTo>
                    <a:lnTo>
                      <a:pt x="468" y="843"/>
                    </a:lnTo>
                    <a:lnTo>
                      <a:pt x="452" y="849"/>
                    </a:lnTo>
                    <a:lnTo>
                      <a:pt x="434" y="852"/>
                    </a:lnTo>
                    <a:lnTo>
                      <a:pt x="414" y="852"/>
                    </a:lnTo>
                    <a:lnTo>
                      <a:pt x="396" y="851"/>
                    </a:lnTo>
                    <a:lnTo>
                      <a:pt x="378" y="847"/>
                    </a:lnTo>
                    <a:lnTo>
                      <a:pt x="365" y="842"/>
                    </a:lnTo>
                    <a:lnTo>
                      <a:pt x="356" y="836"/>
                    </a:lnTo>
                    <a:lnTo>
                      <a:pt x="355" y="830"/>
                    </a:lnTo>
                    <a:lnTo>
                      <a:pt x="351" y="823"/>
                    </a:lnTo>
                    <a:lnTo>
                      <a:pt x="351" y="817"/>
                    </a:lnTo>
                    <a:lnTo>
                      <a:pt x="351" y="807"/>
                    </a:lnTo>
                    <a:lnTo>
                      <a:pt x="354" y="798"/>
                    </a:lnTo>
                    <a:lnTo>
                      <a:pt x="356" y="786"/>
                    </a:lnTo>
                    <a:lnTo>
                      <a:pt x="358" y="775"/>
                    </a:lnTo>
                    <a:lnTo>
                      <a:pt x="360" y="760"/>
                    </a:lnTo>
                    <a:lnTo>
                      <a:pt x="363" y="745"/>
                    </a:lnTo>
                    <a:lnTo>
                      <a:pt x="376" y="719"/>
                    </a:lnTo>
                    <a:lnTo>
                      <a:pt x="389" y="695"/>
                    </a:lnTo>
                    <a:lnTo>
                      <a:pt x="402" y="668"/>
                    </a:lnTo>
                    <a:lnTo>
                      <a:pt x="415" y="644"/>
                    </a:lnTo>
                    <a:lnTo>
                      <a:pt x="428" y="619"/>
                    </a:lnTo>
                    <a:lnTo>
                      <a:pt x="441" y="593"/>
                    </a:lnTo>
                    <a:lnTo>
                      <a:pt x="455" y="568"/>
                    </a:lnTo>
                    <a:lnTo>
                      <a:pt x="468" y="543"/>
                    </a:lnTo>
                    <a:lnTo>
                      <a:pt x="415" y="540"/>
                    </a:lnTo>
                    <a:lnTo>
                      <a:pt x="361" y="537"/>
                    </a:lnTo>
                    <a:lnTo>
                      <a:pt x="307" y="535"/>
                    </a:lnTo>
                    <a:lnTo>
                      <a:pt x="253" y="533"/>
                    </a:lnTo>
                    <a:lnTo>
                      <a:pt x="199" y="531"/>
                    </a:lnTo>
                    <a:lnTo>
                      <a:pt x="149" y="529"/>
                    </a:lnTo>
                    <a:lnTo>
                      <a:pt x="103" y="527"/>
                    </a:lnTo>
                    <a:lnTo>
                      <a:pt x="62" y="526"/>
                    </a:lnTo>
                    <a:lnTo>
                      <a:pt x="26" y="519"/>
                    </a:lnTo>
                    <a:lnTo>
                      <a:pt x="7" y="508"/>
                    </a:lnTo>
                    <a:lnTo>
                      <a:pt x="0" y="492"/>
                    </a:lnTo>
                    <a:lnTo>
                      <a:pt x="6" y="475"/>
                    </a:lnTo>
                    <a:lnTo>
                      <a:pt x="18" y="457"/>
                    </a:lnTo>
                    <a:lnTo>
                      <a:pt x="38" y="443"/>
                    </a:lnTo>
                    <a:lnTo>
                      <a:pt x="59" y="432"/>
                    </a:lnTo>
                    <a:lnTo>
                      <a:pt x="83" y="429"/>
                    </a:lnTo>
                    <a:lnTo>
                      <a:pt x="133" y="427"/>
                    </a:lnTo>
                    <a:lnTo>
                      <a:pt x="186" y="426"/>
                    </a:lnTo>
                    <a:lnTo>
                      <a:pt x="239" y="424"/>
                    </a:lnTo>
                    <a:lnTo>
                      <a:pt x="292" y="423"/>
                    </a:lnTo>
                    <a:lnTo>
                      <a:pt x="338" y="421"/>
                    </a:lnTo>
                    <a:lnTo>
                      <a:pt x="377" y="421"/>
                    </a:lnTo>
                    <a:lnTo>
                      <a:pt x="405" y="420"/>
                    </a:lnTo>
                    <a:lnTo>
                      <a:pt x="419" y="420"/>
                    </a:lnTo>
                    <a:lnTo>
                      <a:pt x="402" y="410"/>
                    </a:lnTo>
                    <a:lnTo>
                      <a:pt x="387" y="402"/>
                    </a:lnTo>
                    <a:lnTo>
                      <a:pt x="375" y="395"/>
                    </a:lnTo>
                    <a:lnTo>
                      <a:pt x="362" y="389"/>
                    </a:lnTo>
                    <a:lnTo>
                      <a:pt x="349" y="382"/>
                    </a:lnTo>
                    <a:lnTo>
                      <a:pt x="337" y="375"/>
                    </a:lnTo>
                    <a:lnTo>
                      <a:pt x="323" y="367"/>
                    </a:lnTo>
                    <a:lnTo>
                      <a:pt x="309" y="360"/>
                    </a:lnTo>
                    <a:lnTo>
                      <a:pt x="296" y="336"/>
                    </a:lnTo>
                    <a:lnTo>
                      <a:pt x="293" y="319"/>
                    </a:lnTo>
                    <a:lnTo>
                      <a:pt x="297" y="304"/>
                    </a:lnTo>
                    <a:lnTo>
                      <a:pt x="309" y="295"/>
                    </a:lnTo>
                    <a:lnTo>
                      <a:pt x="321" y="288"/>
                    </a:lnTo>
                    <a:lnTo>
                      <a:pt x="337" y="284"/>
                    </a:lnTo>
                    <a:lnTo>
                      <a:pt x="351" y="286"/>
                    </a:lnTo>
                    <a:lnTo>
                      <a:pt x="363" y="291"/>
                    </a:lnTo>
                    <a:lnTo>
                      <a:pt x="385" y="304"/>
                    </a:lnTo>
                    <a:lnTo>
                      <a:pt x="410" y="319"/>
                    </a:lnTo>
                    <a:lnTo>
                      <a:pt x="435" y="333"/>
                    </a:lnTo>
                    <a:lnTo>
                      <a:pt x="461" y="347"/>
                    </a:lnTo>
                    <a:lnTo>
                      <a:pt x="485" y="360"/>
                    </a:lnTo>
                    <a:lnTo>
                      <a:pt x="506" y="371"/>
                    </a:lnTo>
                    <a:lnTo>
                      <a:pt x="526" y="380"/>
                    </a:lnTo>
                    <a:lnTo>
                      <a:pt x="543" y="386"/>
                    </a:lnTo>
                    <a:lnTo>
                      <a:pt x="543" y="337"/>
                    </a:lnTo>
                    <a:lnTo>
                      <a:pt x="545" y="289"/>
                    </a:lnTo>
                    <a:lnTo>
                      <a:pt x="546" y="241"/>
                    </a:lnTo>
                    <a:lnTo>
                      <a:pt x="548" y="193"/>
                    </a:lnTo>
                    <a:lnTo>
                      <a:pt x="549" y="144"/>
                    </a:lnTo>
                    <a:lnTo>
                      <a:pt x="550" y="96"/>
                    </a:lnTo>
                    <a:lnTo>
                      <a:pt x="551" y="48"/>
                    </a:lnTo>
                    <a:lnTo>
                      <a:pt x="552" y="0"/>
                    </a:lnTo>
                    <a:lnTo>
                      <a:pt x="554" y="0"/>
                    </a:lnTo>
                    <a:lnTo>
                      <a:pt x="560" y="2"/>
                    </a:lnTo>
                    <a:lnTo>
                      <a:pt x="569" y="5"/>
                    </a:lnTo>
                    <a:lnTo>
                      <a:pt x="583" y="8"/>
                    </a:lnTo>
                    <a:lnTo>
                      <a:pt x="596" y="10"/>
                    </a:lnTo>
                    <a:lnTo>
                      <a:pt x="612" y="13"/>
                    </a:lnTo>
                    <a:lnTo>
                      <a:pt x="625" y="13"/>
                    </a:lnTo>
                    <a:lnTo>
                      <a:pt x="640" y="1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48" name="Freeform 105"/>
              <p:cNvSpPr>
                <a:spLocks/>
              </p:cNvSpPr>
              <p:nvPr/>
            </p:nvSpPr>
            <p:spPr bwMode="auto">
              <a:xfrm>
                <a:off x="3522" y="2367"/>
                <a:ext cx="12" cy="18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75" y="158"/>
                  </a:cxn>
                  <a:cxn ang="0">
                    <a:pos x="115" y="109"/>
                  </a:cxn>
                  <a:cxn ang="0">
                    <a:pos x="107" y="0"/>
                  </a:cxn>
                  <a:cxn ang="0">
                    <a:pos x="0" y="71"/>
                  </a:cxn>
                </a:cxnLst>
                <a:rect l="0" t="0" r="r" b="b"/>
                <a:pathLst>
                  <a:path w="115" h="158">
                    <a:moveTo>
                      <a:pt x="0" y="71"/>
                    </a:moveTo>
                    <a:lnTo>
                      <a:pt x="75" y="158"/>
                    </a:lnTo>
                    <a:lnTo>
                      <a:pt x="115" y="109"/>
                    </a:lnTo>
                    <a:lnTo>
                      <a:pt x="107" y="0"/>
                    </a:lnTo>
                    <a:lnTo>
                      <a:pt x="0" y="7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49" name="Freeform 106"/>
              <p:cNvSpPr>
                <a:spLocks/>
              </p:cNvSpPr>
              <p:nvPr/>
            </p:nvSpPr>
            <p:spPr bwMode="auto">
              <a:xfrm>
                <a:off x="3496" y="2533"/>
                <a:ext cx="21" cy="12"/>
              </a:xfrm>
              <a:custGeom>
                <a:avLst/>
                <a:gdLst/>
                <a:ahLst/>
                <a:cxnLst>
                  <a:cxn ang="0">
                    <a:pos x="191" y="11"/>
                  </a:cxn>
                  <a:cxn ang="0">
                    <a:pos x="202" y="19"/>
                  </a:cxn>
                  <a:cxn ang="0">
                    <a:pos x="209" y="29"/>
                  </a:cxn>
                  <a:cxn ang="0">
                    <a:pos x="213" y="39"/>
                  </a:cxn>
                  <a:cxn ang="0">
                    <a:pos x="213" y="50"/>
                  </a:cxn>
                  <a:cxn ang="0">
                    <a:pos x="209" y="59"/>
                  </a:cxn>
                  <a:cxn ang="0">
                    <a:pos x="204" y="66"/>
                  </a:cxn>
                  <a:cxn ang="0">
                    <a:pos x="198" y="71"/>
                  </a:cxn>
                  <a:cxn ang="0">
                    <a:pos x="192" y="74"/>
                  </a:cxn>
                  <a:cxn ang="0">
                    <a:pos x="162" y="67"/>
                  </a:cxn>
                  <a:cxn ang="0">
                    <a:pos x="135" y="63"/>
                  </a:cxn>
                  <a:cxn ang="0">
                    <a:pos x="110" y="61"/>
                  </a:cxn>
                  <a:cxn ang="0">
                    <a:pos x="89" y="63"/>
                  </a:cxn>
                  <a:cxn ang="0">
                    <a:pos x="69" y="67"/>
                  </a:cxn>
                  <a:cxn ang="0">
                    <a:pos x="50" y="75"/>
                  </a:cxn>
                  <a:cxn ang="0">
                    <a:pos x="33" y="87"/>
                  </a:cxn>
                  <a:cxn ang="0">
                    <a:pos x="17" y="103"/>
                  </a:cxn>
                  <a:cxn ang="0">
                    <a:pos x="10" y="105"/>
                  </a:cxn>
                  <a:cxn ang="0">
                    <a:pos x="5" y="103"/>
                  </a:cxn>
                  <a:cxn ang="0">
                    <a:pos x="2" y="95"/>
                  </a:cxn>
                  <a:cxn ang="0">
                    <a:pos x="0" y="85"/>
                  </a:cxn>
                  <a:cxn ang="0">
                    <a:pos x="0" y="72"/>
                  </a:cxn>
                  <a:cxn ang="0">
                    <a:pos x="4" y="58"/>
                  </a:cxn>
                  <a:cxn ang="0">
                    <a:pos x="7" y="43"/>
                  </a:cxn>
                  <a:cxn ang="0">
                    <a:pos x="14" y="31"/>
                  </a:cxn>
                  <a:cxn ang="0">
                    <a:pos x="37" y="19"/>
                  </a:cxn>
                  <a:cxn ang="0">
                    <a:pos x="58" y="10"/>
                  </a:cxn>
                  <a:cxn ang="0">
                    <a:pos x="78" y="4"/>
                  </a:cxn>
                  <a:cxn ang="0">
                    <a:pos x="98" y="1"/>
                  </a:cxn>
                  <a:cxn ang="0">
                    <a:pos x="117" y="0"/>
                  </a:cxn>
                  <a:cxn ang="0">
                    <a:pos x="139" y="2"/>
                  </a:cxn>
                  <a:cxn ang="0">
                    <a:pos x="163" y="5"/>
                  </a:cxn>
                  <a:cxn ang="0">
                    <a:pos x="191" y="11"/>
                  </a:cxn>
                </a:cxnLst>
                <a:rect l="0" t="0" r="r" b="b"/>
                <a:pathLst>
                  <a:path w="213" h="105">
                    <a:moveTo>
                      <a:pt x="191" y="11"/>
                    </a:moveTo>
                    <a:lnTo>
                      <a:pt x="202" y="19"/>
                    </a:lnTo>
                    <a:lnTo>
                      <a:pt x="209" y="29"/>
                    </a:lnTo>
                    <a:lnTo>
                      <a:pt x="213" y="39"/>
                    </a:lnTo>
                    <a:lnTo>
                      <a:pt x="213" y="50"/>
                    </a:lnTo>
                    <a:lnTo>
                      <a:pt x="209" y="59"/>
                    </a:lnTo>
                    <a:lnTo>
                      <a:pt x="204" y="66"/>
                    </a:lnTo>
                    <a:lnTo>
                      <a:pt x="198" y="71"/>
                    </a:lnTo>
                    <a:lnTo>
                      <a:pt x="192" y="74"/>
                    </a:lnTo>
                    <a:lnTo>
                      <a:pt x="162" y="67"/>
                    </a:lnTo>
                    <a:lnTo>
                      <a:pt x="135" y="63"/>
                    </a:lnTo>
                    <a:lnTo>
                      <a:pt x="110" y="61"/>
                    </a:lnTo>
                    <a:lnTo>
                      <a:pt x="89" y="63"/>
                    </a:lnTo>
                    <a:lnTo>
                      <a:pt x="69" y="67"/>
                    </a:lnTo>
                    <a:lnTo>
                      <a:pt x="50" y="75"/>
                    </a:lnTo>
                    <a:lnTo>
                      <a:pt x="33" y="87"/>
                    </a:lnTo>
                    <a:lnTo>
                      <a:pt x="17" y="103"/>
                    </a:lnTo>
                    <a:lnTo>
                      <a:pt x="10" y="105"/>
                    </a:lnTo>
                    <a:lnTo>
                      <a:pt x="5" y="103"/>
                    </a:lnTo>
                    <a:lnTo>
                      <a:pt x="2" y="95"/>
                    </a:lnTo>
                    <a:lnTo>
                      <a:pt x="0" y="85"/>
                    </a:lnTo>
                    <a:lnTo>
                      <a:pt x="0" y="72"/>
                    </a:lnTo>
                    <a:lnTo>
                      <a:pt x="4" y="58"/>
                    </a:lnTo>
                    <a:lnTo>
                      <a:pt x="7" y="43"/>
                    </a:lnTo>
                    <a:lnTo>
                      <a:pt x="14" y="31"/>
                    </a:lnTo>
                    <a:lnTo>
                      <a:pt x="37" y="19"/>
                    </a:lnTo>
                    <a:lnTo>
                      <a:pt x="58" y="10"/>
                    </a:lnTo>
                    <a:lnTo>
                      <a:pt x="78" y="4"/>
                    </a:lnTo>
                    <a:lnTo>
                      <a:pt x="98" y="1"/>
                    </a:lnTo>
                    <a:lnTo>
                      <a:pt x="117" y="0"/>
                    </a:lnTo>
                    <a:lnTo>
                      <a:pt x="139" y="2"/>
                    </a:lnTo>
                    <a:lnTo>
                      <a:pt x="163" y="5"/>
                    </a:lnTo>
                    <a:lnTo>
                      <a:pt x="191" y="1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50" name="Freeform 107"/>
              <p:cNvSpPr>
                <a:spLocks/>
              </p:cNvSpPr>
              <p:nvPr/>
            </p:nvSpPr>
            <p:spPr bwMode="auto">
              <a:xfrm>
                <a:off x="3497" y="2534"/>
                <a:ext cx="20" cy="11"/>
              </a:xfrm>
              <a:custGeom>
                <a:avLst/>
                <a:gdLst/>
                <a:ahLst/>
                <a:cxnLst>
                  <a:cxn ang="0">
                    <a:pos x="179" y="11"/>
                  </a:cxn>
                  <a:cxn ang="0">
                    <a:pos x="189" y="19"/>
                  </a:cxn>
                  <a:cxn ang="0">
                    <a:pos x="196" y="28"/>
                  </a:cxn>
                  <a:cxn ang="0">
                    <a:pos x="199" y="37"/>
                  </a:cxn>
                  <a:cxn ang="0">
                    <a:pos x="199" y="47"/>
                  </a:cxn>
                  <a:cxn ang="0">
                    <a:pos x="196" y="55"/>
                  </a:cxn>
                  <a:cxn ang="0">
                    <a:pos x="191" y="62"/>
                  </a:cxn>
                  <a:cxn ang="0">
                    <a:pos x="185" y="67"/>
                  </a:cxn>
                  <a:cxn ang="0">
                    <a:pos x="180" y="69"/>
                  </a:cxn>
                  <a:cxn ang="0">
                    <a:pos x="152" y="62"/>
                  </a:cxn>
                  <a:cxn ang="0">
                    <a:pos x="127" y="59"/>
                  </a:cxn>
                  <a:cxn ang="0">
                    <a:pos x="103" y="57"/>
                  </a:cxn>
                  <a:cxn ang="0">
                    <a:pos x="84" y="59"/>
                  </a:cxn>
                  <a:cxn ang="0">
                    <a:pos x="64" y="62"/>
                  </a:cxn>
                  <a:cxn ang="0">
                    <a:pos x="46" y="70"/>
                  </a:cxn>
                  <a:cxn ang="0">
                    <a:pos x="30" y="82"/>
                  </a:cxn>
                  <a:cxn ang="0">
                    <a:pos x="15" y="98"/>
                  </a:cxn>
                  <a:cxn ang="0">
                    <a:pos x="8" y="99"/>
                  </a:cxn>
                  <a:cxn ang="0">
                    <a:pos x="4" y="96"/>
                  </a:cxn>
                  <a:cxn ang="0">
                    <a:pos x="1" y="89"/>
                  </a:cxn>
                  <a:cxn ang="0">
                    <a:pos x="0" y="80"/>
                  </a:cxn>
                  <a:cxn ang="0">
                    <a:pos x="0" y="67"/>
                  </a:cxn>
                  <a:cxn ang="0">
                    <a:pos x="3" y="55"/>
                  </a:cxn>
                  <a:cxn ang="0">
                    <a:pos x="6" y="40"/>
                  </a:cxn>
                  <a:cxn ang="0">
                    <a:pos x="12" y="29"/>
                  </a:cxn>
                  <a:cxn ang="0">
                    <a:pos x="34" y="17"/>
                  </a:cxn>
                  <a:cxn ang="0">
                    <a:pos x="55" y="9"/>
                  </a:cxn>
                  <a:cxn ang="0">
                    <a:pos x="72" y="3"/>
                  </a:cxn>
                  <a:cxn ang="0">
                    <a:pos x="91" y="1"/>
                  </a:cxn>
                  <a:cxn ang="0">
                    <a:pos x="109" y="0"/>
                  </a:cxn>
                  <a:cxn ang="0">
                    <a:pos x="130" y="2"/>
                  </a:cxn>
                  <a:cxn ang="0">
                    <a:pos x="152" y="5"/>
                  </a:cxn>
                  <a:cxn ang="0">
                    <a:pos x="179" y="11"/>
                  </a:cxn>
                </a:cxnLst>
                <a:rect l="0" t="0" r="r" b="b"/>
                <a:pathLst>
                  <a:path w="199" h="99">
                    <a:moveTo>
                      <a:pt x="179" y="11"/>
                    </a:moveTo>
                    <a:lnTo>
                      <a:pt x="189" y="19"/>
                    </a:lnTo>
                    <a:lnTo>
                      <a:pt x="196" y="28"/>
                    </a:lnTo>
                    <a:lnTo>
                      <a:pt x="199" y="37"/>
                    </a:lnTo>
                    <a:lnTo>
                      <a:pt x="199" y="47"/>
                    </a:lnTo>
                    <a:lnTo>
                      <a:pt x="196" y="55"/>
                    </a:lnTo>
                    <a:lnTo>
                      <a:pt x="191" y="62"/>
                    </a:lnTo>
                    <a:lnTo>
                      <a:pt x="185" y="67"/>
                    </a:lnTo>
                    <a:lnTo>
                      <a:pt x="180" y="69"/>
                    </a:lnTo>
                    <a:lnTo>
                      <a:pt x="152" y="62"/>
                    </a:lnTo>
                    <a:lnTo>
                      <a:pt x="127" y="59"/>
                    </a:lnTo>
                    <a:lnTo>
                      <a:pt x="103" y="57"/>
                    </a:lnTo>
                    <a:lnTo>
                      <a:pt x="84" y="59"/>
                    </a:lnTo>
                    <a:lnTo>
                      <a:pt x="64" y="62"/>
                    </a:lnTo>
                    <a:lnTo>
                      <a:pt x="46" y="70"/>
                    </a:lnTo>
                    <a:lnTo>
                      <a:pt x="30" y="82"/>
                    </a:lnTo>
                    <a:lnTo>
                      <a:pt x="15" y="98"/>
                    </a:lnTo>
                    <a:lnTo>
                      <a:pt x="8" y="99"/>
                    </a:lnTo>
                    <a:lnTo>
                      <a:pt x="4" y="96"/>
                    </a:lnTo>
                    <a:lnTo>
                      <a:pt x="1" y="89"/>
                    </a:lnTo>
                    <a:lnTo>
                      <a:pt x="0" y="80"/>
                    </a:lnTo>
                    <a:lnTo>
                      <a:pt x="0" y="67"/>
                    </a:lnTo>
                    <a:lnTo>
                      <a:pt x="3" y="55"/>
                    </a:lnTo>
                    <a:lnTo>
                      <a:pt x="6" y="40"/>
                    </a:lnTo>
                    <a:lnTo>
                      <a:pt x="12" y="29"/>
                    </a:lnTo>
                    <a:lnTo>
                      <a:pt x="34" y="17"/>
                    </a:lnTo>
                    <a:lnTo>
                      <a:pt x="55" y="9"/>
                    </a:lnTo>
                    <a:lnTo>
                      <a:pt x="72" y="3"/>
                    </a:lnTo>
                    <a:lnTo>
                      <a:pt x="91" y="1"/>
                    </a:lnTo>
                    <a:lnTo>
                      <a:pt x="109" y="0"/>
                    </a:lnTo>
                    <a:lnTo>
                      <a:pt x="130" y="2"/>
                    </a:lnTo>
                    <a:lnTo>
                      <a:pt x="152" y="5"/>
                    </a:lnTo>
                    <a:lnTo>
                      <a:pt x="179" y="1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51" name="Freeform 108"/>
              <p:cNvSpPr>
                <a:spLocks/>
              </p:cNvSpPr>
              <p:nvPr/>
            </p:nvSpPr>
            <p:spPr bwMode="auto">
              <a:xfrm>
                <a:off x="3497" y="2534"/>
                <a:ext cx="19" cy="10"/>
              </a:xfrm>
              <a:custGeom>
                <a:avLst/>
                <a:gdLst/>
                <a:ahLst/>
                <a:cxnLst>
                  <a:cxn ang="0">
                    <a:pos x="168" y="12"/>
                  </a:cxn>
                  <a:cxn ang="0">
                    <a:pos x="177" y="19"/>
                  </a:cxn>
                  <a:cxn ang="0">
                    <a:pos x="183" y="27"/>
                  </a:cxn>
                  <a:cxn ang="0">
                    <a:pos x="186" y="35"/>
                  </a:cxn>
                  <a:cxn ang="0">
                    <a:pos x="186" y="44"/>
                  </a:cxn>
                  <a:cxn ang="0">
                    <a:pos x="183" y="52"/>
                  </a:cxn>
                  <a:cxn ang="0">
                    <a:pos x="179" y="59"/>
                  </a:cxn>
                  <a:cxn ang="0">
                    <a:pos x="174" y="63"/>
                  </a:cxn>
                  <a:cxn ang="0">
                    <a:pos x="170" y="66"/>
                  </a:cxn>
                  <a:cxn ang="0">
                    <a:pos x="143" y="59"/>
                  </a:cxn>
                  <a:cxn ang="0">
                    <a:pos x="119" y="56"/>
                  </a:cxn>
                  <a:cxn ang="0">
                    <a:pos x="96" y="54"/>
                  </a:cxn>
                  <a:cxn ang="0">
                    <a:pos x="78" y="55"/>
                  </a:cxn>
                  <a:cxn ang="0">
                    <a:pos x="60" y="59"/>
                  </a:cxn>
                  <a:cxn ang="0">
                    <a:pos x="44" y="66"/>
                  </a:cxn>
                  <a:cxn ang="0">
                    <a:pos x="29" y="77"/>
                  </a:cxn>
                  <a:cxn ang="0">
                    <a:pos x="16" y="92"/>
                  </a:cxn>
                  <a:cxn ang="0">
                    <a:pos x="9" y="93"/>
                  </a:cxn>
                  <a:cxn ang="0">
                    <a:pos x="5" y="91"/>
                  </a:cxn>
                  <a:cxn ang="0">
                    <a:pos x="2" y="85"/>
                  </a:cxn>
                  <a:cxn ang="0">
                    <a:pos x="1" y="76"/>
                  </a:cxn>
                  <a:cxn ang="0">
                    <a:pos x="0" y="64"/>
                  </a:cxn>
                  <a:cxn ang="0">
                    <a:pos x="2" y="52"/>
                  </a:cxn>
                  <a:cxn ang="0">
                    <a:pos x="5" y="39"/>
                  </a:cxn>
                  <a:cxn ang="0">
                    <a:pos x="11" y="28"/>
                  </a:cxn>
                  <a:cxn ang="0">
                    <a:pos x="32" y="16"/>
                  </a:cxn>
                  <a:cxn ang="0">
                    <a:pos x="51" y="8"/>
                  </a:cxn>
                  <a:cxn ang="0">
                    <a:pos x="68" y="3"/>
                  </a:cxn>
                  <a:cxn ang="0">
                    <a:pos x="86" y="1"/>
                  </a:cxn>
                  <a:cxn ang="0">
                    <a:pos x="102" y="0"/>
                  </a:cxn>
                  <a:cxn ang="0">
                    <a:pos x="122" y="2"/>
                  </a:cxn>
                  <a:cxn ang="0">
                    <a:pos x="143" y="5"/>
                  </a:cxn>
                  <a:cxn ang="0">
                    <a:pos x="168" y="12"/>
                  </a:cxn>
                </a:cxnLst>
                <a:rect l="0" t="0" r="r" b="b"/>
                <a:pathLst>
                  <a:path w="186" h="93">
                    <a:moveTo>
                      <a:pt x="168" y="12"/>
                    </a:moveTo>
                    <a:lnTo>
                      <a:pt x="177" y="19"/>
                    </a:lnTo>
                    <a:lnTo>
                      <a:pt x="183" y="27"/>
                    </a:lnTo>
                    <a:lnTo>
                      <a:pt x="186" y="35"/>
                    </a:lnTo>
                    <a:lnTo>
                      <a:pt x="186" y="44"/>
                    </a:lnTo>
                    <a:lnTo>
                      <a:pt x="183" y="52"/>
                    </a:lnTo>
                    <a:lnTo>
                      <a:pt x="179" y="59"/>
                    </a:lnTo>
                    <a:lnTo>
                      <a:pt x="174" y="63"/>
                    </a:lnTo>
                    <a:lnTo>
                      <a:pt x="170" y="66"/>
                    </a:lnTo>
                    <a:lnTo>
                      <a:pt x="143" y="59"/>
                    </a:lnTo>
                    <a:lnTo>
                      <a:pt x="119" y="56"/>
                    </a:lnTo>
                    <a:lnTo>
                      <a:pt x="96" y="54"/>
                    </a:lnTo>
                    <a:lnTo>
                      <a:pt x="78" y="55"/>
                    </a:lnTo>
                    <a:lnTo>
                      <a:pt x="60" y="59"/>
                    </a:lnTo>
                    <a:lnTo>
                      <a:pt x="44" y="66"/>
                    </a:lnTo>
                    <a:lnTo>
                      <a:pt x="29" y="77"/>
                    </a:lnTo>
                    <a:lnTo>
                      <a:pt x="16" y="92"/>
                    </a:lnTo>
                    <a:lnTo>
                      <a:pt x="9" y="93"/>
                    </a:lnTo>
                    <a:lnTo>
                      <a:pt x="5" y="91"/>
                    </a:lnTo>
                    <a:lnTo>
                      <a:pt x="2" y="85"/>
                    </a:lnTo>
                    <a:lnTo>
                      <a:pt x="1" y="76"/>
                    </a:lnTo>
                    <a:lnTo>
                      <a:pt x="0" y="64"/>
                    </a:lnTo>
                    <a:lnTo>
                      <a:pt x="2" y="52"/>
                    </a:lnTo>
                    <a:lnTo>
                      <a:pt x="5" y="39"/>
                    </a:lnTo>
                    <a:lnTo>
                      <a:pt x="11" y="28"/>
                    </a:lnTo>
                    <a:lnTo>
                      <a:pt x="32" y="16"/>
                    </a:lnTo>
                    <a:lnTo>
                      <a:pt x="51" y="8"/>
                    </a:lnTo>
                    <a:lnTo>
                      <a:pt x="68" y="3"/>
                    </a:lnTo>
                    <a:lnTo>
                      <a:pt x="86" y="1"/>
                    </a:lnTo>
                    <a:lnTo>
                      <a:pt x="102" y="0"/>
                    </a:lnTo>
                    <a:lnTo>
                      <a:pt x="122" y="2"/>
                    </a:lnTo>
                    <a:lnTo>
                      <a:pt x="143" y="5"/>
                    </a:lnTo>
                    <a:lnTo>
                      <a:pt x="168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52" name="Freeform 109"/>
              <p:cNvSpPr>
                <a:spLocks/>
              </p:cNvSpPr>
              <p:nvPr/>
            </p:nvSpPr>
            <p:spPr bwMode="auto">
              <a:xfrm>
                <a:off x="3498" y="2534"/>
                <a:ext cx="17" cy="10"/>
              </a:xfrm>
              <a:custGeom>
                <a:avLst/>
                <a:gdLst/>
                <a:ahLst/>
                <a:cxnLst>
                  <a:cxn ang="0">
                    <a:pos x="154" y="10"/>
                  </a:cxn>
                  <a:cxn ang="0">
                    <a:pos x="164" y="16"/>
                  </a:cxn>
                  <a:cxn ang="0">
                    <a:pos x="170" y="24"/>
                  </a:cxn>
                  <a:cxn ang="0">
                    <a:pos x="172" y="32"/>
                  </a:cxn>
                  <a:cxn ang="0">
                    <a:pos x="173" y="40"/>
                  </a:cxn>
                  <a:cxn ang="0">
                    <a:pos x="170" y="47"/>
                  </a:cxn>
                  <a:cxn ang="0">
                    <a:pos x="166" y="53"/>
                  </a:cxn>
                  <a:cxn ang="0">
                    <a:pos x="160" y="57"/>
                  </a:cxn>
                  <a:cxn ang="0">
                    <a:pos x="156" y="60"/>
                  </a:cxn>
                  <a:cxn ang="0">
                    <a:pos x="132" y="54"/>
                  </a:cxn>
                  <a:cxn ang="0">
                    <a:pos x="110" y="51"/>
                  </a:cxn>
                  <a:cxn ang="0">
                    <a:pos x="90" y="49"/>
                  </a:cxn>
                  <a:cxn ang="0">
                    <a:pos x="73" y="51"/>
                  </a:cxn>
                  <a:cxn ang="0">
                    <a:pos x="56" y="54"/>
                  </a:cxn>
                  <a:cxn ang="0">
                    <a:pos x="42" y="61"/>
                  </a:cxn>
                  <a:cxn ang="0">
                    <a:pos x="28" y="70"/>
                  </a:cxn>
                  <a:cxn ang="0">
                    <a:pos x="16" y="84"/>
                  </a:cxn>
                  <a:cxn ang="0">
                    <a:pos x="8" y="85"/>
                  </a:cxn>
                  <a:cxn ang="0">
                    <a:pos x="5" y="83"/>
                  </a:cxn>
                  <a:cxn ang="0">
                    <a:pos x="1" y="78"/>
                  </a:cxn>
                  <a:cxn ang="0">
                    <a:pos x="1" y="70"/>
                  </a:cxn>
                  <a:cxn ang="0">
                    <a:pos x="0" y="59"/>
                  </a:cxn>
                  <a:cxn ang="0">
                    <a:pos x="3" y="48"/>
                  </a:cxn>
                  <a:cxn ang="0">
                    <a:pos x="5" y="35"/>
                  </a:cxn>
                  <a:cxn ang="0">
                    <a:pos x="12" y="25"/>
                  </a:cxn>
                  <a:cxn ang="0">
                    <a:pos x="30" y="15"/>
                  </a:cxn>
                  <a:cxn ang="0">
                    <a:pos x="48" y="8"/>
                  </a:cxn>
                  <a:cxn ang="0">
                    <a:pos x="63" y="3"/>
                  </a:cxn>
                  <a:cxn ang="0">
                    <a:pos x="80" y="1"/>
                  </a:cxn>
                  <a:cxn ang="0">
                    <a:pos x="95" y="0"/>
                  </a:cxn>
                  <a:cxn ang="0">
                    <a:pos x="112" y="2"/>
                  </a:cxn>
                  <a:cxn ang="0">
                    <a:pos x="132" y="4"/>
                  </a:cxn>
                  <a:cxn ang="0">
                    <a:pos x="154" y="10"/>
                  </a:cxn>
                </a:cxnLst>
                <a:rect l="0" t="0" r="r" b="b"/>
                <a:pathLst>
                  <a:path w="173" h="85">
                    <a:moveTo>
                      <a:pt x="154" y="10"/>
                    </a:moveTo>
                    <a:lnTo>
                      <a:pt x="164" y="16"/>
                    </a:lnTo>
                    <a:lnTo>
                      <a:pt x="170" y="24"/>
                    </a:lnTo>
                    <a:lnTo>
                      <a:pt x="172" y="32"/>
                    </a:lnTo>
                    <a:lnTo>
                      <a:pt x="173" y="40"/>
                    </a:lnTo>
                    <a:lnTo>
                      <a:pt x="170" y="47"/>
                    </a:lnTo>
                    <a:lnTo>
                      <a:pt x="166" y="53"/>
                    </a:lnTo>
                    <a:lnTo>
                      <a:pt x="160" y="57"/>
                    </a:lnTo>
                    <a:lnTo>
                      <a:pt x="156" y="60"/>
                    </a:lnTo>
                    <a:lnTo>
                      <a:pt x="132" y="54"/>
                    </a:lnTo>
                    <a:lnTo>
                      <a:pt x="110" y="51"/>
                    </a:lnTo>
                    <a:lnTo>
                      <a:pt x="90" y="49"/>
                    </a:lnTo>
                    <a:lnTo>
                      <a:pt x="73" y="51"/>
                    </a:lnTo>
                    <a:lnTo>
                      <a:pt x="56" y="54"/>
                    </a:lnTo>
                    <a:lnTo>
                      <a:pt x="42" y="61"/>
                    </a:lnTo>
                    <a:lnTo>
                      <a:pt x="28" y="70"/>
                    </a:lnTo>
                    <a:lnTo>
                      <a:pt x="16" y="84"/>
                    </a:lnTo>
                    <a:lnTo>
                      <a:pt x="8" y="85"/>
                    </a:lnTo>
                    <a:lnTo>
                      <a:pt x="5" y="83"/>
                    </a:lnTo>
                    <a:lnTo>
                      <a:pt x="1" y="78"/>
                    </a:lnTo>
                    <a:lnTo>
                      <a:pt x="1" y="70"/>
                    </a:lnTo>
                    <a:lnTo>
                      <a:pt x="0" y="59"/>
                    </a:lnTo>
                    <a:lnTo>
                      <a:pt x="3" y="48"/>
                    </a:lnTo>
                    <a:lnTo>
                      <a:pt x="5" y="35"/>
                    </a:lnTo>
                    <a:lnTo>
                      <a:pt x="12" y="25"/>
                    </a:lnTo>
                    <a:lnTo>
                      <a:pt x="30" y="15"/>
                    </a:lnTo>
                    <a:lnTo>
                      <a:pt x="48" y="8"/>
                    </a:lnTo>
                    <a:lnTo>
                      <a:pt x="63" y="3"/>
                    </a:lnTo>
                    <a:lnTo>
                      <a:pt x="80" y="1"/>
                    </a:lnTo>
                    <a:lnTo>
                      <a:pt x="95" y="0"/>
                    </a:lnTo>
                    <a:lnTo>
                      <a:pt x="112" y="2"/>
                    </a:lnTo>
                    <a:lnTo>
                      <a:pt x="132" y="4"/>
                    </a:lnTo>
                    <a:lnTo>
                      <a:pt x="154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53" name="Freeform 110"/>
              <p:cNvSpPr>
                <a:spLocks/>
              </p:cNvSpPr>
              <p:nvPr/>
            </p:nvSpPr>
            <p:spPr bwMode="auto">
              <a:xfrm>
                <a:off x="3499" y="2534"/>
                <a:ext cx="16" cy="9"/>
              </a:xfrm>
              <a:custGeom>
                <a:avLst/>
                <a:gdLst/>
                <a:ahLst/>
                <a:cxnLst>
                  <a:cxn ang="0">
                    <a:pos x="144" y="9"/>
                  </a:cxn>
                  <a:cxn ang="0">
                    <a:pos x="152" y="15"/>
                  </a:cxn>
                  <a:cxn ang="0">
                    <a:pos x="159" y="23"/>
                  </a:cxn>
                  <a:cxn ang="0">
                    <a:pos x="161" y="30"/>
                  </a:cxn>
                  <a:cxn ang="0">
                    <a:pos x="161" y="38"/>
                  </a:cxn>
                  <a:cxn ang="0">
                    <a:pos x="158" y="44"/>
                  </a:cxn>
                  <a:cxn ang="0">
                    <a:pos x="154" y="51"/>
                  </a:cxn>
                  <a:cxn ang="0">
                    <a:pos x="149" y="54"/>
                  </a:cxn>
                  <a:cxn ang="0">
                    <a:pos x="145" y="57"/>
                  </a:cxn>
                  <a:cxn ang="0">
                    <a:pos x="122" y="51"/>
                  </a:cxn>
                  <a:cxn ang="0">
                    <a:pos x="102" y="48"/>
                  </a:cxn>
                  <a:cxn ang="0">
                    <a:pos x="83" y="46"/>
                  </a:cxn>
                  <a:cxn ang="0">
                    <a:pos x="68" y="47"/>
                  </a:cxn>
                  <a:cxn ang="0">
                    <a:pos x="51" y="50"/>
                  </a:cxn>
                  <a:cxn ang="0">
                    <a:pos x="38" y="57"/>
                  </a:cxn>
                  <a:cxn ang="0">
                    <a:pos x="25" y="66"/>
                  </a:cxn>
                  <a:cxn ang="0">
                    <a:pos x="14" y="79"/>
                  </a:cxn>
                  <a:cxn ang="0">
                    <a:pos x="8" y="80"/>
                  </a:cxn>
                  <a:cxn ang="0">
                    <a:pos x="4" y="78"/>
                  </a:cxn>
                  <a:cxn ang="0">
                    <a:pos x="1" y="72"/>
                  </a:cxn>
                  <a:cxn ang="0">
                    <a:pos x="1" y="65"/>
                  </a:cxn>
                  <a:cxn ang="0">
                    <a:pos x="0" y="55"/>
                  </a:cxn>
                  <a:cxn ang="0">
                    <a:pos x="2" y="44"/>
                  </a:cxn>
                  <a:cxn ang="0">
                    <a:pos x="6" y="33"/>
                  </a:cxn>
                  <a:cxn ang="0">
                    <a:pos x="11" y="24"/>
                  </a:cxn>
                  <a:cxn ang="0">
                    <a:pos x="27" y="14"/>
                  </a:cxn>
                  <a:cxn ang="0">
                    <a:pos x="44" y="8"/>
                  </a:cxn>
                  <a:cxn ang="0">
                    <a:pos x="58" y="3"/>
                  </a:cxn>
                  <a:cxn ang="0">
                    <a:pos x="74" y="1"/>
                  </a:cxn>
                  <a:cxn ang="0">
                    <a:pos x="88" y="0"/>
                  </a:cxn>
                  <a:cxn ang="0">
                    <a:pos x="105" y="1"/>
                  </a:cxn>
                  <a:cxn ang="0">
                    <a:pos x="122" y="4"/>
                  </a:cxn>
                  <a:cxn ang="0">
                    <a:pos x="144" y="9"/>
                  </a:cxn>
                </a:cxnLst>
                <a:rect l="0" t="0" r="r" b="b"/>
                <a:pathLst>
                  <a:path w="161" h="80">
                    <a:moveTo>
                      <a:pt x="144" y="9"/>
                    </a:moveTo>
                    <a:lnTo>
                      <a:pt x="152" y="15"/>
                    </a:lnTo>
                    <a:lnTo>
                      <a:pt x="159" y="23"/>
                    </a:lnTo>
                    <a:lnTo>
                      <a:pt x="161" y="30"/>
                    </a:lnTo>
                    <a:lnTo>
                      <a:pt x="161" y="38"/>
                    </a:lnTo>
                    <a:lnTo>
                      <a:pt x="158" y="44"/>
                    </a:lnTo>
                    <a:lnTo>
                      <a:pt x="154" y="51"/>
                    </a:lnTo>
                    <a:lnTo>
                      <a:pt x="149" y="54"/>
                    </a:lnTo>
                    <a:lnTo>
                      <a:pt x="145" y="57"/>
                    </a:lnTo>
                    <a:lnTo>
                      <a:pt x="122" y="51"/>
                    </a:lnTo>
                    <a:lnTo>
                      <a:pt x="102" y="48"/>
                    </a:lnTo>
                    <a:lnTo>
                      <a:pt x="83" y="46"/>
                    </a:lnTo>
                    <a:lnTo>
                      <a:pt x="68" y="47"/>
                    </a:lnTo>
                    <a:lnTo>
                      <a:pt x="51" y="50"/>
                    </a:lnTo>
                    <a:lnTo>
                      <a:pt x="38" y="57"/>
                    </a:lnTo>
                    <a:lnTo>
                      <a:pt x="25" y="66"/>
                    </a:lnTo>
                    <a:lnTo>
                      <a:pt x="14" y="79"/>
                    </a:lnTo>
                    <a:lnTo>
                      <a:pt x="8" y="80"/>
                    </a:lnTo>
                    <a:lnTo>
                      <a:pt x="4" y="78"/>
                    </a:lnTo>
                    <a:lnTo>
                      <a:pt x="1" y="72"/>
                    </a:lnTo>
                    <a:lnTo>
                      <a:pt x="1" y="65"/>
                    </a:lnTo>
                    <a:lnTo>
                      <a:pt x="0" y="55"/>
                    </a:lnTo>
                    <a:lnTo>
                      <a:pt x="2" y="44"/>
                    </a:lnTo>
                    <a:lnTo>
                      <a:pt x="6" y="33"/>
                    </a:lnTo>
                    <a:lnTo>
                      <a:pt x="11" y="24"/>
                    </a:lnTo>
                    <a:lnTo>
                      <a:pt x="27" y="14"/>
                    </a:lnTo>
                    <a:lnTo>
                      <a:pt x="44" y="8"/>
                    </a:lnTo>
                    <a:lnTo>
                      <a:pt x="58" y="3"/>
                    </a:lnTo>
                    <a:lnTo>
                      <a:pt x="74" y="1"/>
                    </a:lnTo>
                    <a:lnTo>
                      <a:pt x="88" y="0"/>
                    </a:lnTo>
                    <a:lnTo>
                      <a:pt x="105" y="1"/>
                    </a:lnTo>
                    <a:lnTo>
                      <a:pt x="122" y="4"/>
                    </a:lnTo>
                    <a:lnTo>
                      <a:pt x="144" y="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54" name="Freeform 111"/>
              <p:cNvSpPr>
                <a:spLocks/>
              </p:cNvSpPr>
              <p:nvPr/>
            </p:nvSpPr>
            <p:spPr bwMode="auto">
              <a:xfrm>
                <a:off x="3499" y="2535"/>
                <a:ext cx="15" cy="8"/>
              </a:xfrm>
              <a:custGeom>
                <a:avLst/>
                <a:gdLst/>
                <a:ahLst/>
                <a:cxnLst>
                  <a:cxn ang="0">
                    <a:pos x="131" y="8"/>
                  </a:cxn>
                  <a:cxn ang="0">
                    <a:pos x="138" y="13"/>
                  </a:cxn>
                  <a:cxn ang="0">
                    <a:pos x="143" y="20"/>
                  </a:cxn>
                  <a:cxn ang="0">
                    <a:pos x="145" y="26"/>
                  </a:cxn>
                  <a:cxn ang="0">
                    <a:pos x="145" y="34"/>
                  </a:cxn>
                  <a:cxn ang="0">
                    <a:pos x="142" y="39"/>
                  </a:cxn>
                  <a:cxn ang="0">
                    <a:pos x="139" y="45"/>
                  </a:cxn>
                  <a:cxn ang="0">
                    <a:pos x="135" y="48"/>
                  </a:cxn>
                  <a:cxn ang="0">
                    <a:pos x="131" y="51"/>
                  </a:cxn>
                  <a:cxn ang="0">
                    <a:pos x="109" y="45"/>
                  </a:cxn>
                  <a:cxn ang="0">
                    <a:pos x="92" y="43"/>
                  </a:cxn>
                  <a:cxn ang="0">
                    <a:pos x="74" y="40"/>
                  </a:cxn>
                  <a:cxn ang="0">
                    <a:pos x="60" y="43"/>
                  </a:cxn>
                  <a:cxn ang="0">
                    <a:pos x="45" y="45"/>
                  </a:cxn>
                  <a:cxn ang="0">
                    <a:pos x="34" y="51"/>
                  </a:cxn>
                  <a:cxn ang="0">
                    <a:pos x="21" y="60"/>
                  </a:cxn>
                  <a:cxn ang="0">
                    <a:pos x="11" y="72"/>
                  </a:cxn>
                  <a:cxn ang="0">
                    <a:pos x="6" y="73"/>
                  </a:cxn>
                  <a:cxn ang="0">
                    <a:pos x="3" y="71"/>
                  </a:cxn>
                  <a:cxn ang="0">
                    <a:pos x="0" y="66"/>
                  </a:cxn>
                  <a:cxn ang="0">
                    <a:pos x="0" y="59"/>
                  </a:cxn>
                  <a:cxn ang="0">
                    <a:pos x="0" y="49"/>
                  </a:cxn>
                  <a:cxn ang="0">
                    <a:pos x="1" y="39"/>
                  </a:cxn>
                  <a:cxn ang="0">
                    <a:pos x="4" y="29"/>
                  </a:cxn>
                  <a:cxn ang="0">
                    <a:pos x="8" y="21"/>
                  </a:cxn>
                  <a:cxn ang="0">
                    <a:pos x="23" y="12"/>
                  </a:cxn>
                  <a:cxn ang="0">
                    <a:pos x="39" y="7"/>
                  </a:cxn>
                  <a:cxn ang="0">
                    <a:pos x="52" y="3"/>
                  </a:cxn>
                  <a:cxn ang="0">
                    <a:pos x="67" y="1"/>
                  </a:cxn>
                  <a:cxn ang="0">
                    <a:pos x="79" y="0"/>
                  </a:cxn>
                  <a:cxn ang="0">
                    <a:pos x="95" y="1"/>
                  </a:cxn>
                  <a:cxn ang="0">
                    <a:pos x="111" y="3"/>
                  </a:cxn>
                  <a:cxn ang="0">
                    <a:pos x="131" y="8"/>
                  </a:cxn>
                </a:cxnLst>
                <a:rect l="0" t="0" r="r" b="b"/>
                <a:pathLst>
                  <a:path w="145" h="73">
                    <a:moveTo>
                      <a:pt x="131" y="8"/>
                    </a:moveTo>
                    <a:lnTo>
                      <a:pt x="138" y="13"/>
                    </a:lnTo>
                    <a:lnTo>
                      <a:pt x="143" y="20"/>
                    </a:lnTo>
                    <a:lnTo>
                      <a:pt x="145" y="26"/>
                    </a:lnTo>
                    <a:lnTo>
                      <a:pt x="145" y="34"/>
                    </a:lnTo>
                    <a:lnTo>
                      <a:pt x="142" y="39"/>
                    </a:lnTo>
                    <a:lnTo>
                      <a:pt x="139" y="45"/>
                    </a:lnTo>
                    <a:lnTo>
                      <a:pt x="135" y="48"/>
                    </a:lnTo>
                    <a:lnTo>
                      <a:pt x="131" y="51"/>
                    </a:lnTo>
                    <a:lnTo>
                      <a:pt x="109" y="45"/>
                    </a:lnTo>
                    <a:lnTo>
                      <a:pt x="92" y="43"/>
                    </a:lnTo>
                    <a:lnTo>
                      <a:pt x="74" y="40"/>
                    </a:lnTo>
                    <a:lnTo>
                      <a:pt x="60" y="43"/>
                    </a:lnTo>
                    <a:lnTo>
                      <a:pt x="45" y="45"/>
                    </a:lnTo>
                    <a:lnTo>
                      <a:pt x="34" y="51"/>
                    </a:lnTo>
                    <a:lnTo>
                      <a:pt x="21" y="60"/>
                    </a:lnTo>
                    <a:lnTo>
                      <a:pt x="11" y="72"/>
                    </a:lnTo>
                    <a:lnTo>
                      <a:pt x="6" y="73"/>
                    </a:lnTo>
                    <a:lnTo>
                      <a:pt x="3" y="71"/>
                    </a:lnTo>
                    <a:lnTo>
                      <a:pt x="0" y="66"/>
                    </a:lnTo>
                    <a:lnTo>
                      <a:pt x="0" y="59"/>
                    </a:lnTo>
                    <a:lnTo>
                      <a:pt x="0" y="49"/>
                    </a:lnTo>
                    <a:lnTo>
                      <a:pt x="1" y="39"/>
                    </a:lnTo>
                    <a:lnTo>
                      <a:pt x="4" y="29"/>
                    </a:lnTo>
                    <a:lnTo>
                      <a:pt x="8" y="21"/>
                    </a:lnTo>
                    <a:lnTo>
                      <a:pt x="23" y="12"/>
                    </a:lnTo>
                    <a:lnTo>
                      <a:pt x="39" y="7"/>
                    </a:lnTo>
                    <a:lnTo>
                      <a:pt x="52" y="3"/>
                    </a:lnTo>
                    <a:lnTo>
                      <a:pt x="67" y="1"/>
                    </a:lnTo>
                    <a:lnTo>
                      <a:pt x="79" y="0"/>
                    </a:lnTo>
                    <a:lnTo>
                      <a:pt x="95" y="1"/>
                    </a:lnTo>
                    <a:lnTo>
                      <a:pt x="111" y="3"/>
                    </a:lnTo>
                    <a:lnTo>
                      <a:pt x="131" y="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55" name="Freeform 112"/>
              <p:cNvSpPr>
                <a:spLocks/>
              </p:cNvSpPr>
              <p:nvPr/>
            </p:nvSpPr>
            <p:spPr bwMode="auto">
              <a:xfrm>
                <a:off x="3500" y="2535"/>
                <a:ext cx="13" cy="7"/>
              </a:xfrm>
              <a:custGeom>
                <a:avLst/>
                <a:gdLst/>
                <a:ahLst/>
                <a:cxnLst>
                  <a:cxn ang="0">
                    <a:pos x="120" y="9"/>
                  </a:cxn>
                  <a:cxn ang="0">
                    <a:pos x="126" y="13"/>
                  </a:cxn>
                  <a:cxn ang="0">
                    <a:pos x="130" y="19"/>
                  </a:cxn>
                  <a:cxn ang="0">
                    <a:pos x="132" y="25"/>
                  </a:cxn>
                  <a:cxn ang="0">
                    <a:pos x="132" y="32"/>
                  </a:cxn>
                  <a:cxn ang="0">
                    <a:pos x="129" y="37"/>
                  </a:cxn>
                  <a:cxn ang="0">
                    <a:pos x="127" y="43"/>
                  </a:cxn>
                  <a:cxn ang="0">
                    <a:pos x="123" y="45"/>
                  </a:cxn>
                  <a:cxn ang="0">
                    <a:pos x="120" y="47"/>
                  </a:cxn>
                  <a:cxn ang="0">
                    <a:pos x="100" y="42"/>
                  </a:cxn>
                  <a:cxn ang="0">
                    <a:pos x="84" y="38"/>
                  </a:cxn>
                  <a:cxn ang="0">
                    <a:pos x="67" y="37"/>
                  </a:cxn>
                  <a:cxn ang="0">
                    <a:pos x="55" y="38"/>
                  </a:cxn>
                  <a:cxn ang="0">
                    <a:pos x="41" y="40"/>
                  </a:cxn>
                  <a:cxn ang="0">
                    <a:pos x="30" y="47"/>
                  </a:cxn>
                  <a:cxn ang="0">
                    <a:pos x="19" y="55"/>
                  </a:cxn>
                  <a:cxn ang="0">
                    <a:pos x="10" y="66"/>
                  </a:cxn>
                  <a:cxn ang="0">
                    <a:pos x="5" y="67"/>
                  </a:cxn>
                  <a:cxn ang="0">
                    <a:pos x="3" y="65"/>
                  </a:cxn>
                  <a:cxn ang="0">
                    <a:pos x="0" y="60"/>
                  </a:cxn>
                  <a:cxn ang="0">
                    <a:pos x="0" y="54"/>
                  </a:cxn>
                  <a:cxn ang="0">
                    <a:pos x="0" y="45"/>
                  </a:cxn>
                  <a:cxn ang="0">
                    <a:pos x="1" y="36"/>
                  </a:cxn>
                  <a:cxn ang="0">
                    <a:pos x="3" y="28"/>
                  </a:cxn>
                  <a:cxn ang="0">
                    <a:pos x="7" y="20"/>
                  </a:cxn>
                  <a:cxn ang="0">
                    <a:pos x="22" y="11"/>
                  </a:cxn>
                  <a:cxn ang="0">
                    <a:pos x="35" y="6"/>
                  </a:cxn>
                  <a:cxn ang="0">
                    <a:pos x="47" y="2"/>
                  </a:cxn>
                  <a:cxn ang="0">
                    <a:pos x="60" y="1"/>
                  </a:cxn>
                  <a:cxn ang="0">
                    <a:pos x="72" y="0"/>
                  </a:cxn>
                  <a:cxn ang="0">
                    <a:pos x="86" y="2"/>
                  </a:cxn>
                  <a:cxn ang="0">
                    <a:pos x="101" y="4"/>
                  </a:cxn>
                  <a:cxn ang="0">
                    <a:pos x="120" y="9"/>
                  </a:cxn>
                </a:cxnLst>
                <a:rect l="0" t="0" r="r" b="b"/>
                <a:pathLst>
                  <a:path w="132" h="67">
                    <a:moveTo>
                      <a:pt x="120" y="9"/>
                    </a:moveTo>
                    <a:lnTo>
                      <a:pt x="126" y="13"/>
                    </a:lnTo>
                    <a:lnTo>
                      <a:pt x="130" y="19"/>
                    </a:lnTo>
                    <a:lnTo>
                      <a:pt x="132" y="25"/>
                    </a:lnTo>
                    <a:lnTo>
                      <a:pt x="132" y="32"/>
                    </a:lnTo>
                    <a:lnTo>
                      <a:pt x="129" y="37"/>
                    </a:lnTo>
                    <a:lnTo>
                      <a:pt x="127" y="43"/>
                    </a:lnTo>
                    <a:lnTo>
                      <a:pt x="123" y="45"/>
                    </a:lnTo>
                    <a:lnTo>
                      <a:pt x="120" y="47"/>
                    </a:lnTo>
                    <a:lnTo>
                      <a:pt x="100" y="42"/>
                    </a:lnTo>
                    <a:lnTo>
                      <a:pt x="84" y="38"/>
                    </a:lnTo>
                    <a:lnTo>
                      <a:pt x="67" y="37"/>
                    </a:lnTo>
                    <a:lnTo>
                      <a:pt x="55" y="38"/>
                    </a:lnTo>
                    <a:lnTo>
                      <a:pt x="41" y="40"/>
                    </a:lnTo>
                    <a:lnTo>
                      <a:pt x="30" y="47"/>
                    </a:lnTo>
                    <a:lnTo>
                      <a:pt x="19" y="55"/>
                    </a:lnTo>
                    <a:lnTo>
                      <a:pt x="10" y="66"/>
                    </a:lnTo>
                    <a:lnTo>
                      <a:pt x="5" y="67"/>
                    </a:lnTo>
                    <a:lnTo>
                      <a:pt x="3" y="65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0" y="45"/>
                    </a:lnTo>
                    <a:lnTo>
                      <a:pt x="1" y="36"/>
                    </a:lnTo>
                    <a:lnTo>
                      <a:pt x="3" y="28"/>
                    </a:lnTo>
                    <a:lnTo>
                      <a:pt x="7" y="20"/>
                    </a:lnTo>
                    <a:lnTo>
                      <a:pt x="22" y="11"/>
                    </a:lnTo>
                    <a:lnTo>
                      <a:pt x="35" y="6"/>
                    </a:lnTo>
                    <a:lnTo>
                      <a:pt x="47" y="2"/>
                    </a:lnTo>
                    <a:lnTo>
                      <a:pt x="60" y="1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101" y="4"/>
                    </a:lnTo>
                    <a:lnTo>
                      <a:pt x="120" y="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56" name="Freeform 113"/>
              <p:cNvSpPr>
                <a:spLocks/>
              </p:cNvSpPr>
              <p:nvPr/>
            </p:nvSpPr>
            <p:spPr bwMode="auto">
              <a:xfrm>
                <a:off x="3501" y="2535"/>
                <a:ext cx="12" cy="7"/>
              </a:xfrm>
              <a:custGeom>
                <a:avLst/>
                <a:gdLst/>
                <a:ahLst/>
                <a:cxnLst>
                  <a:cxn ang="0">
                    <a:pos x="107" y="8"/>
                  </a:cxn>
                  <a:cxn ang="0">
                    <a:pos x="113" y="12"/>
                  </a:cxn>
                  <a:cxn ang="0">
                    <a:pos x="117" y="18"/>
                  </a:cxn>
                  <a:cxn ang="0">
                    <a:pos x="118" y="23"/>
                  </a:cxn>
                  <a:cxn ang="0">
                    <a:pos x="119" y="29"/>
                  </a:cxn>
                  <a:cxn ang="0">
                    <a:pos x="115" y="37"/>
                  </a:cxn>
                  <a:cxn ang="0">
                    <a:pos x="109" y="43"/>
                  </a:cxn>
                  <a:cxn ang="0">
                    <a:pos x="91" y="37"/>
                  </a:cxn>
                  <a:cxn ang="0">
                    <a:pos x="76" y="34"/>
                  </a:cxn>
                  <a:cxn ang="0">
                    <a:pos x="61" y="33"/>
                  </a:cxn>
                  <a:cxn ang="0">
                    <a:pos x="50" y="34"/>
                  </a:cxn>
                  <a:cxn ang="0">
                    <a:pos x="37" y="36"/>
                  </a:cxn>
                  <a:cxn ang="0">
                    <a:pos x="28" y="42"/>
                  </a:cxn>
                  <a:cxn ang="0">
                    <a:pos x="18" y="49"/>
                  </a:cxn>
                  <a:cxn ang="0">
                    <a:pos x="9" y="60"/>
                  </a:cxn>
                  <a:cxn ang="0">
                    <a:pos x="4" y="61"/>
                  </a:cxn>
                  <a:cxn ang="0">
                    <a:pos x="2" y="59"/>
                  </a:cxn>
                  <a:cxn ang="0">
                    <a:pos x="0" y="54"/>
                  </a:cxn>
                  <a:cxn ang="0">
                    <a:pos x="0" y="49"/>
                  </a:cxn>
                  <a:cxn ang="0">
                    <a:pos x="0" y="41"/>
                  </a:cxn>
                  <a:cxn ang="0">
                    <a:pos x="1" y="33"/>
                  </a:cxn>
                  <a:cxn ang="0">
                    <a:pos x="3" y="24"/>
                  </a:cxn>
                  <a:cxn ang="0">
                    <a:pos x="7" y="18"/>
                  </a:cxn>
                  <a:cxn ang="0">
                    <a:pos x="20" y="10"/>
                  </a:cxn>
                  <a:cxn ang="0">
                    <a:pos x="32" y="5"/>
                  </a:cxn>
                  <a:cxn ang="0">
                    <a:pos x="43" y="2"/>
                  </a:cxn>
                  <a:cxn ang="0">
                    <a:pos x="55" y="1"/>
                  </a:cxn>
                  <a:cxn ang="0">
                    <a:pos x="65" y="0"/>
                  </a:cxn>
                  <a:cxn ang="0">
                    <a:pos x="78" y="1"/>
                  </a:cxn>
                  <a:cxn ang="0">
                    <a:pos x="90" y="3"/>
                  </a:cxn>
                  <a:cxn ang="0">
                    <a:pos x="107" y="8"/>
                  </a:cxn>
                </a:cxnLst>
                <a:rect l="0" t="0" r="r" b="b"/>
                <a:pathLst>
                  <a:path w="119" h="61">
                    <a:moveTo>
                      <a:pt x="107" y="8"/>
                    </a:moveTo>
                    <a:lnTo>
                      <a:pt x="113" y="12"/>
                    </a:lnTo>
                    <a:lnTo>
                      <a:pt x="117" y="18"/>
                    </a:lnTo>
                    <a:lnTo>
                      <a:pt x="118" y="23"/>
                    </a:lnTo>
                    <a:lnTo>
                      <a:pt x="119" y="29"/>
                    </a:lnTo>
                    <a:lnTo>
                      <a:pt x="115" y="37"/>
                    </a:lnTo>
                    <a:lnTo>
                      <a:pt x="109" y="43"/>
                    </a:lnTo>
                    <a:lnTo>
                      <a:pt x="91" y="37"/>
                    </a:lnTo>
                    <a:lnTo>
                      <a:pt x="76" y="34"/>
                    </a:lnTo>
                    <a:lnTo>
                      <a:pt x="61" y="33"/>
                    </a:lnTo>
                    <a:lnTo>
                      <a:pt x="50" y="34"/>
                    </a:lnTo>
                    <a:lnTo>
                      <a:pt x="37" y="36"/>
                    </a:lnTo>
                    <a:lnTo>
                      <a:pt x="28" y="42"/>
                    </a:lnTo>
                    <a:lnTo>
                      <a:pt x="18" y="49"/>
                    </a:lnTo>
                    <a:lnTo>
                      <a:pt x="9" y="60"/>
                    </a:lnTo>
                    <a:lnTo>
                      <a:pt x="4" y="61"/>
                    </a:lnTo>
                    <a:lnTo>
                      <a:pt x="2" y="59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0" y="41"/>
                    </a:lnTo>
                    <a:lnTo>
                      <a:pt x="1" y="33"/>
                    </a:lnTo>
                    <a:lnTo>
                      <a:pt x="3" y="24"/>
                    </a:lnTo>
                    <a:lnTo>
                      <a:pt x="7" y="18"/>
                    </a:lnTo>
                    <a:lnTo>
                      <a:pt x="20" y="10"/>
                    </a:lnTo>
                    <a:lnTo>
                      <a:pt x="32" y="5"/>
                    </a:lnTo>
                    <a:lnTo>
                      <a:pt x="43" y="2"/>
                    </a:lnTo>
                    <a:lnTo>
                      <a:pt x="55" y="1"/>
                    </a:lnTo>
                    <a:lnTo>
                      <a:pt x="65" y="0"/>
                    </a:lnTo>
                    <a:lnTo>
                      <a:pt x="78" y="1"/>
                    </a:lnTo>
                    <a:lnTo>
                      <a:pt x="90" y="3"/>
                    </a:lnTo>
                    <a:lnTo>
                      <a:pt x="107" y="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57" name="Freeform 114"/>
              <p:cNvSpPr>
                <a:spLocks/>
              </p:cNvSpPr>
              <p:nvPr/>
            </p:nvSpPr>
            <p:spPr bwMode="auto">
              <a:xfrm>
                <a:off x="3501" y="2535"/>
                <a:ext cx="11" cy="6"/>
              </a:xfrm>
              <a:custGeom>
                <a:avLst/>
                <a:gdLst/>
                <a:ahLst/>
                <a:cxnLst>
                  <a:cxn ang="0">
                    <a:pos x="95" y="6"/>
                  </a:cxn>
                  <a:cxn ang="0">
                    <a:pos x="102" y="10"/>
                  </a:cxn>
                  <a:cxn ang="0">
                    <a:pos x="105" y="15"/>
                  </a:cxn>
                  <a:cxn ang="0">
                    <a:pos x="106" y="20"/>
                  </a:cxn>
                  <a:cxn ang="0">
                    <a:pos x="107" y="26"/>
                  </a:cxn>
                  <a:cxn ang="0">
                    <a:pos x="103" y="33"/>
                  </a:cxn>
                  <a:cxn ang="0">
                    <a:pos x="95" y="38"/>
                  </a:cxn>
                  <a:cxn ang="0">
                    <a:pos x="80" y="33"/>
                  </a:cxn>
                  <a:cxn ang="0">
                    <a:pos x="66" y="31"/>
                  </a:cxn>
                  <a:cxn ang="0">
                    <a:pos x="54" y="30"/>
                  </a:cxn>
                  <a:cxn ang="0">
                    <a:pos x="45" y="31"/>
                  </a:cxn>
                  <a:cxn ang="0">
                    <a:pos x="34" y="33"/>
                  </a:cxn>
                  <a:cxn ang="0">
                    <a:pos x="26" y="38"/>
                  </a:cxn>
                  <a:cxn ang="0">
                    <a:pos x="17" y="44"/>
                  </a:cxn>
                  <a:cxn ang="0">
                    <a:pos x="11" y="53"/>
                  </a:cxn>
                  <a:cxn ang="0">
                    <a:pos x="5" y="54"/>
                  </a:cxn>
                  <a:cxn ang="0">
                    <a:pos x="3" y="53"/>
                  </a:cxn>
                  <a:cxn ang="0">
                    <a:pos x="0" y="49"/>
                  </a:cxn>
                  <a:cxn ang="0">
                    <a:pos x="0" y="44"/>
                  </a:cxn>
                  <a:cxn ang="0">
                    <a:pos x="0" y="36"/>
                  </a:cxn>
                  <a:cxn ang="0">
                    <a:pos x="1" y="29"/>
                  </a:cxn>
                  <a:cxn ang="0">
                    <a:pos x="3" y="22"/>
                  </a:cxn>
                  <a:cxn ang="0">
                    <a:pos x="6" y="16"/>
                  </a:cxn>
                  <a:cxn ang="0">
                    <a:pos x="18" y="9"/>
                  </a:cxn>
                  <a:cxn ang="0">
                    <a:pos x="29" y="5"/>
                  </a:cxn>
                  <a:cxn ang="0">
                    <a:pos x="38" y="2"/>
                  </a:cxn>
                  <a:cxn ang="0">
                    <a:pos x="49" y="1"/>
                  </a:cxn>
                  <a:cxn ang="0">
                    <a:pos x="58" y="0"/>
                  </a:cxn>
                  <a:cxn ang="0">
                    <a:pos x="68" y="1"/>
                  </a:cxn>
                  <a:cxn ang="0">
                    <a:pos x="80" y="3"/>
                  </a:cxn>
                  <a:cxn ang="0">
                    <a:pos x="95" y="6"/>
                  </a:cxn>
                </a:cxnLst>
                <a:rect l="0" t="0" r="r" b="b"/>
                <a:pathLst>
                  <a:path w="107" h="54">
                    <a:moveTo>
                      <a:pt x="95" y="6"/>
                    </a:moveTo>
                    <a:lnTo>
                      <a:pt x="102" y="10"/>
                    </a:lnTo>
                    <a:lnTo>
                      <a:pt x="105" y="15"/>
                    </a:lnTo>
                    <a:lnTo>
                      <a:pt x="106" y="20"/>
                    </a:lnTo>
                    <a:lnTo>
                      <a:pt x="107" y="26"/>
                    </a:lnTo>
                    <a:lnTo>
                      <a:pt x="103" y="33"/>
                    </a:lnTo>
                    <a:lnTo>
                      <a:pt x="95" y="38"/>
                    </a:lnTo>
                    <a:lnTo>
                      <a:pt x="80" y="33"/>
                    </a:lnTo>
                    <a:lnTo>
                      <a:pt x="66" y="31"/>
                    </a:lnTo>
                    <a:lnTo>
                      <a:pt x="54" y="30"/>
                    </a:lnTo>
                    <a:lnTo>
                      <a:pt x="45" y="31"/>
                    </a:lnTo>
                    <a:lnTo>
                      <a:pt x="34" y="33"/>
                    </a:lnTo>
                    <a:lnTo>
                      <a:pt x="26" y="38"/>
                    </a:lnTo>
                    <a:lnTo>
                      <a:pt x="17" y="44"/>
                    </a:lnTo>
                    <a:lnTo>
                      <a:pt x="11" y="53"/>
                    </a:lnTo>
                    <a:lnTo>
                      <a:pt x="5" y="54"/>
                    </a:lnTo>
                    <a:lnTo>
                      <a:pt x="3" y="53"/>
                    </a:lnTo>
                    <a:lnTo>
                      <a:pt x="0" y="49"/>
                    </a:lnTo>
                    <a:lnTo>
                      <a:pt x="0" y="44"/>
                    </a:lnTo>
                    <a:lnTo>
                      <a:pt x="0" y="36"/>
                    </a:lnTo>
                    <a:lnTo>
                      <a:pt x="1" y="29"/>
                    </a:lnTo>
                    <a:lnTo>
                      <a:pt x="3" y="22"/>
                    </a:lnTo>
                    <a:lnTo>
                      <a:pt x="6" y="16"/>
                    </a:lnTo>
                    <a:lnTo>
                      <a:pt x="18" y="9"/>
                    </a:lnTo>
                    <a:lnTo>
                      <a:pt x="29" y="5"/>
                    </a:lnTo>
                    <a:lnTo>
                      <a:pt x="38" y="2"/>
                    </a:lnTo>
                    <a:lnTo>
                      <a:pt x="49" y="1"/>
                    </a:lnTo>
                    <a:lnTo>
                      <a:pt x="58" y="0"/>
                    </a:lnTo>
                    <a:lnTo>
                      <a:pt x="68" y="1"/>
                    </a:lnTo>
                    <a:lnTo>
                      <a:pt x="80" y="3"/>
                    </a:lnTo>
                    <a:lnTo>
                      <a:pt x="95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58" name="Freeform 115"/>
              <p:cNvSpPr>
                <a:spLocks/>
              </p:cNvSpPr>
              <p:nvPr/>
            </p:nvSpPr>
            <p:spPr bwMode="auto">
              <a:xfrm>
                <a:off x="3502" y="2535"/>
                <a:ext cx="9" cy="6"/>
              </a:xfrm>
              <a:custGeom>
                <a:avLst/>
                <a:gdLst/>
                <a:ahLst/>
                <a:cxnLst>
                  <a:cxn ang="0">
                    <a:pos x="85" y="6"/>
                  </a:cxn>
                  <a:cxn ang="0">
                    <a:pos x="89" y="9"/>
                  </a:cxn>
                  <a:cxn ang="0">
                    <a:pos x="92" y="14"/>
                  </a:cxn>
                  <a:cxn ang="0">
                    <a:pos x="94" y="17"/>
                  </a:cxn>
                  <a:cxn ang="0">
                    <a:pos x="95" y="22"/>
                  </a:cxn>
                  <a:cxn ang="0">
                    <a:pos x="90" y="29"/>
                  </a:cxn>
                  <a:cxn ang="0">
                    <a:pos x="85" y="33"/>
                  </a:cxn>
                  <a:cxn ang="0">
                    <a:pos x="71" y="29"/>
                  </a:cxn>
                  <a:cxn ang="0">
                    <a:pos x="59" y="27"/>
                  </a:cxn>
                  <a:cxn ang="0">
                    <a:pos x="48" y="26"/>
                  </a:cxn>
                  <a:cxn ang="0">
                    <a:pos x="39" y="27"/>
                  </a:cxn>
                  <a:cxn ang="0">
                    <a:pos x="29" y="29"/>
                  </a:cxn>
                  <a:cxn ang="0">
                    <a:pos x="21" y="33"/>
                  </a:cxn>
                  <a:cxn ang="0">
                    <a:pos x="14" y="39"/>
                  </a:cxn>
                  <a:cxn ang="0">
                    <a:pos x="8" y="47"/>
                  </a:cxn>
                  <a:cxn ang="0">
                    <a:pos x="2" y="45"/>
                  </a:cxn>
                  <a:cxn ang="0">
                    <a:pos x="0" y="38"/>
                  </a:cxn>
                  <a:cxn ang="0">
                    <a:pos x="0" y="31"/>
                  </a:cxn>
                  <a:cxn ang="0">
                    <a:pos x="1" y="25"/>
                  </a:cxn>
                  <a:cxn ang="0">
                    <a:pos x="2" y="19"/>
                  </a:cxn>
                  <a:cxn ang="0">
                    <a:pos x="6" y="14"/>
                  </a:cxn>
                  <a:cxn ang="0">
                    <a:pos x="15" y="8"/>
                  </a:cxn>
                  <a:cxn ang="0">
                    <a:pos x="25" y="4"/>
                  </a:cxn>
                  <a:cxn ang="0">
                    <a:pos x="34" y="1"/>
                  </a:cxn>
                  <a:cxn ang="0">
                    <a:pos x="43" y="1"/>
                  </a:cxn>
                  <a:cxn ang="0">
                    <a:pos x="51" y="0"/>
                  </a:cxn>
                  <a:cxn ang="0">
                    <a:pos x="60" y="1"/>
                  </a:cxn>
                  <a:cxn ang="0">
                    <a:pos x="72" y="3"/>
                  </a:cxn>
                  <a:cxn ang="0">
                    <a:pos x="85" y="6"/>
                  </a:cxn>
                </a:cxnLst>
                <a:rect l="0" t="0" r="r" b="b"/>
                <a:pathLst>
                  <a:path w="95" h="47">
                    <a:moveTo>
                      <a:pt x="85" y="6"/>
                    </a:moveTo>
                    <a:lnTo>
                      <a:pt x="89" y="9"/>
                    </a:lnTo>
                    <a:lnTo>
                      <a:pt x="92" y="14"/>
                    </a:lnTo>
                    <a:lnTo>
                      <a:pt x="94" y="17"/>
                    </a:lnTo>
                    <a:lnTo>
                      <a:pt x="95" y="22"/>
                    </a:lnTo>
                    <a:lnTo>
                      <a:pt x="90" y="29"/>
                    </a:lnTo>
                    <a:lnTo>
                      <a:pt x="85" y="33"/>
                    </a:lnTo>
                    <a:lnTo>
                      <a:pt x="71" y="29"/>
                    </a:lnTo>
                    <a:lnTo>
                      <a:pt x="59" y="27"/>
                    </a:lnTo>
                    <a:lnTo>
                      <a:pt x="48" y="26"/>
                    </a:lnTo>
                    <a:lnTo>
                      <a:pt x="39" y="27"/>
                    </a:lnTo>
                    <a:lnTo>
                      <a:pt x="29" y="29"/>
                    </a:lnTo>
                    <a:lnTo>
                      <a:pt x="21" y="33"/>
                    </a:lnTo>
                    <a:lnTo>
                      <a:pt x="14" y="39"/>
                    </a:lnTo>
                    <a:lnTo>
                      <a:pt x="8" y="47"/>
                    </a:lnTo>
                    <a:lnTo>
                      <a:pt x="2" y="45"/>
                    </a:lnTo>
                    <a:lnTo>
                      <a:pt x="0" y="38"/>
                    </a:lnTo>
                    <a:lnTo>
                      <a:pt x="0" y="31"/>
                    </a:lnTo>
                    <a:lnTo>
                      <a:pt x="1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5" y="8"/>
                    </a:lnTo>
                    <a:lnTo>
                      <a:pt x="25" y="4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0"/>
                    </a:lnTo>
                    <a:lnTo>
                      <a:pt x="60" y="1"/>
                    </a:lnTo>
                    <a:lnTo>
                      <a:pt x="72" y="3"/>
                    </a:lnTo>
                    <a:lnTo>
                      <a:pt x="85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59" name="Freeform 116"/>
              <p:cNvSpPr>
                <a:spLocks/>
              </p:cNvSpPr>
              <p:nvPr/>
            </p:nvSpPr>
            <p:spPr bwMode="auto">
              <a:xfrm>
                <a:off x="3509" y="2520"/>
                <a:ext cx="34" cy="8"/>
              </a:xfrm>
              <a:custGeom>
                <a:avLst/>
                <a:gdLst/>
                <a:ahLst/>
                <a:cxnLst>
                  <a:cxn ang="0">
                    <a:pos x="315" y="0"/>
                  </a:cxn>
                  <a:cxn ang="0">
                    <a:pos x="321" y="1"/>
                  </a:cxn>
                  <a:cxn ang="0">
                    <a:pos x="327" y="4"/>
                  </a:cxn>
                  <a:cxn ang="0">
                    <a:pos x="331" y="7"/>
                  </a:cxn>
                  <a:cxn ang="0">
                    <a:pos x="335" y="11"/>
                  </a:cxn>
                  <a:cxn ang="0">
                    <a:pos x="338" y="19"/>
                  </a:cxn>
                  <a:cxn ang="0">
                    <a:pos x="336" y="26"/>
                  </a:cxn>
                  <a:cxn ang="0">
                    <a:pos x="302" y="31"/>
                  </a:cxn>
                  <a:cxn ang="0">
                    <a:pos x="267" y="37"/>
                  </a:cxn>
                  <a:cxn ang="0">
                    <a:pos x="231" y="43"/>
                  </a:cxn>
                  <a:cxn ang="0">
                    <a:pos x="195" y="49"/>
                  </a:cxn>
                  <a:cxn ang="0">
                    <a:pos x="158" y="54"/>
                  </a:cxn>
                  <a:cxn ang="0">
                    <a:pos x="122" y="60"/>
                  </a:cxn>
                  <a:cxn ang="0">
                    <a:pos x="87" y="66"/>
                  </a:cxn>
                  <a:cxn ang="0">
                    <a:pos x="55" y="73"/>
                  </a:cxn>
                  <a:cxn ang="0">
                    <a:pos x="44" y="71"/>
                  </a:cxn>
                  <a:cxn ang="0">
                    <a:pos x="34" y="67"/>
                  </a:cxn>
                  <a:cxn ang="0">
                    <a:pos x="24" y="61"/>
                  </a:cxn>
                  <a:cxn ang="0">
                    <a:pos x="15" y="56"/>
                  </a:cxn>
                  <a:cxn ang="0">
                    <a:pos x="7" y="50"/>
                  </a:cxn>
                  <a:cxn ang="0">
                    <a:pos x="3" y="45"/>
                  </a:cxn>
                  <a:cxn ang="0">
                    <a:pos x="0" y="41"/>
                  </a:cxn>
                  <a:cxn ang="0">
                    <a:pos x="3" y="40"/>
                  </a:cxn>
                  <a:cxn ang="0">
                    <a:pos x="16" y="37"/>
                  </a:cxn>
                  <a:cxn ang="0">
                    <a:pos x="52" y="32"/>
                  </a:cxn>
                  <a:cxn ang="0">
                    <a:pos x="102" y="26"/>
                  </a:cxn>
                  <a:cxn ang="0">
                    <a:pos x="160" y="20"/>
                  </a:cxn>
                  <a:cxn ang="0">
                    <a:pos x="217" y="12"/>
                  </a:cxn>
                  <a:cxn ang="0">
                    <a:pos x="267" y="6"/>
                  </a:cxn>
                  <a:cxn ang="0">
                    <a:pos x="302" y="1"/>
                  </a:cxn>
                  <a:cxn ang="0">
                    <a:pos x="315" y="0"/>
                  </a:cxn>
                </a:cxnLst>
                <a:rect l="0" t="0" r="r" b="b"/>
                <a:pathLst>
                  <a:path w="338" h="73">
                    <a:moveTo>
                      <a:pt x="315" y="0"/>
                    </a:moveTo>
                    <a:lnTo>
                      <a:pt x="321" y="1"/>
                    </a:lnTo>
                    <a:lnTo>
                      <a:pt x="327" y="4"/>
                    </a:lnTo>
                    <a:lnTo>
                      <a:pt x="331" y="7"/>
                    </a:lnTo>
                    <a:lnTo>
                      <a:pt x="335" y="11"/>
                    </a:lnTo>
                    <a:lnTo>
                      <a:pt x="338" y="19"/>
                    </a:lnTo>
                    <a:lnTo>
                      <a:pt x="336" y="26"/>
                    </a:lnTo>
                    <a:lnTo>
                      <a:pt x="302" y="31"/>
                    </a:lnTo>
                    <a:lnTo>
                      <a:pt x="267" y="37"/>
                    </a:lnTo>
                    <a:lnTo>
                      <a:pt x="231" y="43"/>
                    </a:lnTo>
                    <a:lnTo>
                      <a:pt x="195" y="49"/>
                    </a:lnTo>
                    <a:lnTo>
                      <a:pt x="158" y="54"/>
                    </a:lnTo>
                    <a:lnTo>
                      <a:pt x="122" y="60"/>
                    </a:lnTo>
                    <a:lnTo>
                      <a:pt x="87" y="66"/>
                    </a:lnTo>
                    <a:lnTo>
                      <a:pt x="55" y="73"/>
                    </a:lnTo>
                    <a:lnTo>
                      <a:pt x="44" y="71"/>
                    </a:lnTo>
                    <a:lnTo>
                      <a:pt x="34" y="67"/>
                    </a:lnTo>
                    <a:lnTo>
                      <a:pt x="24" y="61"/>
                    </a:lnTo>
                    <a:lnTo>
                      <a:pt x="15" y="56"/>
                    </a:lnTo>
                    <a:lnTo>
                      <a:pt x="7" y="50"/>
                    </a:lnTo>
                    <a:lnTo>
                      <a:pt x="3" y="45"/>
                    </a:lnTo>
                    <a:lnTo>
                      <a:pt x="0" y="41"/>
                    </a:lnTo>
                    <a:lnTo>
                      <a:pt x="3" y="40"/>
                    </a:lnTo>
                    <a:lnTo>
                      <a:pt x="16" y="37"/>
                    </a:lnTo>
                    <a:lnTo>
                      <a:pt x="52" y="32"/>
                    </a:lnTo>
                    <a:lnTo>
                      <a:pt x="102" y="26"/>
                    </a:lnTo>
                    <a:lnTo>
                      <a:pt x="160" y="20"/>
                    </a:lnTo>
                    <a:lnTo>
                      <a:pt x="217" y="12"/>
                    </a:lnTo>
                    <a:lnTo>
                      <a:pt x="267" y="6"/>
                    </a:lnTo>
                    <a:lnTo>
                      <a:pt x="302" y="1"/>
                    </a:lnTo>
                    <a:lnTo>
                      <a:pt x="31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60" name="Freeform 117"/>
              <p:cNvSpPr>
                <a:spLocks/>
              </p:cNvSpPr>
              <p:nvPr/>
            </p:nvSpPr>
            <p:spPr bwMode="auto">
              <a:xfrm>
                <a:off x="3509" y="2520"/>
                <a:ext cx="34" cy="8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318" y="1"/>
                  </a:cxn>
                  <a:cxn ang="0">
                    <a:pos x="323" y="3"/>
                  </a:cxn>
                  <a:cxn ang="0">
                    <a:pos x="326" y="6"/>
                  </a:cxn>
                  <a:cxn ang="0">
                    <a:pos x="330" y="10"/>
                  </a:cxn>
                  <a:cxn ang="0">
                    <a:pos x="332" y="17"/>
                  </a:cxn>
                  <a:cxn ang="0">
                    <a:pos x="329" y="22"/>
                  </a:cxn>
                  <a:cxn ang="0">
                    <a:pos x="297" y="27"/>
                  </a:cxn>
                  <a:cxn ang="0">
                    <a:pos x="263" y="33"/>
                  </a:cxn>
                  <a:cxn ang="0">
                    <a:pos x="225" y="40"/>
                  </a:cxn>
                  <a:cxn ang="0">
                    <a:pos x="189" y="46"/>
                  </a:cxn>
                  <a:cxn ang="0">
                    <a:pos x="152" y="51"/>
                  </a:cxn>
                  <a:cxn ang="0">
                    <a:pos x="116" y="57"/>
                  </a:cxn>
                  <a:cxn ang="0">
                    <a:pos x="82" y="63"/>
                  </a:cxn>
                  <a:cxn ang="0">
                    <a:pos x="51" y="69"/>
                  </a:cxn>
                  <a:cxn ang="0">
                    <a:pos x="40" y="67"/>
                  </a:cxn>
                  <a:cxn ang="0">
                    <a:pos x="31" y="64"/>
                  </a:cxn>
                  <a:cxn ang="0">
                    <a:pos x="22" y="59"/>
                  </a:cxn>
                  <a:cxn ang="0">
                    <a:pos x="13" y="54"/>
                  </a:cxn>
                  <a:cxn ang="0">
                    <a:pos x="6" y="48"/>
                  </a:cxn>
                  <a:cxn ang="0">
                    <a:pos x="2" y="43"/>
                  </a:cxn>
                  <a:cxn ang="0">
                    <a:pos x="0" y="39"/>
                  </a:cxn>
                  <a:cxn ang="0">
                    <a:pos x="3" y="38"/>
                  </a:cxn>
                  <a:cxn ang="0">
                    <a:pos x="15" y="35"/>
                  </a:cxn>
                  <a:cxn ang="0">
                    <a:pos x="51" y="31"/>
                  </a:cxn>
                  <a:cxn ang="0">
                    <a:pos x="100" y="24"/>
                  </a:cxn>
                  <a:cxn ang="0">
                    <a:pos x="158" y="18"/>
                  </a:cxn>
                  <a:cxn ang="0">
                    <a:pos x="214" y="11"/>
                  </a:cxn>
                  <a:cxn ang="0">
                    <a:pos x="265" y="5"/>
                  </a:cxn>
                  <a:cxn ang="0">
                    <a:pos x="299" y="1"/>
                  </a:cxn>
                  <a:cxn ang="0">
                    <a:pos x="312" y="0"/>
                  </a:cxn>
                </a:cxnLst>
                <a:rect l="0" t="0" r="r" b="b"/>
                <a:pathLst>
                  <a:path w="332" h="69">
                    <a:moveTo>
                      <a:pt x="312" y="0"/>
                    </a:moveTo>
                    <a:lnTo>
                      <a:pt x="318" y="1"/>
                    </a:lnTo>
                    <a:lnTo>
                      <a:pt x="323" y="3"/>
                    </a:lnTo>
                    <a:lnTo>
                      <a:pt x="326" y="6"/>
                    </a:lnTo>
                    <a:lnTo>
                      <a:pt x="330" y="10"/>
                    </a:lnTo>
                    <a:lnTo>
                      <a:pt x="332" y="17"/>
                    </a:lnTo>
                    <a:lnTo>
                      <a:pt x="329" y="22"/>
                    </a:lnTo>
                    <a:lnTo>
                      <a:pt x="297" y="27"/>
                    </a:lnTo>
                    <a:lnTo>
                      <a:pt x="263" y="33"/>
                    </a:lnTo>
                    <a:lnTo>
                      <a:pt x="225" y="40"/>
                    </a:lnTo>
                    <a:lnTo>
                      <a:pt x="189" y="46"/>
                    </a:lnTo>
                    <a:lnTo>
                      <a:pt x="152" y="51"/>
                    </a:lnTo>
                    <a:lnTo>
                      <a:pt x="116" y="57"/>
                    </a:lnTo>
                    <a:lnTo>
                      <a:pt x="82" y="63"/>
                    </a:lnTo>
                    <a:lnTo>
                      <a:pt x="51" y="69"/>
                    </a:lnTo>
                    <a:lnTo>
                      <a:pt x="40" y="67"/>
                    </a:lnTo>
                    <a:lnTo>
                      <a:pt x="31" y="64"/>
                    </a:lnTo>
                    <a:lnTo>
                      <a:pt x="22" y="59"/>
                    </a:lnTo>
                    <a:lnTo>
                      <a:pt x="13" y="54"/>
                    </a:lnTo>
                    <a:lnTo>
                      <a:pt x="6" y="48"/>
                    </a:lnTo>
                    <a:lnTo>
                      <a:pt x="2" y="43"/>
                    </a:lnTo>
                    <a:lnTo>
                      <a:pt x="0" y="39"/>
                    </a:lnTo>
                    <a:lnTo>
                      <a:pt x="3" y="38"/>
                    </a:lnTo>
                    <a:lnTo>
                      <a:pt x="15" y="35"/>
                    </a:lnTo>
                    <a:lnTo>
                      <a:pt x="51" y="31"/>
                    </a:lnTo>
                    <a:lnTo>
                      <a:pt x="100" y="24"/>
                    </a:lnTo>
                    <a:lnTo>
                      <a:pt x="158" y="18"/>
                    </a:lnTo>
                    <a:lnTo>
                      <a:pt x="214" y="11"/>
                    </a:lnTo>
                    <a:lnTo>
                      <a:pt x="265" y="5"/>
                    </a:lnTo>
                    <a:lnTo>
                      <a:pt x="299" y="1"/>
                    </a:lnTo>
                    <a:lnTo>
                      <a:pt x="3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61" name="Freeform 118"/>
              <p:cNvSpPr>
                <a:spLocks/>
              </p:cNvSpPr>
              <p:nvPr/>
            </p:nvSpPr>
            <p:spPr bwMode="auto">
              <a:xfrm>
                <a:off x="3510" y="2521"/>
                <a:ext cx="32" cy="7"/>
              </a:xfrm>
              <a:custGeom>
                <a:avLst/>
                <a:gdLst/>
                <a:ahLst/>
                <a:cxnLst>
                  <a:cxn ang="0">
                    <a:pos x="308" y="0"/>
                  </a:cxn>
                  <a:cxn ang="0">
                    <a:pos x="318" y="3"/>
                  </a:cxn>
                  <a:cxn ang="0">
                    <a:pos x="324" y="9"/>
                  </a:cxn>
                  <a:cxn ang="0">
                    <a:pos x="326" y="15"/>
                  </a:cxn>
                  <a:cxn ang="0">
                    <a:pos x="324" y="21"/>
                  </a:cxn>
                  <a:cxn ang="0">
                    <a:pos x="293" y="25"/>
                  </a:cxn>
                  <a:cxn ang="0">
                    <a:pos x="259" y="31"/>
                  </a:cxn>
                  <a:cxn ang="0">
                    <a:pos x="221" y="37"/>
                  </a:cxn>
                  <a:cxn ang="0">
                    <a:pos x="184" y="43"/>
                  </a:cxn>
                  <a:cxn ang="0">
                    <a:pos x="145" y="48"/>
                  </a:cxn>
                  <a:cxn ang="0">
                    <a:pos x="109" y="54"/>
                  </a:cxn>
                  <a:cxn ang="0">
                    <a:pos x="74" y="60"/>
                  </a:cxn>
                  <a:cxn ang="0">
                    <a:pos x="44" y="66"/>
                  </a:cxn>
                  <a:cxn ang="0">
                    <a:pos x="35" y="64"/>
                  </a:cxn>
                  <a:cxn ang="0">
                    <a:pos x="27" y="61"/>
                  </a:cxn>
                  <a:cxn ang="0">
                    <a:pos x="18" y="56"/>
                  </a:cxn>
                  <a:cxn ang="0">
                    <a:pos x="11" y="52"/>
                  </a:cxn>
                  <a:cxn ang="0">
                    <a:pos x="4" y="47"/>
                  </a:cxn>
                  <a:cxn ang="0">
                    <a:pos x="1" y="43"/>
                  </a:cxn>
                  <a:cxn ang="0">
                    <a:pos x="0" y="39"/>
                  </a:cxn>
                  <a:cxn ang="0">
                    <a:pos x="3" y="39"/>
                  </a:cxn>
                  <a:cxn ang="0">
                    <a:pos x="15" y="37"/>
                  </a:cxn>
                  <a:cxn ang="0">
                    <a:pos x="51" y="32"/>
                  </a:cxn>
                  <a:cxn ang="0">
                    <a:pos x="99" y="25"/>
                  </a:cxn>
                  <a:cxn ang="0">
                    <a:pos x="156" y="19"/>
                  </a:cxn>
                  <a:cxn ang="0">
                    <a:pos x="212" y="12"/>
                  </a:cxn>
                  <a:cxn ang="0">
                    <a:pos x="261" y="6"/>
                  </a:cxn>
                  <a:cxn ang="0">
                    <a:pos x="295" y="1"/>
                  </a:cxn>
                  <a:cxn ang="0">
                    <a:pos x="308" y="0"/>
                  </a:cxn>
                </a:cxnLst>
                <a:rect l="0" t="0" r="r" b="b"/>
                <a:pathLst>
                  <a:path w="326" h="66">
                    <a:moveTo>
                      <a:pt x="308" y="0"/>
                    </a:moveTo>
                    <a:lnTo>
                      <a:pt x="318" y="3"/>
                    </a:lnTo>
                    <a:lnTo>
                      <a:pt x="324" y="9"/>
                    </a:lnTo>
                    <a:lnTo>
                      <a:pt x="326" y="15"/>
                    </a:lnTo>
                    <a:lnTo>
                      <a:pt x="324" y="21"/>
                    </a:lnTo>
                    <a:lnTo>
                      <a:pt x="293" y="25"/>
                    </a:lnTo>
                    <a:lnTo>
                      <a:pt x="259" y="31"/>
                    </a:lnTo>
                    <a:lnTo>
                      <a:pt x="221" y="37"/>
                    </a:lnTo>
                    <a:lnTo>
                      <a:pt x="184" y="43"/>
                    </a:lnTo>
                    <a:lnTo>
                      <a:pt x="145" y="48"/>
                    </a:lnTo>
                    <a:lnTo>
                      <a:pt x="109" y="54"/>
                    </a:lnTo>
                    <a:lnTo>
                      <a:pt x="74" y="60"/>
                    </a:lnTo>
                    <a:lnTo>
                      <a:pt x="44" y="66"/>
                    </a:lnTo>
                    <a:lnTo>
                      <a:pt x="35" y="64"/>
                    </a:lnTo>
                    <a:lnTo>
                      <a:pt x="27" y="61"/>
                    </a:lnTo>
                    <a:lnTo>
                      <a:pt x="18" y="56"/>
                    </a:lnTo>
                    <a:lnTo>
                      <a:pt x="11" y="52"/>
                    </a:lnTo>
                    <a:lnTo>
                      <a:pt x="4" y="47"/>
                    </a:lnTo>
                    <a:lnTo>
                      <a:pt x="1" y="43"/>
                    </a:lnTo>
                    <a:lnTo>
                      <a:pt x="0" y="39"/>
                    </a:lnTo>
                    <a:lnTo>
                      <a:pt x="3" y="39"/>
                    </a:lnTo>
                    <a:lnTo>
                      <a:pt x="15" y="37"/>
                    </a:lnTo>
                    <a:lnTo>
                      <a:pt x="51" y="32"/>
                    </a:lnTo>
                    <a:lnTo>
                      <a:pt x="99" y="25"/>
                    </a:lnTo>
                    <a:lnTo>
                      <a:pt x="156" y="19"/>
                    </a:lnTo>
                    <a:lnTo>
                      <a:pt x="212" y="12"/>
                    </a:lnTo>
                    <a:lnTo>
                      <a:pt x="261" y="6"/>
                    </a:lnTo>
                    <a:lnTo>
                      <a:pt x="295" y="1"/>
                    </a:lnTo>
                    <a:lnTo>
                      <a:pt x="30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62" name="Freeform 119"/>
              <p:cNvSpPr>
                <a:spLocks/>
              </p:cNvSpPr>
              <p:nvPr/>
            </p:nvSpPr>
            <p:spPr bwMode="auto">
              <a:xfrm>
                <a:off x="3510" y="2521"/>
                <a:ext cx="32" cy="7"/>
              </a:xfrm>
              <a:custGeom>
                <a:avLst/>
                <a:gdLst/>
                <a:ahLst/>
                <a:cxnLst>
                  <a:cxn ang="0">
                    <a:pos x="305" y="0"/>
                  </a:cxn>
                  <a:cxn ang="0">
                    <a:pos x="314" y="2"/>
                  </a:cxn>
                  <a:cxn ang="0">
                    <a:pos x="319" y="7"/>
                  </a:cxn>
                  <a:cxn ang="0">
                    <a:pos x="321" y="12"/>
                  </a:cxn>
                  <a:cxn ang="0">
                    <a:pos x="319" y="18"/>
                  </a:cxn>
                  <a:cxn ang="0">
                    <a:pos x="289" y="22"/>
                  </a:cxn>
                  <a:cxn ang="0">
                    <a:pos x="256" y="28"/>
                  </a:cxn>
                  <a:cxn ang="0">
                    <a:pos x="217" y="35"/>
                  </a:cxn>
                  <a:cxn ang="0">
                    <a:pos x="179" y="41"/>
                  </a:cxn>
                  <a:cxn ang="0">
                    <a:pos x="139" y="46"/>
                  </a:cxn>
                  <a:cxn ang="0">
                    <a:pos x="101" y="52"/>
                  </a:cxn>
                  <a:cxn ang="0">
                    <a:pos x="67" y="57"/>
                  </a:cxn>
                  <a:cxn ang="0">
                    <a:pos x="39" y="63"/>
                  </a:cxn>
                  <a:cxn ang="0">
                    <a:pos x="31" y="61"/>
                  </a:cxn>
                  <a:cxn ang="0">
                    <a:pos x="24" y="59"/>
                  </a:cxn>
                  <a:cxn ang="0">
                    <a:pos x="17" y="55"/>
                  </a:cxn>
                  <a:cxn ang="0">
                    <a:pos x="10" y="51"/>
                  </a:cxn>
                  <a:cxn ang="0">
                    <a:pos x="4" y="46"/>
                  </a:cxn>
                  <a:cxn ang="0">
                    <a:pos x="1" y="42"/>
                  </a:cxn>
                  <a:cxn ang="0">
                    <a:pos x="0" y="39"/>
                  </a:cxn>
                  <a:cxn ang="0">
                    <a:pos x="2" y="38"/>
                  </a:cxn>
                  <a:cxn ang="0">
                    <a:pos x="15" y="36"/>
                  </a:cxn>
                  <a:cxn ang="0">
                    <a:pos x="49" y="30"/>
                  </a:cxn>
                  <a:cxn ang="0">
                    <a:pos x="97" y="24"/>
                  </a:cxn>
                  <a:cxn ang="0">
                    <a:pos x="153" y="18"/>
                  </a:cxn>
                  <a:cxn ang="0">
                    <a:pos x="208" y="11"/>
                  </a:cxn>
                  <a:cxn ang="0">
                    <a:pos x="258" y="5"/>
                  </a:cxn>
                  <a:cxn ang="0">
                    <a:pos x="292" y="1"/>
                  </a:cxn>
                  <a:cxn ang="0">
                    <a:pos x="305" y="0"/>
                  </a:cxn>
                </a:cxnLst>
                <a:rect l="0" t="0" r="r" b="b"/>
                <a:pathLst>
                  <a:path w="321" h="63">
                    <a:moveTo>
                      <a:pt x="305" y="0"/>
                    </a:moveTo>
                    <a:lnTo>
                      <a:pt x="314" y="2"/>
                    </a:lnTo>
                    <a:lnTo>
                      <a:pt x="319" y="7"/>
                    </a:lnTo>
                    <a:lnTo>
                      <a:pt x="321" y="12"/>
                    </a:lnTo>
                    <a:lnTo>
                      <a:pt x="319" y="18"/>
                    </a:lnTo>
                    <a:lnTo>
                      <a:pt x="289" y="22"/>
                    </a:lnTo>
                    <a:lnTo>
                      <a:pt x="256" y="28"/>
                    </a:lnTo>
                    <a:lnTo>
                      <a:pt x="217" y="35"/>
                    </a:lnTo>
                    <a:lnTo>
                      <a:pt x="179" y="41"/>
                    </a:lnTo>
                    <a:lnTo>
                      <a:pt x="139" y="46"/>
                    </a:lnTo>
                    <a:lnTo>
                      <a:pt x="101" y="52"/>
                    </a:lnTo>
                    <a:lnTo>
                      <a:pt x="67" y="57"/>
                    </a:lnTo>
                    <a:lnTo>
                      <a:pt x="39" y="63"/>
                    </a:lnTo>
                    <a:lnTo>
                      <a:pt x="31" y="61"/>
                    </a:lnTo>
                    <a:lnTo>
                      <a:pt x="24" y="59"/>
                    </a:lnTo>
                    <a:lnTo>
                      <a:pt x="17" y="55"/>
                    </a:lnTo>
                    <a:lnTo>
                      <a:pt x="10" y="51"/>
                    </a:lnTo>
                    <a:lnTo>
                      <a:pt x="4" y="46"/>
                    </a:lnTo>
                    <a:lnTo>
                      <a:pt x="1" y="42"/>
                    </a:lnTo>
                    <a:lnTo>
                      <a:pt x="0" y="39"/>
                    </a:lnTo>
                    <a:lnTo>
                      <a:pt x="2" y="38"/>
                    </a:lnTo>
                    <a:lnTo>
                      <a:pt x="15" y="36"/>
                    </a:lnTo>
                    <a:lnTo>
                      <a:pt x="49" y="30"/>
                    </a:lnTo>
                    <a:lnTo>
                      <a:pt x="97" y="24"/>
                    </a:lnTo>
                    <a:lnTo>
                      <a:pt x="153" y="18"/>
                    </a:lnTo>
                    <a:lnTo>
                      <a:pt x="208" y="11"/>
                    </a:lnTo>
                    <a:lnTo>
                      <a:pt x="258" y="5"/>
                    </a:lnTo>
                    <a:lnTo>
                      <a:pt x="292" y="1"/>
                    </a:lnTo>
                    <a:lnTo>
                      <a:pt x="30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63" name="Freeform 120"/>
              <p:cNvSpPr>
                <a:spLocks/>
              </p:cNvSpPr>
              <p:nvPr/>
            </p:nvSpPr>
            <p:spPr bwMode="auto">
              <a:xfrm>
                <a:off x="3510" y="2521"/>
                <a:ext cx="32" cy="7"/>
              </a:xfrm>
              <a:custGeom>
                <a:avLst/>
                <a:gdLst/>
                <a:ahLst/>
                <a:cxnLst>
                  <a:cxn ang="0">
                    <a:pos x="299" y="0"/>
                  </a:cxn>
                  <a:cxn ang="0">
                    <a:pos x="307" y="2"/>
                  </a:cxn>
                  <a:cxn ang="0">
                    <a:pos x="313" y="8"/>
                  </a:cxn>
                  <a:cxn ang="0">
                    <a:pos x="314" y="13"/>
                  </a:cxn>
                  <a:cxn ang="0">
                    <a:pos x="313" y="18"/>
                  </a:cxn>
                  <a:cxn ang="0">
                    <a:pos x="285" y="21"/>
                  </a:cxn>
                  <a:cxn ang="0">
                    <a:pos x="251" y="27"/>
                  </a:cxn>
                  <a:cxn ang="0">
                    <a:pos x="212" y="33"/>
                  </a:cxn>
                  <a:cxn ang="0">
                    <a:pos x="172" y="40"/>
                  </a:cxn>
                  <a:cxn ang="0">
                    <a:pos x="131" y="45"/>
                  </a:cxn>
                  <a:cxn ang="0">
                    <a:pos x="93" y="50"/>
                  </a:cxn>
                  <a:cxn ang="0">
                    <a:pos x="59" y="55"/>
                  </a:cxn>
                  <a:cxn ang="0">
                    <a:pos x="33" y="61"/>
                  </a:cxn>
                  <a:cxn ang="0">
                    <a:pos x="25" y="59"/>
                  </a:cxn>
                  <a:cxn ang="0">
                    <a:pos x="19" y="57"/>
                  </a:cxn>
                  <a:cxn ang="0">
                    <a:pos x="13" y="54"/>
                  </a:cxn>
                  <a:cxn ang="0">
                    <a:pos x="7" y="51"/>
                  </a:cxn>
                  <a:cxn ang="0">
                    <a:pos x="0" y="44"/>
                  </a:cxn>
                  <a:cxn ang="0">
                    <a:pos x="2" y="40"/>
                  </a:cxn>
                  <a:cxn ang="0">
                    <a:pos x="15" y="38"/>
                  </a:cxn>
                  <a:cxn ang="0">
                    <a:pos x="49" y="32"/>
                  </a:cxn>
                  <a:cxn ang="0">
                    <a:pos x="96" y="26"/>
                  </a:cxn>
                  <a:cxn ang="0">
                    <a:pos x="151" y="20"/>
                  </a:cxn>
                  <a:cxn ang="0">
                    <a:pos x="205" y="12"/>
                  </a:cxn>
                  <a:cxn ang="0">
                    <a:pos x="253" y="6"/>
                  </a:cxn>
                  <a:cxn ang="0">
                    <a:pos x="286" y="1"/>
                  </a:cxn>
                  <a:cxn ang="0">
                    <a:pos x="299" y="0"/>
                  </a:cxn>
                </a:cxnLst>
                <a:rect l="0" t="0" r="r" b="b"/>
                <a:pathLst>
                  <a:path w="314" h="61">
                    <a:moveTo>
                      <a:pt x="299" y="0"/>
                    </a:moveTo>
                    <a:lnTo>
                      <a:pt x="307" y="2"/>
                    </a:lnTo>
                    <a:lnTo>
                      <a:pt x="313" y="8"/>
                    </a:lnTo>
                    <a:lnTo>
                      <a:pt x="314" y="13"/>
                    </a:lnTo>
                    <a:lnTo>
                      <a:pt x="313" y="18"/>
                    </a:lnTo>
                    <a:lnTo>
                      <a:pt x="285" y="21"/>
                    </a:lnTo>
                    <a:lnTo>
                      <a:pt x="251" y="27"/>
                    </a:lnTo>
                    <a:lnTo>
                      <a:pt x="212" y="33"/>
                    </a:lnTo>
                    <a:lnTo>
                      <a:pt x="172" y="40"/>
                    </a:lnTo>
                    <a:lnTo>
                      <a:pt x="131" y="45"/>
                    </a:lnTo>
                    <a:lnTo>
                      <a:pt x="93" y="50"/>
                    </a:lnTo>
                    <a:lnTo>
                      <a:pt x="59" y="55"/>
                    </a:lnTo>
                    <a:lnTo>
                      <a:pt x="33" y="61"/>
                    </a:lnTo>
                    <a:lnTo>
                      <a:pt x="25" y="59"/>
                    </a:lnTo>
                    <a:lnTo>
                      <a:pt x="19" y="57"/>
                    </a:lnTo>
                    <a:lnTo>
                      <a:pt x="13" y="54"/>
                    </a:lnTo>
                    <a:lnTo>
                      <a:pt x="7" y="51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15" y="38"/>
                    </a:lnTo>
                    <a:lnTo>
                      <a:pt x="49" y="32"/>
                    </a:lnTo>
                    <a:lnTo>
                      <a:pt x="96" y="26"/>
                    </a:lnTo>
                    <a:lnTo>
                      <a:pt x="151" y="20"/>
                    </a:lnTo>
                    <a:lnTo>
                      <a:pt x="205" y="12"/>
                    </a:lnTo>
                    <a:lnTo>
                      <a:pt x="253" y="6"/>
                    </a:lnTo>
                    <a:lnTo>
                      <a:pt x="286" y="1"/>
                    </a:lnTo>
                    <a:lnTo>
                      <a:pt x="29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64" name="Freeform 121"/>
              <p:cNvSpPr>
                <a:spLocks/>
              </p:cNvSpPr>
              <p:nvPr/>
            </p:nvSpPr>
            <p:spPr bwMode="auto">
              <a:xfrm>
                <a:off x="3510" y="2521"/>
                <a:ext cx="31" cy="6"/>
              </a:xfrm>
              <a:custGeom>
                <a:avLst/>
                <a:gdLst/>
                <a:ahLst/>
                <a:cxnLst>
                  <a:cxn ang="0">
                    <a:pos x="297" y="0"/>
                  </a:cxn>
                  <a:cxn ang="0">
                    <a:pos x="303" y="2"/>
                  </a:cxn>
                  <a:cxn ang="0">
                    <a:pos x="309" y="6"/>
                  </a:cxn>
                  <a:cxn ang="0">
                    <a:pos x="309" y="9"/>
                  </a:cxn>
                  <a:cxn ang="0">
                    <a:pos x="306" y="14"/>
                  </a:cxn>
                  <a:cxn ang="0">
                    <a:pos x="281" y="18"/>
                  </a:cxn>
                  <a:cxn ang="0">
                    <a:pos x="247" y="24"/>
                  </a:cxn>
                  <a:cxn ang="0">
                    <a:pos x="209" y="30"/>
                  </a:cxn>
                  <a:cxn ang="0">
                    <a:pos x="168" y="37"/>
                  </a:cxn>
                  <a:cxn ang="0">
                    <a:pos x="126" y="42"/>
                  </a:cxn>
                  <a:cxn ang="0">
                    <a:pos x="88" y="48"/>
                  </a:cxn>
                  <a:cxn ang="0">
                    <a:pos x="54" y="52"/>
                  </a:cxn>
                  <a:cxn ang="0">
                    <a:pos x="29" y="57"/>
                  </a:cxn>
                  <a:cxn ang="0">
                    <a:pos x="23" y="56"/>
                  </a:cxn>
                  <a:cxn ang="0">
                    <a:pos x="17" y="54"/>
                  </a:cxn>
                  <a:cxn ang="0">
                    <a:pos x="11" y="51"/>
                  </a:cxn>
                  <a:cxn ang="0">
                    <a:pos x="6" y="48"/>
                  </a:cxn>
                  <a:cxn ang="0">
                    <a:pos x="0" y="42"/>
                  </a:cxn>
                  <a:cxn ang="0">
                    <a:pos x="2" y="40"/>
                  </a:cxn>
                  <a:cxn ang="0">
                    <a:pos x="14" y="38"/>
                  </a:cxn>
                  <a:cxn ang="0">
                    <a:pos x="48" y="33"/>
                  </a:cxn>
                  <a:cxn ang="0">
                    <a:pos x="94" y="26"/>
                  </a:cxn>
                  <a:cxn ang="0">
                    <a:pos x="149" y="19"/>
                  </a:cxn>
                  <a:cxn ang="0">
                    <a:pos x="203" y="11"/>
                  </a:cxn>
                  <a:cxn ang="0">
                    <a:pos x="251" y="6"/>
                  </a:cxn>
                  <a:cxn ang="0">
                    <a:pos x="284" y="1"/>
                  </a:cxn>
                  <a:cxn ang="0">
                    <a:pos x="297" y="0"/>
                  </a:cxn>
                </a:cxnLst>
                <a:rect l="0" t="0" r="r" b="b"/>
                <a:pathLst>
                  <a:path w="309" h="57">
                    <a:moveTo>
                      <a:pt x="297" y="0"/>
                    </a:moveTo>
                    <a:lnTo>
                      <a:pt x="303" y="2"/>
                    </a:lnTo>
                    <a:lnTo>
                      <a:pt x="309" y="6"/>
                    </a:lnTo>
                    <a:lnTo>
                      <a:pt x="309" y="9"/>
                    </a:lnTo>
                    <a:lnTo>
                      <a:pt x="306" y="14"/>
                    </a:lnTo>
                    <a:lnTo>
                      <a:pt x="281" y="18"/>
                    </a:lnTo>
                    <a:lnTo>
                      <a:pt x="247" y="24"/>
                    </a:lnTo>
                    <a:lnTo>
                      <a:pt x="209" y="30"/>
                    </a:lnTo>
                    <a:lnTo>
                      <a:pt x="168" y="37"/>
                    </a:lnTo>
                    <a:lnTo>
                      <a:pt x="126" y="42"/>
                    </a:lnTo>
                    <a:lnTo>
                      <a:pt x="88" y="48"/>
                    </a:lnTo>
                    <a:lnTo>
                      <a:pt x="54" y="52"/>
                    </a:lnTo>
                    <a:lnTo>
                      <a:pt x="29" y="57"/>
                    </a:lnTo>
                    <a:lnTo>
                      <a:pt x="23" y="56"/>
                    </a:lnTo>
                    <a:lnTo>
                      <a:pt x="17" y="54"/>
                    </a:lnTo>
                    <a:lnTo>
                      <a:pt x="11" y="51"/>
                    </a:lnTo>
                    <a:lnTo>
                      <a:pt x="6" y="48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14" y="38"/>
                    </a:lnTo>
                    <a:lnTo>
                      <a:pt x="48" y="33"/>
                    </a:lnTo>
                    <a:lnTo>
                      <a:pt x="94" y="26"/>
                    </a:lnTo>
                    <a:lnTo>
                      <a:pt x="149" y="19"/>
                    </a:lnTo>
                    <a:lnTo>
                      <a:pt x="203" y="11"/>
                    </a:lnTo>
                    <a:lnTo>
                      <a:pt x="251" y="6"/>
                    </a:lnTo>
                    <a:lnTo>
                      <a:pt x="284" y="1"/>
                    </a:lnTo>
                    <a:lnTo>
                      <a:pt x="29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65" name="Freeform 122"/>
              <p:cNvSpPr>
                <a:spLocks/>
              </p:cNvSpPr>
              <p:nvPr/>
            </p:nvSpPr>
            <p:spPr bwMode="auto">
              <a:xfrm>
                <a:off x="3511" y="2521"/>
                <a:ext cx="30" cy="6"/>
              </a:xfrm>
              <a:custGeom>
                <a:avLst/>
                <a:gdLst/>
                <a:ahLst/>
                <a:cxnLst>
                  <a:cxn ang="0">
                    <a:pos x="293" y="0"/>
                  </a:cxn>
                  <a:cxn ang="0">
                    <a:pos x="299" y="2"/>
                  </a:cxn>
                  <a:cxn ang="0">
                    <a:pos x="303" y="5"/>
                  </a:cxn>
                  <a:cxn ang="0">
                    <a:pos x="304" y="8"/>
                  </a:cxn>
                  <a:cxn ang="0">
                    <a:pos x="303" y="12"/>
                  </a:cxn>
                  <a:cxn ang="0">
                    <a:pos x="279" y="15"/>
                  </a:cxn>
                  <a:cxn ang="0">
                    <a:pos x="245" y="21"/>
                  </a:cxn>
                  <a:cxn ang="0">
                    <a:pos x="206" y="26"/>
                  </a:cxn>
                  <a:cxn ang="0">
                    <a:pos x="165" y="34"/>
                  </a:cxn>
                  <a:cxn ang="0">
                    <a:pos x="121" y="40"/>
                  </a:cxn>
                  <a:cxn ang="0">
                    <a:pos x="82" y="46"/>
                  </a:cxn>
                  <a:cxn ang="0">
                    <a:pos x="49" y="50"/>
                  </a:cxn>
                  <a:cxn ang="0">
                    <a:pos x="26" y="55"/>
                  </a:cxn>
                  <a:cxn ang="0">
                    <a:pos x="20" y="54"/>
                  </a:cxn>
                  <a:cxn ang="0">
                    <a:pos x="14" y="52"/>
                  </a:cxn>
                  <a:cxn ang="0">
                    <a:pos x="9" y="50"/>
                  </a:cxn>
                  <a:cxn ang="0">
                    <a:pos x="5" y="48"/>
                  </a:cxn>
                  <a:cxn ang="0">
                    <a:pos x="0" y="42"/>
                  </a:cxn>
                  <a:cxn ang="0">
                    <a:pos x="2" y="40"/>
                  </a:cxn>
                  <a:cxn ang="0">
                    <a:pos x="14" y="38"/>
                  </a:cxn>
                  <a:cxn ang="0">
                    <a:pos x="47" y="33"/>
                  </a:cxn>
                  <a:cxn ang="0">
                    <a:pos x="93" y="26"/>
                  </a:cxn>
                  <a:cxn ang="0">
                    <a:pos x="148" y="20"/>
                  </a:cxn>
                  <a:cxn ang="0">
                    <a:pos x="201" y="12"/>
                  </a:cxn>
                  <a:cxn ang="0">
                    <a:pos x="248" y="6"/>
                  </a:cxn>
                  <a:cxn ang="0">
                    <a:pos x="281" y="1"/>
                  </a:cxn>
                  <a:cxn ang="0">
                    <a:pos x="293" y="0"/>
                  </a:cxn>
                </a:cxnLst>
                <a:rect l="0" t="0" r="r" b="b"/>
                <a:pathLst>
                  <a:path w="304" h="55">
                    <a:moveTo>
                      <a:pt x="293" y="0"/>
                    </a:moveTo>
                    <a:lnTo>
                      <a:pt x="299" y="2"/>
                    </a:lnTo>
                    <a:lnTo>
                      <a:pt x="303" y="5"/>
                    </a:lnTo>
                    <a:lnTo>
                      <a:pt x="304" y="8"/>
                    </a:lnTo>
                    <a:lnTo>
                      <a:pt x="303" y="12"/>
                    </a:lnTo>
                    <a:lnTo>
                      <a:pt x="279" y="15"/>
                    </a:lnTo>
                    <a:lnTo>
                      <a:pt x="245" y="21"/>
                    </a:lnTo>
                    <a:lnTo>
                      <a:pt x="206" y="26"/>
                    </a:lnTo>
                    <a:lnTo>
                      <a:pt x="165" y="34"/>
                    </a:lnTo>
                    <a:lnTo>
                      <a:pt x="121" y="40"/>
                    </a:lnTo>
                    <a:lnTo>
                      <a:pt x="82" y="46"/>
                    </a:lnTo>
                    <a:lnTo>
                      <a:pt x="49" y="50"/>
                    </a:lnTo>
                    <a:lnTo>
                      <a:pt x="26" y="55"/>
                    </a:lnTo>
                    <a:lnTo>
                      <a:pt x="20" y="54"/>
                    </a:lnTo>
                    <a:lnTo>
                      <a:pt x="14" y="52"/>
                    </a:lnTo>
                    <a:lnTo>
                      <a:pt x="9" y="50"/>
                    </a:lnTo>
                    <a:lnTo>
                      <a:pt x="5" y="48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14" y="38"/>
                    </a:lnTo>
                    <a:lnTo>
                      <a:pt x="47" y="33"/>
                    </a:lnTo>
                    <a:lnTo>
                      <a:pt x="93" y="26"/>
                    </a:lnTo>
                    <a:lnTo>
                      <a:pt x="148" y="20"/>
                    </a:lnTo>
                    <a:lnTo>
                      <a:pt x="201" y="12"/>
                    </a:lnTo>
                    <a:lnTo>
                      <a:pt x="248" y="6"/>
                    </a:lnTo>
                    <a:lnTo>
                      <a:pt x="281" y="1"/>
                    </a:lnTo>
                    <a:lnTo>
                      <a:pt x="29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66" name="Freeform 123"/>
              <p:cNvSpPr>
                <a:spLocks/>
              </p:cNvSpPr>
              <p:nvPr/>
            </p:nvSpPr>
            <p:spPr bwMode="auto">
              <a:xfrm>
                <a:off x="3511" y="2521"/>
                <a:ext cx="30" cy="6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293" y="1"/>
                  </a:cxn>
                  <a:cxn ang="0">
                    <a:pos x="296" y="3"/>
                  </a:cxn>
                  <a:cxn ang="0">
                    <a:pos x="297" y="6"/>
                  </a:cxn>
                  <a:cxn ang="0">
                    <a:pos x="296" y="10"/>
                  </a:cxn>
                  <a:cxn ang="0">
                    <a:pos x="272" y="13"/>
                  </a:cxn>
                  <a:cxn ang="0">
                    <a:pos x="240" y="18"/>
                  </a:cxn>
                  <a:cxn ang="0">
                    <a:pos x="200" y="24"/>
                  </a:cxn>
                  <a:cxn ang="0">
                    <a:pos x="158" y="31"/>
                  </a:cxn>
                  <a:cxn ang="0">
                    <a:pos x="114" y="37"/>
                  </a:cxn>
                  <a:cxn ang="0">
                    <a:pos x="74" y="43"/>
                  </a:cxn>
                  <a:cxn ang="0">
                    <a:pos x="41" y="47"/>
                  </a:cxn>
                  <a:cxn ang="0">
                    <a:pos x="19" y="51"/>
                  </a:cxn>
                  <a:cxn ang="0">
                    <a:pos x="10" y="49"/>
                  </a:cxn>
                  <a:cxn ang="0">
                    <a:pos x="3" y="45"/>
                  </a:cxn>
                  <a:cxn ang="0">
                    <a:pos x="0" y="41"/>
                  </a:cxn>
                  <a:cxn ang="0">
                    <a:pos x="2" y="40"/>
                  </a:cxn>
                  <a:cxn ang="0">
                    <a:pos x="14" y="38"/>
                  </a:cxn>
                  <a:cxn ang="0">
                    <a:pos x="47" y="33"/>
                  </a:cxn>
                  <a:cxn ang="0">
                    <a:pos x="92" y="26"/>
                  </a:cxn>
                  <a:cxn ang="0">
                    <a:pos x="145" y="19"/>
                  </a:cxn>
                  <a:cxn ang="0">
                    <a:pos x="197" y="11"/>
                  </a:cxn>
                  <a:cxn ang="0">
                    <a:pos x="244" y="6"/>
                  </a:cxn>
                  <a:cxn ang="0">
                    <a:pos x="276" y="1"/>
                  </a:cxn>
                  <a:cxn ang="0">
                    <a:pos x="288" y="0"/>
                  </a:cxn>
                </a:cxnLst>
                <a:rect l="0" t="0" r="r" b="b"/>
                <a:pathLst>
                  <a:path w="297" h="51">
                    <a:moveTo>
                      <a:pt x="288" y="0"/>
                    </a:moveTo>
                    <a:lnTo>
                      <a:pt x="293" y="1"/>
                    </a:lnTo>
                    <a:lnTo>
                      <a:pt x="296" y="3"/>
                    </a:lnTo>
                    <a:lnTo>
                      <a:pt x="297" y="6"/>
                    </a:lnTo>
                    <a:lnTo>
                      <a:pt x="296" y="10"/>
                    </a:lnTo>
                    <a:lnTo>
                      <a:pt x="272" y="13"/>
                    </a:lnTo>
                    <a:lnTo>
                      <a:pt x="240" y="18"/>
                    </a:lnTo>
                    <a:lnTo>
                      <a:pt x="200" y="24"/>
                    </a:lnTo>
                    <a:lnTo>
                      <a:pt x="158" y="31"/>
                    </a:lnTo>
                    <a:lnTo>
                      <a:pt x="114" y="37"/>
                    </a:lnTo>
                    <a:lnTo>
                      <a:pt x="74" y="43"/>
                    </a:lnTo>
                    <a:lnTo>
                      <a:pt x="41" y="47"/>
                    </a:lnTo>
                    <a:lnTo>
                      <a:pt x="19" y="51"/>
                    </a:lnTo>
                    <a:lnTo>
                      <a:pt x="10" y="49"/>
                    </a:lnTo>
                    <a:lnTo>
                      <a:pt x="3" y="45"/>
                    </a:lnTo>
                    <a:lnTo>
                      <a:pt x="0" y="41"/>
                    </a:lnTo>
                    <a:lnTo>
                      <a:pt x="2" y="40"/>
                    </a:lnTo>
                    <a:lnTo>
                      <a:pt x="14" y="38"/>
                    </a:lnTo>
                    <a:lnTo>
                      <a:pt x="47" y="33"/>
                    </a:lnTo>
                    <a:lnTo>
                      <a:pt x="92" y="26"/>
                    </a:lnTo>
                    <a:lnTo>
                      <a:pt x="145" y="19"/>
                    </a:lnTo>
                    <a:lnTo>
                      <a:pt x="197" y="11"/>
                    </a:lnTo>
                    <a:lnTo>
                      <a:pt x="244" y="6"/>
                    </a:lnTo>
                    <a:lnTo>
                      <a:pt x="276" y="1"/>
                    </a:lnTo>
                    <a:lnTo>
                      <a:pt x="28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67" name="Freeform 124"/>
              <p:cNvSpPr>
                <a:spLocks/>
              </p:cNvSpPr>
              <p:nvPr/>
            </p:nvSpPr>
            <p:spPr bwMode="auto">
              <a:xfrm>
                <a:off x="3511" y="2521"/>
                <a:ext cx="29" cy="6"/>
              </a:xfrm>
              <a:custGeom>
                <a:avLst/>
                <a:gdLst/>
                <a:ahLst/>
                <a:cxnLst>
                  <a:cxn ang="0">
                    <a:pos x="286" y="0"/>
                  </a:cxn>
                  <a:cxn ang="0">
                    <a:pos x="290" y="1"/>
                  </a:cxn>
                  <a:cxn ang="0">
                    <a:pos x="293" y="3"/>
                  </a:cxn>
                  <a:cxn ang="0">
                    <a:pos x="293" y="6"/>
                  </a:cxn>
                  <a:cxn ang="0">
                    <a:pos x="292" y="9"/>
                  </a:cxn>
                  <a:cxn ang="0">
                    <a:pos x="270" y="11"/>
                  </a:cxn>
                  <a:cxn ang="0">
                    <a:pos x="238" y="16"/>
                  </a:cxn>
                  <a:cxn ang="0">
                    <a:pos x="197" y="22"/>
                  </a:cxn>
                  <a:cxn ang="0">
                    <a:pos x="154" y="29"/>
                  </a:cxn>
                  <a:cxn ang="0">
                    <a:pos x="109" y="35"/>
                  </a:cxn>
                  <a:cxn ang="0">
                    <a:pos x="70" y="41"/>
                  </a:cxn>
                  <a:cxn ang="0">
                    <a:pos x="37" y="45"/>
                  </a:cxn>
                  <a:cxn ang="0">
                    <a:pos x="17" y="50"/>
                  </a:cxn>
                  <a:cxn ang="0">
                    <a:pos x="9" y="48"/>
                  </a:cxn>
                  <a:cxn ang="0">
                    <a:pos x="4" y="45"/>
                  </a:cxn>
                  <a:cxn ang="0">
                    <a:pos x="0" y="41"/>
                  </a:cxn>
                  <a:cxn ang="0">
                    <a:pos x="4" y="40"/>
                  </a:cxn>
                  <a:cxn ang="0">
                    <a:pos x="15" y="38"/>
                  </a:cxn>
                  <a:cxn ang="0">
                    <a:pos x="47" y="33"/>
                  </a:cxn>
                  <a:cxn ang="0">
                    <a:pos x="92" y="26"/>
                  </a:cxn>
                  <a:cxn ang="0">
                    <a:pos x="144" y="19"/>
                  </a:cxn>
                  <a:cxn ang="0">
                    <a:pos x="196" y="11"/>
                  </a:cxn>
                  <a:cxn ang="0">
                    <a:pos x="241" y="5"/>
                  </a:cxn>
                  <a:cxn ang="0">
                    <a:pos x="274" y="1"/>
                  </a:cxn>
                  <a:cxn ang="0">
                    <a:pos x="286" y="0"/>
                  </a:cxn>
                </a:cxnLst>
                <a:rect l="0" t="0" r="r" b="b"/>
                <a:pathLst>
                  <a:path w="293" h="50">
                    <a:moveTo>
                      <a:pt x="286" y="0"/>
                    </a:moveTo>
                    <a:lnTo>
                      <a:pt x="290" y="1"/>
                    </a:lnTo>
                    <a:lnTo>
                      <a:pt x="293" y="3"/>
                    </a:lnTo>
                    <a:lnTo>
                      <a:pt x="293" y="6"/>
                    </a:lnTo>
                    <a:lnTo>
                      <a:pt x="292" y="9"/>
                    </a:lnTo>
                    <a:lnTo>
                      <a:pt x="270" y="11"/>
                    </a:lnTo>
                    <a:lnTo>
                      <a:pt x="238" y="16"/>
                    </a:lnTo>
                    <a:lnTo>
                      <a:pt x="197" y="22"/>
                    </a:lnTo>
                    <a:lnTo>
                      <a:pt x="154" y="29"/>
                    </a:lnTo>
                    <a:lnTo>
                      <a:pt x="109" y="35"/>
                    </a:lnTo>
                    <a:lnTo>
                      <a:pt x="70" y="41"/>
                    </a:lnTo>
                    <a:lnTo>
                      <a:pt x="37" y="45"/>
                    </a:lnTo>
                    <a:lnTo>
                      <a:pt x="17" y="50"/>
                    </a:lnTo>
                    <a:lnTo>
                      <a:pt x="9" y="48"/>
                    </a:lnTo>
                    <a:lnTo>
                      <a:pt x="4" y="45"/>
                    </a:lnTo>
                    <a:lnTo>
                      <a:pt x="0" y="41"/>
                    </a:lnTo>
                    <a:lnTo>
                      <a:pt x="4" y="40"/>
                    </a:lnTo>
                    <a:lnTo>
                      <a:pt x="15" y="38"/>
                    </a:lnTo>
                    <a:lnTo>
                      <a:pt x="47" y="33"/>
                    </a:lnTo>
                    <a:lnTo>
                      <a:pt x="92" y="26"/>
                    </a:lnTo>
                    <a:lnTo>
                      <a:pt x="144" y="19"/>
                    </a:lnTo>
                    <a:lnTo>
                      <a:pt x="196" y="11"/>
                    </a:lnTo>
                    <a:lnTo>
                      <a:pt x="241" y="5"/>
                    </a:lnTo>
                    <a:lnTo>
                      <a:pt x="274" y="1"/>
                    </a:lnTo>
                    <a:lnTo>
                      <a:pt x="28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68" name="Freeform 125"/>
              <p:cNvSpPr>
                <a:spLocks/>
              </p:cNvSpPr>
              <p:nvPr/>
            </p:nvSpPr>
            <p:spPr bwMode="auto">
              <a:xfrm>
                <a:off x="3511" y="2522"/>
                <a:ext cx="29" cy="5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88" y="2"/>
                  </a:cxn>
                  <a:cxn ang="0">
                    <a:pos x="287" y="5"/>
                  </a:cxn>
                  <a:cxn ang="0">
                    <a:pos x="267" y="7"/>
                  </a:cxn>
                  <a:cxn ang="0">
                    <a:pos x="235" y="12"/>
                  </a:cxn>
                  <a:cxn ang="0">
                    <a:pos x="194" y="18"/>
                  </a:cxn>
                  <a:cxn ang="0">
                    <a:pos x="149" y="25"/>
                  </a:cxn>
                  <a:cxn ang="0">
                    <a:pos x="103" y="32"/>
                  </a:cxn>
                  <a:cxn ang="0">
                    <a:pos x="63" y="38"/>
                  </a:cxn>
                  <a:cxn ang="0">
                    <a:pos x="29" y="42"/>
                  </a:cxn>
                  <a:cxn ang="0">
                    <a:pos x="11" y="47"/>
                  </a:cxn>
                  <a:cxn ang="0">
                    <a:pos x="5" y="45"/>
                  </a:cxn>
                  <a:cxn ang="0">
                    <a:pos x="2" y="43"/>
                  </a:cxn>
                  <a:cxn ang="0">
                    <a:pos x="0" y="40"/>
                  </a:cxn>
                  <a:cxn ang="0">
                    <a:pos x="3" y="40"/>
                  </a:cxn>
                  <a:cxn ang="0">
                    <a:pos x="14" y="38"/>
                  </a:cxn>
                  <a:cxn ang="0">
                    <a:pos x="46" y="33"/>
                  </a:cxn>
                  <a:cxn ang="0">
                    <a:pos x="90" y="27"/>
                  </a:cxn>
                  <a:cxn ang="0">
                    <a:pos x="142" y="19"/>
                  </a:cxn>
                  <a:cxn ang="0">
                    <a:pos x="193" y="11"/>
                  </a:cxn>
                  <a:cxn ang="0">
                    <a:pos x="238" y="5"/>
                  </a:cxn>
                  <a:cxn ang="0">
                    <a:pos x="269" y="1"/>
                  </a:cxn>
                  <a:cxn ang="0">
                    <a:pos x="282" y="0"/>
                  </a:cxn>
                </a:cxnLst>
                <a:rect l="0" t="0" r="r" b="b"/>
                <a:pathLst>
                  <a:path w="288" h="47">
                    <a:moveTo>
                      <a:pt x="282" y="0"/>
                    </a:moveTo>
                    <a:lnTo>
                      <a:pt x="288" y="2"/>
                    </a:lnTo>
                    <a:lnTo>
                      <a:pt x="287" y="5"/>
                    </a:lnTo>
                    <a:lnTo>
                      <a:pt x="267" y="7"/>
                    </a:lnTo>
                    <a:lnTo>
                      <a:pt x="235" y="12"/>
                    </a:lnTo>
                    <a:lnTo>
                      <a:pt x="194" y="18"/>
                    </a:lnTo>
                    <a:lnTo>
                      <a:pt x="149" y="25"/>
                    </a:lnTo>
                    <a:lnTo>
                      <a:pt x="103" y="32"/>
                    </a:lnTo>
                    <a:lnTo>
                      <a:pt x="63" y="38"/>
                    </a:lnTo>
                    <a:lnTo>
                      <a:pt x="29" y="42"/>
                    </a:lnTo>
                    <a:lnTo>
                      <a:pt x="11" y="47"/>
                    </a:lnTo>
                    <a:lnTo>
                      <a:pt x="5" y="45"/>
                    </a:lnTo>
                    <a:lnTo>
                      <a:pt x="2" y="43"/>
                    </a:lnTo>
                    <a:lnTo>
                      <a:pt x="0" y="40"/>
                    </a:lnTo>
                    <a:lnTo>
                      <a:pt x="3" y="40"/>
                    </a:lnTo>
                    <a:lnTo>
                      <a:pt x="14" y="38"/>
                    </a:lnTo>
                    <a:lnTo>
                      <a:pt x="46" y="33"/>
                    </a:lnTo>
                    <a:lnTo>
                      <a:pt x="90" y="27"/>
                    </a:lnTo>
                    <a:lnTo>
                      <a:pt x="142" y="19"/>
                    </a:lnTo>
                    <a:lnTo>
                      <a:pt x="193" y="11"/>
                    </a:lnTo>
                    <a:lnTo>
                      <a:pt x="238" y="5"/>
                    </a:lnTo>
                    <a:lnTo>
                      <a:pt x="269" y="1"/>
                    </a:lnTo>
                    <a:lnTo>
                      <a:pt x="28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69" name="Freeform 126"/>
              <p:cNvSpPr>
                <a:spLocks/>
              </p:cNvSpPr>
              <p:nvPr/>
            </p:nvSpPr>
            <p:spPr bwMode="auto">
              <a:xfrm>
                <a:off x="3480" y="2528"/>
                <a:ext cx="11" cy="10"/>
              </a:xfrm>
              <a:custGeom>
                <a:avLst/>
                <a:gdLst/>
                <a:ahLst/>
                <a:cxnLst>
                  <a:cxn ang="0">
                    <a:pos x="106" y="18"/>
                  </a:cxn>
                  <a:cxn ang="0">
                    <a:pos x="104" y="25"/>
                  </a:cxn>
                  <a:cxn ang="0">
                    <a:pos x="102" y="34"/>
                  </a:cxn>
                  <a:cxn ang="0">
                    <a:pos x="99" y="45"/>
                  </a:cxn>
                  <a:cxn ang="0">
                    <a:pos x="97" y="55"/>
                  </a:cxn>
                  <a:cxn ang="0">
                    <a:pos x="94" y="65"/>
                  </a:cxn>
                  <a:cxn ang="0">
                    <a:pos x="91" y="75"/>
                  </a:cxn>
                  <a:cxn ang="0">
                    <a:pos x="89" y="83"/>
                  </a:cxn>
                  <a:cxn ang="0">
                    <a:pos x="89" y="92"/>
                  </a:cxn>
                  <a:cxn ang="0">
                    <a:pos x="86" y="87"/>
                  </a:cxn>
                  <a:cxn ang="0">
                    <a:pos x="84" y="82"/>
                  </a:cxn>
                  <a:cxn ang="0">
                    <a:pos x="81" y="77"/>
                  </a:cxn>
                  <a:cxn ang="0">
                    <a:pos x="81" y="74"/>
                  </a:cxn>
                  <a:cxn ang="0">
                    <a:pos x="75" y="69"/>
                  </a:cxn>
                  <a:cxn ang="0">
                    <a:pos x="69" y="66"/>
                  </a:cxn>
                  <a:cxn ang="0">
                    <a:pos x="62" y="64"/>
                  </a:cxn>
                  <a:cxn ang="0">
                    <a:pos x="55" y="64"/>
                  </a:cxn>
                  <a:cxn ang="0">
                    <a:pos x="47" y="64"/>
                  </a:cxn>
                  <a:cxn ang="0">
                    <a:pos x="38" y="65"/>
                  </a:cxn>
                  <a:cxn ang="0">
                    <a:pos x="31" y="65"/>
                  </a:cxn>
                  <a:cxn ang="0">
                    <a:pos x="25" y="66"/>
                  </a:cxn>
                  <a:cxn ang="0">
                    <a:pos x="13" y="64"/>
                  </a:cxn>
                  <a:cxn ang="0">
                    <a:pos x="5" y="58"/>
                  </a:cxn>
                  <a:cxn ang="0">
                    <a:pos x="0" y="48"/>
                  </a:cxn>
                  <a:cxn ang="0">
                    <a:pos x="0" y="38"/>
                  </a:cxn>
                  <a:cxn ang="0">
                    <a:pos x="3" y="25"/>
                  </a:cxn>
                  <a:cxn ang="0">
                    <a:pos x="9" y="15"/>
                  </a:cxn>
                  <a:cxn ang="0">
                    <a:pos x="20" y="7"/>
                  </a:cxn>
                  <a:cxn ang="0">
                    <a:pos x="35" y="4"/>
                  </a:cxn>
                  <a:cxn ang="0">
                    <a:pos x="46" y="2"/>
                  </a:cxn>
                  <a:cxn ang="0">
                    <a:pos x="59" y="1"/>
                  </a:cxn>
                  <a:cxn ang="0">
                    <a:pos x="72" y="0"/>
                  </a:cxn>
                  <a:cxn ang="0">
                    <a:pos x="85" y="1"/>
                  </a:cxn>
                  <a:cxn ang="0">
                    <a:pos x="95" y="1"/>
                  </a:cxn>
                  <a:cxn ang="0">
                    <a:pos x="104" y="5"/>
                  </a:cxn>
                  <a:cxn ang="0">
                    <a:pos x="107" y="10"/>
                  </a:cxn>
                  <a:cxn ang="0">
                    <a:pos x="106" y="18"/>
                  </a:cxn>
                </a:cxnLst>
                <a:rect l="0" t="0" r="r" b="b"/>
                <a:pathLst>
                  <a:path w="107" h="92">
                    <a:moveTo>
                      <a:pt x="106" y="18"/>
                    </a:moveTo>
                    <a:lnTo>
                      <a:pt x="104" y="25"/>
                    </a:lnTo>
                    <a:lnTo>
                      <a:pt x="102" y="34"/>
                    </a:lnTo>
                    <a:lnTo>
                      <a:pt x="99" y="45"/>
                    </a:lnTo>
                    <a:lnTo>
                      <a:pt x="97" y="55"/>
                    </a:lnTo>
                    <a:lnTo>
                      <a:pt x="94" y="65"/>
                    </a:lnTo>
                    <a:lnTo>
                      <a:pt x="91" y="75"/>
                    </a:lnTo>
                    <a:lnTo>
                      <a:pt x="89" y="83"/>
                    </a:lnTo>
                    <a:lnTo>
                      <a:pt x="89" y="92"/>
                    </a:lnTo>
                    <a:lnTo>
                      <a:pt x="86" y="87"/>
                    </a:lnTo>
                    <a:lnTo>
                      <a:pt x="84" y="82"/>
                    </a:lnTo>
                    <a:lnTo>
                      <a:pt x="81" y="77"/>
                    </a:lnTo>
                    <a:lnTo>
                      <a:pt x="81" y="74"/>
                    </a:lnTo>
                    <a:lnTo>
                      <a:pt x="75" y="69"/>
                    </a:lnTo>
                    <a:lnTo>
                      <a:pt x="69" y="66"/>
                    </a:lnTo>
                    <a:lnTo>
                      <a:pt x="62" y="64"/>
                    </a:lnTo>
                    <a:lnTo>
                      <a:pt x="55" y="64"/>
                    </a:lnTo>
                    <a:lnTo>
                      <a:pt x="47" y="64"/>
                    </a:lnTo>
                    <a:lnTo>
                      <a:pt x="38" y="65"/>
                    </a:lnTo>
                    <a:lnTo>
                      <a:pt x="31" y="65"/>
                    </a:lnTo>
                    <a:lnTo>
                      <a:pt x="25" y="66"/>
                    </a:lnTo>
                    <a:lnTo>
                      <a:pt x="13" y="64"/>
                    </a:lnTo>
                    <a:lnTo>
                      <a:pt x="5" y="58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3" y="25"/>
                    </a:lnTo>
                    <a:lnTo>
                      <a:pt x="9" y="15"/>
                    </a:lnTo>
                    <a:lnTo>
                      <a:pt x="20" y="7"/>
                    </a:lnTo>
                    <a:lnTo>
                      <a:pt x="35" y="4"/>
                    </a:lnTo>
                    <a:lnTo>
                      <a:pt x="46" y="2"/>
                    </a:lnTo>
                    <a:lnTo>
                      <a:pt x="59" y="1"/>
                    </a:lnTo>
                    <a:lnTo>
                      <a:pt x="72" y="0"/>
                    </a:lnTo>
                    <a:lnTo>
                      <a:pt x="85" y="1"/>
                    </a:lnTo>
                    <a:lnTo>
                      <a:pt x="95" y="1"/>
                    </a:lnTo>
                    <a:lnTo>
                      <a:pt x="104" y="5"/>
                    </a:lnTo>
                    <a:lnTo>
                      <a:pt x="107" y="10"/>
                    </a:lnTo>
                    <a:lnTo>
                      <a:pt x="106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70" name="Freeform 127"/>
              <p:cNvSpPr>
                <a:spLocks/>
              </p:cNvSpPr>
              <p:nvPr/>
            </p:nvSpPr>
            <p:spPr bwMode="auto">
              <a:xfrm>
                <a:off x="3481" y="2528"/>
                <a:ext cx="10" cy="10"/>
              </a:xfrm>
              <a:custGeom>
                <a:avLst/>
                <a:gdLst/>
                <a:ahLst/>
                <a:cxnLst>
                  <a:cxn ang="0">
                    <a:pos x="101" y="17"/>
                  </a:cxn>
                  <a:cxn ang="0">
                    <a:pos x="99" y="24"/>
                  </a:cxn>
                  <a:cxn ang="0">
                    <a:pos x="97" y="34"/>
                  </a:cxn>
                  <a:cxn ang="0">
                    <a:pos x="94" y="43"/>
                  </a:cxn>
                  <a:cxn ang="0">
                    <a:pos x="92" y="53"/>
                  </a:cxn>
                  <a:cxn ang="0">
                    <a:pos x="89" y="62"/>
                  </a:cxn>
                  <a:cxn ang="0">
                    <a:pos x="86" y="72"/>
                  </a:cxn>
                  <a:cxn ang="0">
                    <a:pos x="84" y="80"/>
                  </a:cxn>
                  <a:cxn ang="0">
                    <a:pos x="84" y="88"/>
                  </a:cxn>
                  <a:cxn ang="0">
                    <a:pos x="81" y="82"/>
                  </a:cxn>
                  <a:cxn ang="0">
                    <a:pos x="80" y="77"/>
                  </a:cxn>
                  <a:cxn ang="0">
                    <a:pos x="78" y="73"/>
                  </a:cxn>
                  <a:cxn ang="0">
                    <a:pos x="77" y="71"/>
                  </a:cxn>
                  <a:cxn ang="0">
                    <a:pos x="72" y="66"/>
                  </a:cxn>
                  <a:cxn ang="0">
                    <a:pos x="66" y="63"/>
                  </a:cxn>
                  <a:cxn ang="0">
                    <a:pos x="58" y="61"/>
                  </a:cxn>
                  <a:cxn ang="0">
                    <a:pos x="52" y="61"/>
                  </a:cxn>
                  <a:cxn ang="0">
                    <a:pos x="44" y="61"/>
                  </a:cxn>
                  <a:cxn ang="0">
                    <a:pos x="36" y="62"/>
                  </a:cxn>
                  <a:cxn ang="0">
                    <a:pos x="28" y="62"/>
                  </a:cxn>
                  <a:cxn ang="0">
                    <a:pos x="23" y="63"/>
                  </a:cxn>
                  <a:cxn ang="0">
                    <a:pos x="12" y="61"/>
                  </a:cxn>
                  <a:cxn ang="0">
                    <a:pos x="4" y="55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2" y="23"/>
                  </a:cxn>
                  <a:cxn ang="0">
                    <a:pos x="9" y="13"/>
                  </a:cxn>
                  <a:cxn ang="0">
                    <a:pos x="18" y="5"/>
                  </a:cxn>
                  <a:cxn ang="0">
                    <a:pos x="31" y="2"/>
                  </a:cxn>
                  <a:cxn ang="0">
                    <a:pos x="42" y="1"/>
                  </a:cxn>
                  <a:cxn ang="0">
                    <a:pos x="54" y="1"/>
                  </a:cxn>
                  <a:cxn ang="0">
                    <a:pos x="67" y="0"/>
                  </a:cxn>
                  <a:cxn ang="0">
                    <a:pos x="80" y="0"/>
                  </a:cxn>
                  <a:cxn ang="0">
                    <a:pos x="89" y="0"/>
                  </a:cxn>
                  <a:cxn ang="0">
                    <a:pos x="98" y="4"/>
                  </a:cxn>
                  <a:cxn ang="0">
                    <a:pos x="101" y="9"/>
                  </a:cxn>
                  <a:cxn ang="0">
                    <a:pos x="101" y="17"/>
                  </a:cxn>
                </a:cxnLst>
                <a:rect l="0" t="0" r="r" b="b"/>
                <a:pathLst>
                  <a:path w="101" h="88">
                    <a:moveTo>
                      <a:pt x="101" y="17"/>
                    </a:moveTo>
                    <a:lnTo>
                      <a:pt x="99" y="24"/>
                    </a:lnTo>
                    <a:lnTo>
                      <a:pt x="97" y="34"/>
                    </a:lnTo>
                    <a:lnTo>
                      <a:pt x="94" y="43"/>
                    </a:lnTo>
                    <a:lnTo>
                      <a:pt x="92" y="53"/>
                    </a:lnTo>
                    <a:lnTo>
                      <a:pt x="89" y="62"/>
                    </a:lnTo>
                    <a:lnTo>
                      <a:pt x="86" y="72"/>
                    </a:lnTo>
                    <a:lnTo>
                      <a:pt x="84" y="80"/>
                    </a:lnTo>
                    <a:lnTo>
                      <a:pt x="84" y="88"/>
                    </a:lnTo>
                    <a:lnTo>
                      <a:pt x="81" y="82"/>
                    </a:lnTo>
                    <a:lnTo>
                      <a:pt x="80" y="77"/>
                    </a:lnTo>
                    <a:lnTo>
                      <a:pt x="78" y="73"/>
                    </a:lnTo>
                    <a:lnTo>
                      <a:pt x="77" y="71"/>
                    </a:lnTo>
                    <a:lnTo>
                      <a:pt x="72" y="66"/>
                    </a:lnTo>
                    <a:lnTo>
                      <a:pt x="66" y="63"/>
                    </a:lnTo>
                    <a:lnTo>
                      <a:pt x="58" y="61"/>
                    </a:lnTo>
                    <a:lnTo>
                      <a:pt x="52" y="61"/>
                    </a:lnTo>
                    <a:lnTo>
                      <a:pt x="44" y="61"/>
                    </a:lnTo>
                    <a:lnTo>
                      <a:pt x="36" y="62"/>
                    </a:lnTo>
                    <a:lnTo>
                      <a:pt x="28" y="62"/>
                    </a:lnTo>
                    <a:lnTo>
                      <a:pt x="23" y="63"/>
                    </a:lnTo>
                    <a:lnTo>
                      <a:pt x="12" y="61"/>
                    </a:lnTo>
                    <a:lnTo>
                      <a:pt x="4" y="55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2" y="23"/>
                    </a:lnTo>
                    <a:lnTo>
                      <a:pt x="9" y="13"/>
                    </a:lnTo>
                    <a:lnTo>
                      <a:pt x="18" y="5"/>
                    </a:lnTo>
                    <a:lnTo>
                      <a:pt x="31" y="2"/>
                    </a:lnTo>
                    <a:lnTo>
                      <a:pt x="42" y="1"/>
                    </a:lnTo>
                    <a:lnTo>
                      <a:pt x="54" y="1"/>
                    </a:lnTo>
                    <a:lnTo>
                      <a:pt x="67" y="0"/>
                    </a:lnTo>
                    <a:lnTo>
                      <a:pt x="80" y="0"/>
                    </a:lnTo>
                    <a:lnTo>
                      <a:pt x="89" y="0"/>
                    </a:lnTo>
                    <a:lnTo>
                      <a:pt x="98" y="4"/>
                    </a:lnTo>
                    <a:lnTo>
                      <a:pt x="101" y="9"/>
                    </a:lnTo>
                    <a:lnTo>
                      <a:pt x="101" y="17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71" name="Freeform 128"/>
              <p:cNvSpPr>
                <a:spLocks/>
              </p:cNvSpPr>
              <p:nvPr/>
            </p:nvSpPr>
            <p:spPr bwMode="auto">
              <a:xfrm>
                <a:off x="3481" y="2528"/>
                <a:ext cx="10" cy="10"/>
              </a:xfrm>
              <a:custGeom>
                <a:avLst/>
                <a:gdLst/>
                <a:ahLst/>
                <a:cxnLst>
                  <a:cxn ang="0">
                    <a:pos x="97" y="16"/>
                  </a:cxn>
                  <a:cxn ang="0">
                    <a:pos x="94" y="22"/>
                  </a:cxn>
                  <a:cxn ang="0">
                    <a:pos x="92" y="32"/>
                  </a:cxn>
                  <a:cxn ang="0">
                    <a:pos x="89" y="41"/>
                  </a:cxn>
                  <a:cxn ang="0">
                    <a:pos x="87" y="50"/>
                  </a:cxn>
                  <a:cxn ang="0">
                    <a:pos x="84" y="59"/>
                  </a:cxn>
                  <a:cxn ang="0">
                    <a:pos x="82" y="68"/>
                  </a:cxn>
                  <a:cxn ang="0">
                    <a:pos x="80" y="76"/>
                  </a:cxn>
                  <a:cxn ang="0">
                    <a:pos x="80" y="84"/>
                  </a:cxn>
                  <a:cxn ang="0">
                    <a:pos x="76" y="74"/>
                  </a:cxn>
                  <a:cxn ang="0">
                    <a:pos x="73" y="68"/>
                  </a:cxn>
                  <a:cxn ang="0">
                    <a:pos x="68" y="63"/>
                  </a:cxn>
                  <a:cxn ang="0">
                    <a:pos x="63" y="60"/>
                  </a:cxn>
                  <a:cxn ang="0">
                    <a:pos x="56" y="59"/>
                  </a:cxn>
                  <a:cxn ang="0">
                    <a:pos x="50" y="59"/>
                  </a:cxn>
                  <a:cxn ang="0">
                    <a:pos x="42" y="58"/>
                  </a:cxn>
                  <a:cxn ang="0">
                    <a:pos x="36" y="59"/>
                  </a:cxn>
                  <a:cxn ang="0">
                    <a:pos x="28" y="59"/>
                  </a:cxn>
                  <a:cxn ang="0">
                    <a:pos x="23" y="60"/>
                  </a:cxn>
                  <a:cxn ang="0">
                    <a:pos x="12" y="57"/>
                  </a:cxn>
                  <a:cxn ang="0">
                    <a:pos x="5" y="52"/>
                  </a:cxn>
                  <a:cxn ang="0">
                    <a:pos x="0" y="44"/>
                  </a:cxn>
                  <a:cxn ang="0">
                    <a:pos x="0" y="35"/>
                  </a:cxn>
                  <a:cxn ang="0">
                    <a:pos x="4" y="23"/>
                  </a:cxn>
                  <a:cxn ang="0">
                    <a:pos x="10" y="14"/>
                  </a:cxn>
                  <a:cxn ang="0">
                    <a:pos x="19" y="6"/>
                  </a:cxn>
                  <a:cxn ang="0">
                    <a:pos x="32" y="3"/>
                  </a:cxn>
                  <a:cxn ang="0">
                    <a:pos x="41" y="1"/>
                  </a:cxn>
                  <a:cxn ang="0">
                    <a:pos x="53" y="1"/>
                  </a:cxn>
                  <a:cxn ang="0">
                    <a:pos x="65" y="0"/>
                  </a:cxn>
                  <a:cxn ang="0">
                    <a:pos x="77" y="1"/>
                  </a:cxn>
                  <a:cxn ang="0">
                    <a:pos x="86" y="1"/>
                  </a:cxn>
                  <a:cxn ang="0">
                    <a:pos x="94" y="4"/>
                  </a:cxn>
                  <a:cxn ang="0">
                    <a:pos x="97" y="8"/>
                  </a:cxn>
                  <a:cxn ang="0">
                    <a:pos x="97" y="16"/>
                  </a:cxn>
                </a:cxnLst>
                <a:rect l="0" t="0" r="r" b="b"/>
                <a:pathLst>
                  <a:path w="97" h="84">
                    <a:moveTo>
                      <a:pt x="97" y="16"/>
                    </a:moveTo>
                    <a:lnTo>
                      <a:pt x="94" y="22"/>
                    </a:lnTo>
                    <a:lnTo>
                      <a:pt x="92" y="32"/>
                    </a:lnTo>
                    <a:lnTo>
                      <a:pt x="89" y="41"/>
                    </a:lnTo>
                    <a:lnTo>
                      <a:pt x="87" y="50"/>
                    </a:lnTo>
                    <a:lnTo>
                      <a:pt x="84" y="59"/>
                    </a:lnTo>
                    <a:lnTo>
                      <a:pt x="82" y="68"/>
                    </a:lnTo>
                    <a:lnTo>
                      <a:pt x="80" y="76"/>
                    </a:lnTo>
                    <a:lnTo>
                      <a:pt x="80" y="84"/>
                    </a:lnTo>
                    <a:lnTo>
                      <a:pt x="76" y="74"/>
                    </a:lnTo>
                    <a:lnTo>
                      <a:pt x="73" y="68"/>
                    </a:lnTo>
                    <a:lnTo>
                      <a:pt x="68" y="63"/>
                    </a:lnTo>
                    <a:lnTo>
                      <a:pt x="63" y="60"/>
                    </a:lnTo>
                    <a:lnTo>
                      <a:pt x="56" y="59"/>
                    </a:lnTo>
                    <a:lnTo>
                      <a:pt x="50" y="59"/>
                    </a:lnTo>
                    <a:lnTo>
                      <a:pt x="42" y="58"/>
                    </a:lnTo>
                    <a:lnTo>
                      <a:pt x="36" y="59"/>
                    </a:lnTo>
                    <a:lnTo>
                      <a:pt x="28" y="59"/>
                    </a:lnTo>
                    <a:lnTo>
                      <a:pt x="23" y="60"/>
                    </a:lnTo>
                    <a:lnTo>
                      <a:pt x="12" y="57"/>
                    </a:lnTo>
                    <a:lnTo>
                      <a:pt x="5" y="52"/>
                    </a:lnTo>
                    <a:lnTo>
                      <a:pt x="0" y="44"/>
                    </a:lnTo>
                    <a:lnTo>
                      <a:pt x="0" y="35"/>
                    </a:lnTo>
                    <a:lnTo>
                      <a:pt x="4" y="23"/>
                    </a:lnTo>
                    <a:lnTo>
                      <a:pt x="10" y="14"/>
                    </a:lnTo>
                    <a:lnTo>
                      <a:pt x="19" y="6"/>
                    </a:lnTo>
                    <a:lnTo>
                      <a:pt x="32" y="3"/>
                    </a:lnTo>
                    <a:lnTo>
                      <a:pt x="41" y="1"/>
                    </a:lnTo>
                    <a:lnTo>
                      <a:pt x="53" y="1"/>
                    </a:lnTo>
                    <a:lnTo>
                      <a:pt x="65" y="0"/>
                    </a:lnTo>
                    <a:lnTo>
                      <a:pt x="77" y="1"/>
                    </a:lnTo>
                    <a:lnTo>
                      <a:pt x="86" y="1"/>
                    </a:lnTo>
                    <a:lnTo>
                      <a:pt x="94" y="4"/>
                    </a:lnTo>
                    <a:lnTo>
                      <a:pt x="97" y="8"/>
                    </a:lnTo>
                    <a:lnTo>
                      <a:pt x="97" y="1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72" name="Freeform 129"/>
              <p:cNvSpPr>
                <a:spLocks/>
              </p:cNvSpPr>
              <p:nvPr/>
            </p:nvSpPr>
            <p:spPr bwMode="auto">
              <a:xfrm>
                <a:off x="3482" y="2529"/>
                <a:ext cx="9" cy="8"/>
              </a:xfrm>
              <a:custGeom>
                <a:avLst/>
                <a:gdLst/>
                <a:ahLst/>
                <a:cxnLst>
                  <a:cxn ang="0">
                    <a:pos x="89" y="15"/>
                  </a:cxn>
                  <a:cxn ang="0">
                    <a:pos x="87" y="21"/>
                  </a:cxn>
                  <a:cxn ang="0">
                    <a:pos x="84" y="30"/>
                  </a:cxn>
                  <a:cxn ang="0">
                    <a:pos x="82" y="38"/>
                  </a:cxn>
                  <a:cxn ang="0">
                    <a:pos x="81" y="47"/>
                  </a:cxn>
                  <a:cxn ang="0">
                    <a:pos x="78" y="55"/>
                  </a:cxn>
                  <a:cxn ang="0">
                    <a:pos x="76" y="64"/>
                  </a:cxn>
                  <a:cxn ang="0">
                    <a:pos x="74" y="71"/>
                  </a:cxn>
                  <a:cxn ang="0">
                    <a:pos x="74" y="78"/>
                  </a:cxn>
                  <a:cxn ang="0">
                    <a:pos x="70" y="70"/>
                  </a:cxn>
                  <a:cxn ang="0">
                    <a:pos x="67" y="65"/>
                  </a:cxn>
                  <a:cxn ang="0">
                    <a:pos x="63" y="60"/>
                  </a:cxn>
                  <a:cxn ang="0">
                    <a:pos x="58" y="57"/>
                  </a:cxn>
                  <a:cxn ang="0">
                    <a:pos x="51" y="56"/>
                  </a:cxn>
                  <a:cxn ang="0">
                    <a:pos x="45" y="56"/>
                  </a:cxn>
                  <a:cxn ang="0">
                    <a:pos x="38" y="55"/>
                  </a:cxn>
                  <a:cxn ang="0">
                    <a:pos x="31" y="56"/>
                  </a:cxn>
                  <a:cxn ang="0">
                    <a:pos x="24" y="56"/>
                  </a:cxn>
                  <a:cxn ang="0">
                    <a:pos x="20" y="57"/>
                  </a:cxn>
                  <a:cxn ang="0">
                    <a:pos x="10" y="55"/>
                  </a:cxn>
                  <a:cxn ang="0">
                    <a:pos x="4" y="50"/>
                  </a:cxn>
                  <a:cxn ang="0">
                    <a:pos x="0" y="41"/>
                  </a:cxn>
                  <a:cxn ang="0">
                    <a:pos x="0" y="33"/>
                  </a:cxn>
                  <a:cxn ang="0">
                    <a:pos x="2" y="21"/>
                  </a:cxn>
                  <a:cxn ang="0">
                    <a:pos x="8" y="12"/>
                  </a:cxn>
                  <a:cxn ang="0">
                    <a:pos x="16" y="5"/>
                  </a:cxn>
                  <a:cxn ang="0">
                    <a:pos x="29" y="2"/>
                  </a:cxn>
                  <a:cxn ang="0">
                    <a:pos x="37" y="1"/>
                  </a:cxn>
                  <a:cxn ang="0">
                    <a:pos x="48" y="1"/>
                  </a:cxn>
                  <a:cxn ang="0">
                    <a:pos x="60" y="0"/>
                  </a:cxn>
                  <a:cxn ang="0">
                    <a:pos x="71" y="1"/>
                  </a:cxn>
                  <a:cxn ang="0">
                    <a:pos x="79" y="1"/>
                  </a:cxn>
                  <a:cxn ang="0">
                    <a:pos x="87" y="4"/>
                  </a:cxn>
                  <a:cxn ang="0">
                    <a:pos x="89" y="8"/>
                  </a:cxn>
                  <a:cxn ang="0">
                    <a:pos x="89" y="15"/>
                  </a:cxn>
                </a:cxnLst>
                <a:rect l="0" t="0" r="r" b="b"/>
                <a:pathLst>
                  <a:path w="89" h="78">
                    <a:moveTo>
                      <a:pt x="89" y="15"/>
                    </a:moveTo>
                    <a:lnTo>
                      <a:pt x="87" y="21"/>
                    </a:lnTo>
                    <a:lnTo>
                      <a:pt x="84" y="30"/>
                    </a:lnTo>
                    <a:lnTo>
                      <a:pt x="82" y="38"/>
                    </a:lnTo>
                    <a:lnTo>
                      <a:pt x="81" y="47"/>
                    </a:lnTo>
                    <a:lnTo>
                      <a:pt x="78" y="55"/>
                    </a:lnTo>
                    <a:lnTo>
                      <a:pt x="76" y="64"/>
                    </a:lnTo>
                    <a:lnTo>
                      <a:pt x="74" y="71"/>
                    </a:lnTo>
                    <a:lnTo>
                      <a:pt x="74" y="78"/>
                    </a:lnTo>
                    <a:lnTo>
                      <a:pt x="70" y="70"/>
                    </a:lnTo>
                    <a:lnTo>
                      <a:pt x="67" y="65"/>
                    </a:lnTo>
                    <a:lnTo>
                      <a:pt x="63" y="60"/>
                    </a:lnTo>
                    <a:lnTo>
                      <a:pt x="58" y="57"/>
                    </a:lnTo>
                    <a:lnTo>
                      <a:pt x="51" y="56"/>
                    </a:lnTo>
                    <a:lnTo>
                      <a:pt x="45" y="56"/>
                    </a:lnTo>
                    <a:lnTo>
                      <a:pt x="38" y="55"/>
                    </a:lnTo>
                    <a:lnTo>
                      <a:pt x="31" y="56"/>
                    </a:lnTo>
                    <a:lnTo>
                      <a:pt x="24" y="56"/>
                    </a:lnTo>
                    <a:lnTo>
                      <a:pt x="20" y="57"/>
                    </a:lnTo>
                    <a:lnTo>
                      <a:pt x="10" y="55"/>
                    </a:lnTo>
                    <a:lnTo>
                      <a:pt x="4" y="50"/>
                    </a:lnTo>
                    <a:lnTo>
                      <a:pt x="0" y="41"/>
                    </a:lnTo>
                    <a:lnTo>
                      <a:pt x="0" y="33"/>
                    </a:lnTo>
                    <a:lnTo>
                      <a:pt x="2" y="21"/>
                    </a:lnTo>
                    <a:lnTo>
                      <a:pt x="8" y="12"/>
                    </a:lnTo>
                    <a:lnTo>
                      <a:pt x="16" y="5"/>
                    </a:lnTo>
                    <a:lnTo>
                      <a:pt x="29" y="2"/>
                    </a:lnTo>
                    <a:lnTo>
                      <a:pt x="37" y="1"/>
                    </a:lnTo>
                    <a:lnTo>
                      <a:pt x="48" y="1"/>
                    </a:lnTo>
                    <a:lnTo>
                      <a:pt x="60" y="0"/>
                    </a:lnTo>
                    <a:lnTo>
                      <a:pt x="71" y="1"/>
                    </a:lnTo>
                    <a:lnTo>
                      <a:pt x="79" y="1"/>
                    </a:lnTo>
                    <a:lnTo>
                      <a:pt x="87" y="4"/>
                    </a:lnTo>
                    <a:lnTo>
                      <a:pt x="89" y="8"/>
                    </a:lnTo>
                    <a:lnTo>
                      <a:pt x="89" y="15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73" name="Freeform 130"/>
              <p:cNvSpPr>
                <a:spLocks/>
              </p:cNvSpPr>
              <p:nvPr/>
            </p:nvSpPr>
            <p:spPr bwMode="auto">
              <a:xfrm>
                <a:off x="3482" y="2529"/>
                <a:ext cx="9" cy="8"/>
              </a:xfrm>
              <a:custGeom>
                <a:avLst/>
                <a:gdLst/>
                <a:ahLst/>
                <a:cxnLst>
                  <a:cxn ang="0">
                    <a:pos x="85" y="15"/>
                  </a:cxn>
                  <a:cxn ang="0">
                    <a:pos x="83" y="20"/>
                  </a:cxn>
                  <a:cxn ang="0">
                    <a:pos x="80" y="28"/>
                  </a:cxn>
                  <a:cxn ang="0">
                    <a:pos x="78" y="36"/>
                  </a:cxn>
                  <a:cxn ang="0">
                    <a:pos x="77" y="44"/>
                  </a:cxn>
                  <a:cxn ang="0">
                    <a:pos x="74" y="52"/>
                  </a:cxn>
                  <a:cxn ang="0">
                    <a:pos x="72" y="60"/>
                  </a:cxn>
                  <a:cxn ang="0">
                    <a:pos x="70" y="66"/>
                  </a:cxn>
                  <a:cxn ang="0">
                    <a:pos x="70" y="73"/>
                  </a:cxn>
                  <a:cxn ang="0">
                    <a:pos x="66" y="65"/>
                  </a:cxn>
                  <a:cxn ang="0">
                    <a:pos x="65" y="60"/>
                  </a:cxn>
                  <a:cxn ang="0">
                    <a:pos x="61" y="56"/>
                  </a:cxn>
                  <a:cxn ang="0">
                    <a:pos x="56" y="54"/>
                  </a:cxn>
                  <a:cxn ang="0">
                    <a:pos x="49" y="52"/>
                  </a:cxn>
                  <a:cxn ang="0">
                    <a:pos x="43" y="52"/>
                  </a:cxn>
                  <a:cxn ang="0">
                    <a:pos x="36" y="52"/>
                  </a:cxn>
                  <a:cxn ang="0">
                    <a:pos x="30" y="53"/>
                  </a:cxn>
                  <a:cxn ang="0">
                    <a:pos x="24" y="53"/>
                  </a:cxn>
                  <a:cxn ang="0">
                    <a:pos x="19" y="54"/>
                  </a:cxn>
                  <a:cxn ang="0">
                    <a:pos x="9" y="51"/>
                  </a:cxn>
                  <a:cxn ang="0">
                    <a:pos x="3" y="46"/>
                  </a:cxn>
                  <a:cxn ang="0">
                    <a:pos x="0" y="38"/>
                  </a:cxn>
                  <a:cxn ang="0">
                    <a:pos x="0" y="30"/>
                  </a:cxn>
                  <a:cxn ang="0">
                    <a:pos x="2" y="19"/>
                  </a:cxn>
                  <a:cxn ang="0">
                    <a:pos x="7" y="11"/>
                  </a:cxn>
                  <a:cxn ang="0">
                    <a:pos x="15" y="5"/>
                  </a:cxn>
                  <a:cxn ang="0">
                    <a:pos x="27" y="2"/>
                  </a:cxn>
                  <a:cxn ang="0">
                    <a:pos x="35" y="1"/>
                  </a:cxn>
                  <a:cxn ang="0">
                    <a:pos x="45" y="1"/>
                  </a:cxn>
                  <a:cxn ang="0">
                    <a:pos x="56" y="0"/>
                  </a:cxn>
                  <a:cxn ang="0">
                    <a:pos x="67" y="1"/>
                  </a:cxn>
                  <a:cxn ang="0">
                    <a:pos x="75" y="1"/>
                  </a:cxn>
                  <a:cxn ang="0">
                    <a:pos x="82" y="4"/>
                  </a:cxn>
                  <a:cxn ang="0">
                    <a:pos x="85" y="8"/>
                  </a:cxn>
                  <a:cxn ang="0">
                    <a:pos x="85" y="15"/>
                  </a:cxn>
                </a:cxnLst>
                <a:rect l="0" t="0" r="r" b="b"/>
                <a:pathLst>
                  <a:path w="85" h="73">
                    <a:moveTo>
                      <a:pt x="85" y="15"/>
                    </a:moveTo>
                    <a:lnTo>
                      <a:pt x="83" y="20"/>
                    </a:lnTo>
                    <a:lnTo>
                      <a:pt x="80" y="28"/>
                    </a:lnTo>
                    <a:lnTo>
                      <a:pt x="78" y="36"/>
                    </a:lnTo>
                    <a:lnTo>
                      <a:pt x="77" y="44"/>
                    </a:lnTo>
                    <a:lnTo>
                      <a:pt x="74" y="52"/>
                    </a:lnTo>
                    <a:lnTo>
                      <a:pt x="72" y="60"/>
                    </a:lnTo>
                    <a:lnTo>
                      <a:pt x="70" y="66"/>
                    </a:lnTo>
                    <a:lnTo>
                      <a:pt x="70" y="73"/>
                    </a:lnTo>
                    <a:lnTo>
                      <a:pt x="66" y="65"/>
                    </a:lnTo>
                    <a:lnTo>
                      <a:pt x="65" y="60"/>
                    </a:lnTo>
                    <a:lnTo>
                      <a:pt x="61" y="56"/>
                    </a:lnTo>
                    <a:lnTo>
                      <a:pt x="56" y="54"/>
                    </a:lnTo>
                    <a:lnTo>
                      <a:pt x="49" y="52"/>
                    </a:lnTo>
                    <a:lnTo>
                      <a:pt x="43" y="52"/>
                    </a:lnTo>
                    <a:lnTo>
                      <a:pt x="36" y="52"/>
                    </a:lnTo>
                    <a:lnTo>
                      <a:pt x="30" y="53"/>
                    </a:lnTo>
                    <a:lnTo>
                      <a:pt x="24" y="53"/>
                    </a:lnTo>
                    <a:lnTo>
                      <a:pt x="19" y="54"/>
                    </a:lnTo>
                    <a:lnTo>
                      <a:pt x="9" y="51"/>
                    </a:lnTo>
                    <a:lnTo>
                      <a:pt x="3" y="46"/>
                    </a:lnTo>
                    <a:lnTo>
                      <a:pt x="0" y="38"/>
                    </a:lnTo>
                    <a:lnTo>
                      <a:pt x="0" y="30"/>
                    </a:lnTo>
                    <a:lnTo>
                      <a:pt x="2" y="19"/>
                    </a:lnTo>
                    <a:lnTo>
                      <a:pt x="7" y="11"/>
                    </a:lnTo>
                    <a:lnTo>
                      <a:pt x="15" y="5"/>
                    </a:lnTo>
                    <a:lnTo>
                      <a:pt x="27" y="2"/>
                    </a:lnTo>
                    <a:lnTo>
                      <a:pt x="35" y="1"/>
                    </a:lnTo>
                    <a:lnTo>
                      <a:pt x="45" y="1"/>
                    </a:lnTo>
                    <a:lnTo>
                      <a:pt x="56" y="0"/>
                    </a:lnTo>
                    <a:lnTo>
                      <a:pt x="67" y="1"/>
                    </a:lnTo>
                    <a:lnTo>
                      <a:pt x="75" y="1"/>
                    </a:lnTo>
                    <a:lnTo>
                      <a:pt x="82" y="4"/>
                    </a:lnTo>
                    <a:lnTo>
                      <a:pt x="85" y="8"/>
                    </a:lnTo>
                    <a:lnTo>
                      <a:pt x="85" y="15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74" name="Freeform 131"/>
              <p:cNvSpPr>
                <a:spLocks/>
              </p:cNvSpPr>
              <p:nvPr/>
            </p:nvSpPr>
            <p:spPr bwMode="auto">
              <a:xfrm>
                <a:off x="3483" y="2529"/>
                <a:ext cx="8" cy="8"/>
              </a:xfrm>
              <a:custGeom>
                <a:avLst/>
                <a:gdLst/>
                <a:ahLst/>
                <a:cxnLst>
                  <a:cxn ang="0">
                    <a:pos x="80" y="13"/>
                  </a:cxn>
                  <a:cxn ang="0">
                    <a:pos x="78" y="18"/>
                  </a:cxn>
                  <a:cxn ang="0">
                    <a:pos x="75" y="26"/>
                  </a:cxn>
                  <a:cxn ang="0">
                    <a:pos x="73" y="34"/>
                  </a:cxn>
                  <a:cxn ang="0">
                    <a:pos x="72" y="42"/>
                  </a:cxn>
                  <a:cxn ang="0">
                    <a:pos x="70" y="49"/>
                  </a:cxn>
                  <a:cxn ang="0">
                    <a:pos x="68" y="57"/>
                  </a:cxn>
                  <a:cxn ang="0">
                    <a:pos x="66" y="63"/>
                  </a:cxn>
                  <a:cxn ang="0">
                    <a:pos x="66" y="70"/>
                  </a:cxn>
                  <a:cxn ang="0">
                    <a:pos x="63" y="62"/>
                  </a:cxn>
                  <a:cxn ang="0">
                    <a:pos x="61" y="57"/>
                  </a:cxn>
                  <a:cxn ang="0">
                    <a:pos x="57" y="53"/>
                  </a:cxn>
                  <a:cxn ang="0">
                    <a:pos x="53" y="50"/>
                  </a:cxn>
                  <a:cxn ang="0">
                    <a:pos x="46" y="49"/>
                  </a:cxn>
                  <a:cxn ang="0">
                    <a:pos x="41" y="49"/>
                  </a:cxn>
                  <a:cxn ang="0">
                    <a:pos x="35" y="48"/>
                  </a:cxn>
                  <a:cxn ang="0">
                    <a:pos x="29" y="49"/>
                  </a:cxn>
                  <a:cxn ang="0">
                    <a:pos x="23" y="49"/>
                  </a:cxn>
                  <a:cxn ang="0">
                    <a:pos x="19" y="50"/>
                  </a:cxn>
                  <a:cxn ang="0">
                    <a:pos x="9" y="48"/>
                  </a:cxn>
                  <a:cxn ang="0">
                    <a:pos x="3" y="44"/>
                  </a:cxn>
                  <a:cxn ang="0">
                    <a:pos x="0" y="37"/>
                  </a:cxn>
                  <a:cxn ang="0">
                    <a:pos x="0" y="29"/>
                  </a:cxn>
                  <a:cxn ang="0">
                    <a:pos x="1" y="19"/>
                  </a:cxn>
                  <a:cxn ang="0">
                    <a:pos x="6" y="11"/>
                  </a:cxn>
                  <a:cxn ang="0">
                    <a:pos x="14" y="5"/>
                  </a:cxn>
                  <a:cxn ang="0">
                    <a:pos x="26" y="2"/>
                  </a:cxn>
                  <a:cxn ang="0">
                    <a:pos x="33" y="1"/>
                  </a:cxn>
                  <a:cxn ang="0">
                    <a:pos x="43" y="1"/>
                  </a:cxn>
                  <a:cxn ang="0">
                    <a:pos x="53" y="0"/>
                  </a:cxn>
                  <a:cxn ang="0">
                    <a:pos x="63" y="0"/>
                  </a:cxn>
                  <a:cxn ang="0">
                    <a:pos x="71" y="0"/>
                  </a:cxn>
                  <a:cxn ang="0">
                    <a:pos x="78" y="3"/>
                  </a:cxn>
                  <a:cxn ang="0">
                    <a:pos x="80" y="6"/>
                  </a:cxn>
                  <a:cxn ang="0">
                    <a:pos x="80" y="13"/>
                  </a:cxn>
                </a:cxnLst>
                <a:rect l="0" t="0" r="r" b="b"/>
                <a:pathLst>
                  <a:path w="80" h="70">
                    <a:moveTo>
                      <a:pt x="80" y="13"/>
                    </a:moveTo>
                    <a:lnTo>
                      <a:pt x="78" y="18"/>
                    </a:lnTo>
                    <a:lnTo>
                      <a:pt x="75" y="26"/>
                    </a:lnTo>
                    <a:lnTo>
                      <a:pt x="73" y="34"/>
                    </a:lnTo>
                    <a:lnTo>
                      <a:pt x="72" y="42"/>
                    </a:lnTo>
                    <a:lnTo>
                      <a:pt x="70" y="49"/>
                    </a:lnTo>
                    <a:lnTo>
                      <a:pt x="68" y="57"/>
                    </a:lnTo>
                    <a:lnTo>
                      <a:pt x="66" y="63"/>
                    </a:lnTo>
                    <a:lnTo>
                      <a:pt x="66" y="70"/>
                    </a:lnTo>
                    <a:lnTo>
                      <a:pt x="63" y="62"/>
                    </a:lnTo>
                    <a:lnTo>
                      <a:pt x="61" y="57"/>
                    </a:lnTo>
                    <a:lnTo>
                      <a:pt x="57" y="53"/>
                    </a:lnTo>
                    <a:lnTo>
                      <a:pt x="53" y="50"/>
                    </a:lnTo>
                    <a:lnTo>
                      <a:pt x="46" y="49"/>
                    </a:lnTo>
                    <a:lnTo>
                      <a:pt x="41" y="49"/>
                    </a:lnTo>
                    <a:lnTo>
                      <a:pt x="35" y="48"/>
                    </a:lnTo>
                    <a:lnTo>
                      <a:pt x="29" y="49"/>
                    </a:lnTo>
                    <a:lnTo>
                      <a:pt x="23" y="49"/>
                    </a:lnTo>
                    <a:lnTo>
                      <a:pt x="19" y="50"/>
                    </a:lnTo>
                    <a:lnTo>
                      <a:pt x="9" y="48"/>
                    </a:lnTo>
                    <a:lnTo>
                      <a:pt x="3" y="44"/>
                    </a:lnTo>
                    <a:lnTo>
                      <a:pt x="0" y="37"/>
                    </a:lnTo>
                    <a:lnTo>
                      <a:pt x="0" y="29"/>
                    </a:lnTo>
                    <a:lnTo>
                      <a:pt x="1" y="19"/>
                    </a:lnTo>
                    <a:lnTo>
                      <a:pt x="6" y="11"/>
                    </a:lnTo>
                    <a:lnTo>
                      <a:pt x="14" y="5"/>
                    </a:lnTo>
                    <a:lnTo>
                      <a:pt x="26" y="2"/>
                    </a:lnTo>
                    <a:lnTo>
                      <a:pt x="33" y="1"/>
                    </a:lnTo>
                    <a:lnTo>
                      <a:pt x="43" y="1"/>
                    </a:lnTo>
                    <a:lnTo>
                      <a:pt x="53" y="0"/>
                    </a:lnTo>
                    <a:lnTo>
                      <a:pt x="63" y="0"/>
                    </a:lnTo>
                    <a:lnTo>
                      <a:pt x="71" y="0"/>
                    </a:lnTo>
                    <a:lnTo>
                      <a:pt x="78" y="3"/>
                    </a:lnTo>
                    <a:lnTo>
                      <a:pt x="80" y="6"/>
                    </a:lnTo>
                    <a:lnTo>
                      <a:pt x="80" y="1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75" name="Freeform 132"/>
              <p:cNvSpPr>
                <a:spLocks/>
              </p:cNvSpPr>
              <p:nvPr/>
            </p:nvSpPr>
            <p:spPr bwMode="auto">
              <a:xfrm>
                <a:off x="3483" y="2530"/>
                <a:ext cx="8" cy="7"/>
              </a:xfrm>
              <a:custGeom>
                <a:avLst/>
                <a:gdLst/>
                <a:ahLst/>
                <a:cxnLst>
                  <a:cxn ang="0">
                    <a:pos x="75" y="14"/>
                  </a:cxn>
                  <a:cxn ang="0">
                    <a:pos x="73" y="18"/>
                  </a:cxn>
                  <a:cxn ang="0">
                    <a:pos x="70" y="26"/>
                  </a:cxn>
                  <a:cxn ang="0">
                    <a:pos x="68" y="32"/>
                  </a:cxn>
                  <a:cxn ang="0">
                    <a:pos x="67" y="40"/>
                  </a:cxn>
                  <a:cxn ang="0">
                    <a:pos x="65" y="46"/>
                  </a:cxn>
                  <a:cxn ang="0">
                    <a:pos x="63" y="53"/>
                  </a:cxn>
                  <a:cxn ang="0">
                    <a:pos x="61" y="59"/>
                  </a:cxn>
                  <a:cxn ang="0">
                    <a:pos x="61" y="65"/>
                  </a:cxn>
                  <a:cxn ang="0">
                    <a:pos x="58" y="58"/>
                  </a:cxn>
                  <a:cxn ang="0">
                    <a:pos x="56" y="54"/>
                  </a:cxn>
                  <a:cxn ang="0">
                    <a:pos x="48" y="47"/>
                  </a:cxn>
                  <a:cxn ang="0">
                    <a:pos x="38" y="46"/>
                  </a:cxn>
                  <a:cxn ang="0">
                    <a:pos x="32" y="45"/>
                  </a:cxn>
                  <a:cxn ang="0">
                    <a:pos x="27" y="46"/>
                  </a:cxn>
                  <a:cxn ang="0">
                    <a:pos x="21" y="46"/>
                  </a:cxn>
                  <a:cxn ang="0">
                    <a:pos x="18" y="47"/>
                  </a:cxn>
                  <a:cxn ang="0">
                    <a:pos x="8" y="45"/>
                  </a:cxn>
                  <a:cxn ang="0">
                    <a:pos x="3" y="41"/>
                  </a:cxn>
                  <a:cxn ang="0">
                    <a:pos x="0" y="33"/>
                  </a:cxn>
                  <a:cxn ang="0">
                    <a:pos x="0" y="26"/>
                  </a:cxn>
                  <a:cxn ang="0">
                    <a:pos x="1" y="17"/>
                  </a:cxn>
                  <a:cxn ang="0">
                    <a:pos x="6" y="10"/>
                  </a:cxn>
                  <a:cxn ang="0">
                    <a:pos x="14" y="4"/>
                  </a:cxn>
                  <a:cxn ang="0">
                    <a:pos x="24" y="2"/>
                  </a:cxn>
                  <a:cxn ang="0">
                    <a:pos x="31" y="1"/>
                  </a:cxn>
                  <a:cxn ang="0">
                    <a:pos x="40" y="1"/>
                  </a:cxn>
                  <a:cxn ang="0">
                    <a:pos x="50" y="0"/>
                  </a:cxn>
                  <a:cxn ang="0">
                    <a:pos x="59" y="1"/>
                  </a:cxn>
                  <a:cxn ang="0">
                    <a:pos x="66" y="1"/>
                  </a:cxn>
                  <a:cxn ang="0">
                    <a:pos x="73" y="4"/>
                  </a:cxn>
                  <a:cxn ang="0">
                    <a:pos x="75" y="7"/>
                  </a:cxn>
                  <a:cxn ang="0">
                    <a:pos x="75" y="14"/>
                  </a:cxn>
                </a:cxnLst>
                <a:rect l="0" t="0" r="r" b="b"/>
                <a:pathLst>
                  <a:path w="75" h="65">
                    <a:moveTo>
                      <a:pt x="75" y="14"/>
                    </a:moveTo>
                    <a:lnTo>
                      <a:pt x="73" y="18"/>
                    </a:lnTo>
                    <a:lnTo>
                      <a:pt x="70" y="26"/>
                    </a:lnTo>
                    <a:lnTo>
                      <a:pt x="68" y="32"/>
                    </a:lnTo>
                    <a:lnTo>
                      <a:pt x="67" y="40"/>
                    </a:lnTo>
                    <a:lnTo>
                      <a:pt x="65" y="46"/>
                    </a:lnTo>
                    <a:lnTo>
                      <a:pt x="63" y="53"/>
                    </a:lnTo>
                    <a:lnTo>
                      <a:pt x="61" y="59"/>
                    </a:lnTo>
                    <a:lnTo>
                      <a:pt x="61" y="65"/>
                    </a:lnTo>
                    <a:lnTo>
                      <a:pt x="58" y="58"/>
                    </a:lnTo>
                    <a:lnTo>
                      <a:pt x="56" y="54"/>
                    </a:lnTo>
                    <a:lnTo>
                      <a:pt x="48" y="47"/>
                    </a:lnTo>
                    <a:lnTo>
                      <a:pt x="38" y="46"/>
                    </a:lnTo>
                    <a:lnTo>
                      <a:pt x="32" y="45"/>
                    </a:lnTo>
                    <a:lnTo>
                      <a:pt x="27" y="46"/>
                    </a:lnTo>
                    <a:lnTo>
                      <a:pt x="21" y="46"/>
                    </a:lnTo>
                    <a:lnTo>
                      <a:pt x="18" y="47"/>
                    </a:lnTo>
                    <a:lnTo>
                      <a:pt x="8" y="45"/>
                    </a:lnTo>
                    <a:lnTo>
                      <a:pt x="3" y="41"/>
                    </a:lnTo>
                    <a:lnTo>
                      <a:pt x="0" y="33"/>
                    </a:lnTo>
                    <a:lnTo>
                      <a:pt x="0" y="26"/>
                    </a:lnTo>
                    <a:lnTo>
                      <a:pt x="1" y="17"/>
                    </a:lnTo>
                    <a:lnTo>
                      <a:pt x="6" y="10"/>
                    </a:lnTo>
                    <a:lnTo>
                      <a:pt x="14" y="4"/>
                    </a:lnTo>
                    <a:lnTo>
                      <a:pt x="24" y="2"/>
                    </a:lnTo>
                    <a:lnTo>
                      <a:pt x="31" y="1"/>
                    </a:lnTo>
                    <a:lnTo>
                      <a:pt x="40" y="1"/>
                    </a:lnTo>
                    <a:lnTo>
                      <a:pt x="50" y="0"/>
                    </a:lnTo>
                    <a:lnTo>
                      <a:pt x="59" y="1"/>
                    </a:lnTo>
                    <a:lnTo>
                      <a:pt x="66" y="1"/>
                    </a:lnTo>
                    <a:lnTo>
                      <a:pt x="73" y="4"/>
                    </a:lnTo>
                    <a:lnTo>
                      <a:pt x="75" y="7"/>
                    </a:lnTo>
                    <a:lnTo>
                      <a:pt x="75" y="1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76" name="Freeform 133"/>
              <p:cNvSpPr>
                <a:spLocks/>
              </p:cNvSpPr>
              <p:nvPr/>
            </p:nvSpPr>
            <p:spPr bwMode="auto">
              <a:xfrm>
                <a:off x="3484" y="2530"/>
                <a:ext cx="7" cy="7"/>
              </a:xfrm>
              <a:custGeom>
                <a:avLst/>
                <a:gdLst/>
                <a:ahLst/>
                <a:cxnLst>
                  <a:cxn ang="0">
                    <a:pos x="71" y="12"/>
                  </a:cxn>
                  <a:cxn ang="0">
                    <a:pos x="69" y="16"/>
                  </a:cxn>
                  <a:cxn ang="0">
                    <a:pos x="66" y="23"/>
                  </a:cxn>
                  <a:cxn ang="0">
                    <a:pos x="64" y="30"/>
                  </a:cxn>
                  <a:cxn ang="0">
                    <a:pos x="63" y="37"/>
                  </a:cxn>
                  <a:cxn ang="0">
                    <a:pos x="61" y="43"/>
                  </a:cxn>
                  <a:cxn ang="0">
                    <a:pos x="60" y="49"/>
                  </a:cxn>
                  <a:cxn ang="0">
                    <a:pos x="58" y="55"/>
                  </a:cxn>
                  <a:cxn ang="0">
                    <a:pos x="58" y="61"/>
                  </a:cxn>
                  <a:cxn ang="0">
                    <a:pos x="54" y="54"/>
                  </a:cxn>
                  <a:cxn ang="0">
                    <a:pos x="54" y="50"/>
                  </a:cxn>
                  <a:cxn ang="0">
                    <a:pos x="46" y="44"/>
                  </a:cxn>
                  <a:cxn ang="0">
                    <a:pos x="36" y="42"/>
                  </a:cxn>
                  <a:cxn ang="0">
                    <a:pos x="25" y="42"/>
                  </a:cxn>
                  <a:cxn ang="0">
                    <a:pos x="17" y="43"/>
                  </a:cxn>
                  <a:cxn ang="0">
                    <a:pos x="9" y="42"/>
                  </a:cxn>
                  <a:cxn ang="0">
                    <a:pos x="3" y="38"/>
                  </a:cxn>
                  <a:cxn ang="0">
                    <a:pos x="0" y="32"/>
                  </a:cxn>
                  <a:cxn ang="0">
                    <a:pos x="0" y="25"/>
                  </a:cxn>
                  <a:cxn ang="0">
                    <a:pos x="1" y="16"/>
                  </a:cxn>
                  <a:cxn ang="0">
                    <a:pos x="6" y="9"/>
                  </a:cxn>
                  <a:cxn ang="0">
                    <a:pos x="13" y="4"/>
                  </a:cxn>
                  <a:cxn ang="0">
                    <a:pos x="23" y="2"/>
                  </a:cxn>
                  <a:cxn ang="0">
                    <a:pos x="29" y="1"/>
                  </a:cxn>
                  <a:cxn ang="0">
                    <a:pos x="37" y="1"/>
                  </a:cxn>
                  <a:cxn ang="0">
                    <a:pos x="46" y="0"/>
                  </a:cxn>
                  <a:cxn ang="0">
                    <a:pos x="55" y="1"/>
                  </a:cxn>
                  <a:cxn ang="0">
                    <a:pos x="61" y="1"/>
                  </a:cxn>
                  <a:cxn ang="0">
                    <a:pos x="67" y="3"/>
                  </a:cxn>
                  <a:cxn ang="0">
                    <a:pos x="71" y="6"/>
                  </a:cxn>
                  <a:cxn ang="0">
                    <a:pos x="71" y="12"/>
                  </a:cxn>
                </a:cxnLst>
                <a:rect l="0" t="0" r="r" b="b"/>
                <a:pathLst>
                  <a:path w="71" h="61">
                    <a:moveTo>
                      <a:pt x="71" y="12"/>
                    </a:moveTo>
                    <a:lnTo>
                      <a:pt x="69" y="16"/>
                    </a:lnTo>
                    <a:lnTo>
                      <a:pt x="66" y="23"/>
                    </a:lnTo>
                    <a:lnTo>
                      <a:pt x="64" y="30"/>
                    </a:lnTo>
                    <a:lnTo>
                      <a:pt x="63" y="37"/>
                    </a:lnTo>
                    <a:lnTo>
                      <a:pt x="61" y="43"/>
                    </a:lnTo>
                    <a:lnTo>
                      <a:pt x="60" y="49"/>
                    </a:lnTo>
                    <a:lnTo>
                      <a:pt x="58" y="55"/>
                    </a:lnTo>
                    <a:lnTo>
                      <a:pt x="58" y="61"/>
                    </a:lnTo>
                    <a:lnTo>
                      <a:pt x="54" y="54"/>
                    </a:lnTo>
                    <a:lnTo>
                      <a:pt x="54" y="50"/>
                    </a:lnTo>
                    <a:lnTo>
                      <a:pt x="46" y="44"/>
                    </a:lnTo>
                    <a:lnTo>
                      <a:pt x="36" y="42"/>
                    </a:lnTo>
                    <a:lnTo>
                      <a:pt x="25" y="42"/>
                    </a:lnTo>
                    <a:lnTo>
                      <a:pt x="17" y="43"/>
                    </a:lnTo>
                    <a:lnTo>
                      <a:pt x="9" y="42"/>
                    </a:lnTo>
                    <a:lnTo>
                      <a:pt x="3" y="38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1" y="16"/>
                    </a:lnTo>
                    <a:lnTo>
                      <a:pt x="6" y="9"/>
                    </a:lnTo>
                    <a:lnTo>
                      <a:pt x="13" y="4"/>
                    </a:lnTo>
                    <a:lnTo>
                      <a:pt x="23" y="2"/>
                    </a:lnTo>
                    <a:lnTo>
                      <a:pt x="29" y="1"/>
                    </a:lnTo>
                    <a:lnTo>
                      <a:pt x="37" y="1"/>
                    </a:lnTo>
                    <a:lnTo>
                      <a:pt x="46" y="0"/>
                    </a:lnTo>
                    <a:lnTo>
                      <a:pt x="55" y="1"/>
                    </a:lnTo>
                    <a:lnTo>
                      <a:pt x="61" y="1"/>
                    </a:lnTo>
                    <a:lnTo>
                      <a:pt x="67" y="3"/>
                    </a:lnTo>
                    <a:lnTo>
                      <a:pt x="71" y="6"/>
                    </a:lnTo>
                    <a:lnTo>
                      <a:pt x="71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77" name="Freeform 134"/>
              <p:cNvSpPr>
                <a:spLocks/>
              </p:cNvSpPr>
              <p:nvPr/>
            </p:nvSpPr>
            <p:spPr bwMode="auto">
              <a:xfrm>
                <a:off x="3484" y="2530"/>
                <a:ext cx="6" cy="6"/>
              </a:xfrm>
              <a:custGeom>
                <a:avLst/>
                <a:gdLst/>
                <a:ahLst/>
                <a:cxnLst>
                  <a:cxn ang="0">
                    <a:pos x="65" y="12"/>
                  </a:cxn>
                  <a:cxn ang="0">
                    <a:pos x="62" y="16"/>
                  </a:cxn>
                  <a:cxn ang="0">
                    <a:pos x="61" y="22"/>
                  </a:cxn>
                  <a:cxn ang="0">
                    <a:pos x="60" y="28"/>
                  </a:cxn>
                  <a:cxn ang="0">
                    <a:pos x="59" y="34"/>
                  </a:cxn>
                  <a:cxn ang="0">
                    <a:pos x="57" y="39"/>
                  </a:cxn>
                  <a:cxn ang="0">
                    <a:pos x="56" y="45"/>
                  </a:cxn>
                  <a:cxn ang="0">
                    <a:pos x="54" y="50"/>
                  </a:cxn>
                  <a:cxn ang="0">
                    <a:pos x="54" y="55"/>
                  </a:cxn>
                  <a:cxn ang="0">
                    <a:pos x="52" y="49"/>
                  </a:cxn>
                  <a:cxn ang="0">
                    <a:pos x="50" y="45"/>
                  </a:cxn>
                  <a:cxn ang="0">
                    <a:pos x="42" y="40"/>
                  </a:cxn>
                  <a:cxn ang="0">
                    <a:pos x="33" y="39"/>
                  </a:cxn>
                  <a:cxn ang="0">
                    <a:pos x="24" y="39"/>
                  </a:cxn>
                  <a:cxn ang="0">
                    <a:pos x="16" y="40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29"/>
                  </a:cxn>
                  <a:cxn ang="0">
                    <a:pos x="0" y="23"/>
                  </a:cxn>
                  <a:cxn ang="0">
                    <a:pos x="1" y="14"/>
                  </a:cxn>
                  <a:cxn ang="0">
                    <a:pos x="6" y="9"/>
                  </a:cxn>
                  <a:cxn ang="0">
                    <a:pos x="12" y="4"/>
                  </a:cxn>
                  <a:cxn ang="0">
                    <a:pos x="21" y="2"/>
                  </a:cxn>
                  <a:cxn ang="0">
                    <a:pos x="27" y="1"/>
                  </a:cxn>
                  <a:cxn ang="0">
                    <a:pos x="36" y="1"/>
                  </a:cxn>
                  <a:cxn ang="0">
                    <a:pos x="43" y="0"/>
                  </a:cxn>
                  <a:cxn ang="0">
                    <a:pos x="51" y="1"/>
                  </a:cxn>
                  <a:cxn ang="0">
                    <a:pos x="57" y="1"/>
                  </a:cxn>
                  <a:cxn ang="0">
                    <a:pos x="62" y="3"/>
                  </a:cxn>
                  <a:cxn ang="0">
                    <a:pos x="65" y="6"/>
                  </a:cxn>
                  <a:cxn ang="0">
                    <a:pos x="65" y="12"/>
                  </a:cxn>
                </a:cxnLst>
                <a:rect l="0" t="0" r="r" b="b"/>
                <a:pathLst>
                  <a:path w="65" h="55">
                    <a:moveTo>
                      <a:pt x="65" y="12"/>
                    </a:moveTo>
                    <a:lnTo>
                      <a:pt x="62" y="16"/>
                    </a:lnTo>
                    <a:lnTo>
                      <a:pt x="61" y="22"/>
                    </a:lnTo>
                    <a:lnTo>
                      <a:pt x="60" y="28"/>
                    </a:lnTo>
                    <a:lnTo>
                      <a:pt x="59" y="34"/>
                    </a:lnTo>
                    <a:lnTo>
                      <a:pt x="57" y="39"/>
                    </a:lnTo>
                    <a:lnTo>
                      <a:pt x="56" y="45"/>
                    </a:lnTo>
                    <a:lnTo>
                      <a:pt x="54" y="50"/>
                    </a:lnTo>
                    <a:lnTo>
                      <a:pt x="54" y="55"/>
                    </a:lnTo>
                    <a:lnTo>
                      <a:pt x="52" y="49"/>
                    </a:lnTo>
                    <a:lnTo>
                      <a:pt x="50" y="45"/>
                    </a:lnTo>
                    <a:lnTo>
                      <a:pt x="42" y="40"/>
                    </a:lnTo>
                    <a:lnTo>
                      <a:pt x="33" y="39"/>
                    </a:lnTo>
                    <a:lnTo>
                      <a:pt x="24" y="39"/>
                    </a:lnTo>
                    <a:lnTo>
                      <a:pt x="16" y="40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29"/>
                    </a:lnTo>
                    <a:lnTo>
                      <a:pt x="0" y="23"/>
                    </a:lnTo>
                    <a:lnTo>
                      <a:pt x="1" y="14"/>
                    </a:lnTo>
                    <a:lnTo>
                      <a:pt x="6" y="9"/>
                    </a:lnTo>
                    <a:lnTo>
                      <a:pt x="12" y="4"/>
                    </a:lnTo>
                    <a:lnTo>
                      <a:pt x="21" y="2"/>
                    </a:lnTo>
                    <a:lnTo>
                      <a:pt x="27" y="1"/>
                    </a:lnTo>
                    <a:lnTo>
                      <a:pt x="36" y="1"/>
                    </a:lnTo>
                    <a:lnTo>
                      <a:pt x="43" y="0"/>
                    </a:lnTo>
                    <a:lnTo>
                      <a:pt x="51" y="1"/>
                    </a:lnTo>
                    <a:lnTo>
                      <a:pt x="57" y="1"/>
                    </a:lnTo>
                    <a:lnTo>
                      <a:pt x="62" y="3"/>
                    </a:lnTo>
                    <a:lnTo>
                      <a:pt x="65" y="6"/>
                    </a:lnTo>
                    <a:lnTo>
                      <a:pt x="65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78" name="Freeform 135"/>
              <p:cNvSpPr>
                <a:spLocks/>
              </p:cNvSpPr>
              <p:nvPr/>
            </p:nvSpPr>
            <p:spPr bwMode="auto">
              <a:xfrm>
                <a:off x="3484" y="2530"/>
                <a:ext cx="6" cy="6"/>
              </a:xfrm>
              <a:custGeom>
                <a:avLst/>
                <a:gdLst/>
                <a:ahLst/>
                <a:cxnLst>
                  <a:cxn ang="0">
                    <a:pos x="60" y="11"/>
                  </a:cxn>
                  <a:cxn ang="0">
                    <a:pos x="56" y="20"/>
                  </a:cxn>
                  <a:cxn ang="0">
                    <a:pos x="53" y="31"/>
                  </a:cxn>
                  <a:cxn ang="0">
                    <a:pos x="51" y="36"/>
                  </a:cxn>
                  <a:cxn ang="0">
                    <a:pos x="50" y="42"/>
                  </a:cxn>
                  <a:cxn ang="0">
                    <a:pos x="49" y="46"/>
                  </a:cxn>
                  <a:cxn ang="0">
                    <a:pos x="49" y="51"/>
                  </a:cxn>
                  <a:cxn ang="0">
                    <a:pos x="47" y="46"/>
                  </a:cxn>
                  <a:cxn ang="0">
                    <a:pos x="45" y="43"/>
                  </a:cxn>
                  <a:cxn ang="0">
                    <a:pos x="39" y="38"/>
                  </a:cxn>
                  <a:cxn ang="0">
                    <a:pos x="31" y="37"/>
                  </a:cxn>
                  <a:cxn ang="0">
                    <a:pos x="21" y="37"/>
                  </a:cxn>
                  <a:cxn ang="0">
                    <a:pos x="14" y="38"/>
                  </a:cxn>
                  <a:cxn ang="0">
                    <a:pos x="7" y="36"/>
                  </a:cxn>
                  <a:cxn ang="0">
                    <a:pos x="3" y="33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1" y="15"/>
                  </a:cxn>
                  <a:cxn ang="0">
                    <a:pos x="5" y="8"/>
                  </a:cxn>
                  <a:cxn ang="0">
                    <a:pos x="10" y="3"/>
                  </a:cxn>
                  <a:cxn ang="0">
                    <a:pos x="19" y="2"/>
                  </a:cxn>
                  <a:cxn ang="0">
                    <a:pos x="24" y="1"/>
                  </a:cxn>
                  <a:cxn ang="0">
                    <a:pos x="33" y="1"/>
                  </a:cxn>
                  <a:cxn ang="0">
                    <a:pos x="40" y="0"/>
                  </a:cxn>
                  <a:cxn ang="0">
                    <a:pos x="47" y="1"/>
                  </a:cxn>
                  <a:cxn ang="0">
                    <a:pos x="52" y="1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60" y="11"/>
                  </a:cxn>
                </a:cxnLst>
                <a:rect l="0" t="0" r="r" b="b"/>
                <a:pathLst>
                  <a:path w="60" h="51">
                    <a:moveTo>
                      <a:pt x="60" y="11"/>
                    </a:moveTo>
                    <a:lnTo>
                      <a:pt x="56" y="20"/>
                    </a:lnTo>
                    <a:lnTo>
                      <a:pt x="53" y="31"/>
                    </a:lnTo>
                    <a:lnTo>
                      <a:pt x="51" y="36"/>
                    </a:lnTo>
                    <a:lnTo>
                      <a:pt x="50" y="42"/>
                    </a:lnTo>
                    <a:lnTo>
                      <a:pt x="49" y="46"/>
                    </a:lnTo>
                    <a:lnTo>
                      <a:pt x="49" y="51"/>
                    </a:lnTo>
                    <a:lnTo>
                      <a:pt x="47" y="46"/>
                    </a:lnTo>
                    <a:lnTo>
                      <a:pt x="45" y="43"/>
                    </a:lnTo>
                    <a:lnTo>
                      <a:pt x="39" y="38"/>
                    </a:lnTo>
                    <a:lnTo>
                      <a:pt x="31" y="37"/>
                    </a:lnTo>
                    <a:lnTo>
                      <a:pt x="21" y="37"/>
                    </a:lnTo>
                    <a:lnTo>
                      <a:pt x="14" y="38"/>
                    </a:lnTo>
                    <a:lnTo>
                      <a:pt x="7" y="36"/>
                    </a:lnTo>
                    <a:lnTo>
                      <a:pt x="3" y="33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1" y="15"/>
                    </a:lnTo>
                    <a:lnTo>
                      <a:pt x="5" y="8"/>
                    </a:lnTo>
                    <a:lnTo>
                      <a:pt x="10" y="3"/>
                    </a:lnTo>
                    <a:lnTo>
                      <a:pt x="19" y="2"/>
                    </a:lnTo>
                    <a:lnTo>
                      <a:pt x="24" y="1"/>
                    </a:lnTo>
                    <a:lnTo>
                      <a:pt x="33" y="1"/>
                    </a:lnTo>
                    <a:lnTo>
                      <a:pt x="40" y="0"/>
                    </a:lnTo>
                    <a:lnTo>
                      <a:pt x="47" y="1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60" y="1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79" name="Freeform 136"/>
              <p:cNvSpPr>
                <a:spLocks/>
              </p:cNvSpPr>
              <p:nvPr/>
            </p:nvSpPr>
            <p:spPr bwMode="auto">
              <a:xfrm>
                <a:off x="3537" y="2358"/>
                <a:ext cx="196" cy="25"/>
              </a:xfrm>
              <a:custGeom>
                <a:avLst/>
                <a:gdLst/>
                <a:ahLst/>
                <a:cxnLst>
                  <a:cxn ang="0">
                    <a:pos x="1962" y="222"/>
                  </a:cxn>
                  <a:cxn ang="0">
                    <a:pos x="1593" y="16"/>
                  </a:cxn>
                  <a:cxn ang="0">
                    <a:pos x="350" y="0"/>
                  </a:cxn>
                  <a:cxn ang="0">
                    <a:pos x="0" y="222"/>
                  </a:cxn>
                  <a:cxn ang="0">
                    <a:pos x="1962" y="222"/>
                  </a:cxn>
                </a:cxnLst>
                <a:rect l="0" t="0" r="r" b="b"/>
                <a:pathLst>
                  <a:path w="1962" h="222">
                    <a:moveTo>
                      <a:pt x="1962" y="222"/>
                    </a:moveTo>
                    <a:lnTo>
                      <a:pt x="1593" y="16"/>
                    </a:lnTo>
                    <a:lnTo>
                      <a:pt x="350" y="0"/>
                    </a:lnTo>
                    <a:lnTo>
                      <a:pt x="0" y="222"/>
                    </a:lnTo>
                    <a:lnTo>
                      <a:pt x="1962" y="22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80" name="Freeform 137"/>
              <p:cNvSpPr>
                <a:spLocks/>
              </p:cNvSpPr>
              <p:nvPr/>
            </p:nvSpPr>
            <p:spPr bwMode="auto">
              <a:xfrm>
                <a:off x="3595" y="2370"/>
                <a:ext cx="63" cy="9"/>
              </a:xfrm>
              <a:custGeom>
                <a:avLst/>
                <a:gdLst/>
                <a:ahLst/>
                <a:cxnLst>
                  <a:cxn ang="0">
                    <a:pos x="80" y="4"/>
                  </a:cxn>
                  <a:cxn ang="0">
                    <a:pos x="0" y="79"/>
                  </a:cxn>
                  <a:cxn ang="0">
                    <a:pos x="633" y="70"/>
                  </a:cxn>
                  <a:cxn ang="0">
                    <a:pos x="608" y="0"/>
                  </a:cxn>
                  <a:cxn ang="0">
                    <a:pos x="80" y="4"/>
                  </a:cxn>
                </a:cxnLst>
                <a:rect l="0" t="0" r="r" b="b"/>
                <a:pathLst>
                  <a:path w="633" h="79">
                    <a:moveTo>
                      <a:pt x="80" y="4"/>
                    </a:moveTo>
                    <a:lnTo>
                      <a:pt x="0" y="79"/>
                    </a:lnTo>
                    <a:lnTo>
                      <a:pt x="633" y="70"/>
                    </a:lnTo>
                    <a:lnTo>
                      <a:pt x="608" y="0"/>
                    </a:lnTo>
                    <a:lnTo>
                      <a:pt x="80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81" name="Freeform 138"/>
              <p:cNvSpPr>
                <a:spLocks/>
              </p:cNvSpPr>
              <p:nvPr/>
            </p:nvSpPr>
            <p:spPr bwMode="auto">
              <a:xfrm>
                <a:off x="3553" y="2386"/>
                <a:ext cx="172" cy="181"/>
              </a:xfrm>
              <a:custGeom>
                <a:avLst/>
                <a:gdLst/>
                <a:ahLst/>
                <a:cxnLst>
                  <a:cxn ang="0">
                    <a:pos x="1724" y="0"/>
                  </a:cxn>
                  <a:cxn ang="0">
                    <a:pos x="1724" y="1616"/>
                  </a:cxn>
                  <a:cxn ang="0">
                    <a:pos x="0" y="1626"/>
                  </a:cxn>
                  <a:cxn ang="0">
                    <a:pos x="19" y="0"/>
                  </a:cxn>
                  <a:cxn ang="0">
                    <a:pos x="92" y="0"/>
                  </a:cxn>
                  <a:cxn ang="0">
                    <a:pos x="284" y="1"/>
                  </a:cxn>
                  <a:cxn ang="0">
                    <a:pos x="556" y="1"/>
                  </a:cxn>
                  <a:cxn ang="0">
                    <a:pos x="869" y="3"/>
                  </a:cxn>
                  <a:cxn ang="0">
                    <a:pos x="1180" y="3"/>
                  </a:cxn>
                  <a:cxn ang="0">
                    <a:pos x="1454" y="4"/>
                  </a:cxn>
                  <a:cxn ang="0">
                    <a:pos x="1648" y="2"/>
                  </a:cxn>
                  <a:cxn ang="0">
                    <a:pos x="1724" y="0"/>
                  </a:cxn>
                </a:cxnLst>
                <a:rect l="0" t="0" r="r" b="b"/>
                <a:pathLst>
                  <a:path w="1724" h="1626">
                    <a:moveTo>
                      <a:pt x="1724" y="0"/>
                    </a:moveTo>
                    <a:lnTo>
                      <a:pt x="1724" y="1616"/>
                    </a:lnTo>
                    <a:lnTo>
                      <a:pt x="0" y="1626"/>
                    </a:lnTo>
                    <a:lnTo>
                      <a:pt x="19" y="0"/>
                    </a:lnTo>
                    <a:lnTo>
                      <a:pt x="92" y="0"/>
                    </a:lnTo>
                    <a:lnTo>
                      <a:pt x="284" y="1"/>
                    </a:lnTo>
                    <a:lnTo>
                      <a:pt x="556" y="1"/>
                    </a:lnTo>
                    <a:lnTo>
                      <a:pt x="869" y="3"/>
                    </a:lnTo>
                    <a:lnTo>
                      <a:pt x="1180" y="3"/>
                    </a:lnTo>
                    <a:lnTo>
                      <a:pt x="1454" y="4"/>
                    </a:lnTo>
                    <a:lnTo>
                      <a:pt x="1648" y="2"/>
                    </a:lnTo>
                    <a:lnTo>
                      <a:pt x="17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82" name="Freeform 139"/>
              <p:cNvSpPr>
                <a:spLocks/>
              </p:cNvSpPr>
              <p:nvPr/>
            </p:nvSpPr>
            <p:spPr bwMode="auto">
              <a:xfrm>
                <a:off x="3553" y="2386"/>
                <a:ext cx="172" cy="163"/>
              </a:xfrm>
              <a:custGeom>
                <a:avLst/>
                <a:gdLst/>
                <a:ahLst/>
                <a:cxnLst>
                  <a:cxn ang="0">
                    <a:pos x="1725" y="0"/>
                  </a:cxn>
                  <a:cxn ang="0">
                    <a:pos x="1724" y="175"/>
                  </a:cxn>
                  <a:cxn ang="0">
                    <a:pos x="1724" y="357"/>
                  </a:cxn>
                  <a:cxn ang="0">
                    <a:pos x="1724" y="541"/>
                  </a:cxn>
                  <a:cxn ang="0">
                    <a:pos x="1724" y="727"/>
                  </a:cxn>
                  <a:cxn ang="0">
                    <a:pos x="1723" y="911"/>
                  </a:cxn>
                  <a:cxn ang="0">
                    <a:pos x="1723" y="1096"/>
                  </a:cxn>
                  <a:cxn ang="0">
                    <a:pos x="1723" y="1277"/>
                  </a:cxn>
                  <a:cxn ang="0">
                    <a:pos x="1723" y="1455"/>
                  </a:cxn>
                  <a:cxn ang="0">
                    <a:pos x="1502" y="1466"/>
                  </a:cxn>
                  <a:cxn ang="0">
                    <a:pos x="1283" y="1469"/>
                  </a:cxn>
                  <a:cxn ang="0">
                    <a:pos x="1067" y="1465"/>
                  </a:cxn>
                  <a:cxn ang="0">
                    <a:pos x="854" y="1458"/>
                  </a:cxn>
                  <a:cxn ang="0">
                    <a:pos x="640" y="1448"/>
                  </a:cxn>
                  <a:cxn ang="0">
                    <a:pos x="428" y="1438"/>
                  </a:cxn>
                  <a:cxn ang="0">
                    <a:pos x="214" y="1431"/>
                  </a:cxn>
                  <a:cxn ang="0">
                    <a:pos x="0" y="1431"/>
                  </a:cxn>
                  <a:cxn ang="0">
                    <a:pos x="3" y="1254"/>
                  </a:cxn>
                  <a:cxn ang="0">
                    <a:pos x="5" y="1075"/>
                  </a:cxn>
                  <a:cxn ang="0">
                    <a:pos x="7" y="895"/>
                  </a:cxn>
                  <a:cxn ang="0">
                    <a:pos x="10" y="715"/>
                  </a:cxn>
                  <a:cxn ang="0">
                    <a:pos x="12" y="536"/>
                  </a:cxn>
                  <a:cxn ang="0">
                    <a:pos x="14" y="356"/>
                  </a:cxn>
                  <a:cxn ang="0">
                    <a:pos x="16" y="176"/>
                  </a:cxn>
                  <a:cxn ang="0">
                    <a:pos x="19" y="0"/>
                  </a:cxn>
                  <a:cxn ang="0">
                    <a:pos x="92" y="0"/>
                  </a:cxn>
                  <a:cxn ang="0">
                    <a:pos x="284" y="1"/>
                  </a:cxn>
                  <a:cxn ang="0">
                    <a:pos x="556" y="1"/>
                  </a:cxn>
                  <a:cxn ang="0">
                    <a:pos x="868" y="3"/>
                  </a:cxn>
                  <a:cxn ang="0">
                    <a:pos x="1180" y="3"/>
                  </a:cxn>
                  <a:cxn ang="0">
                    <a:pos x="1454" y="4"/>
                  </a:cxn>
                  <a:cxn ang="0">
                    <a:pos x="1649" y="2"/>
                  </a:cxn>
                  <a:cxn ang="0">
                    <a:pos x="1725" y="0"/>
                  </a:cxn>
                </a:cxnLst>
                <a:rect l="0" t="0" r="r" b="b"/>
                <a:pathLst>
                  <a:path w="1725" h="1469">
                    <a:moveTo>
                      <a:pt x="1725" y="0"/>
                    </a:moveTo>
                    <a:lnTo>
                      <a:pt x="1724" y="175"/>
                    </a:lnTo>
                    <a:lnTo>
                      <a:pt x="1724" y="357"/>
                    </a:lnTo>
                    <a:lnTo>
                      <a:pt x="1724" y="541"/>
                    </a:lnTo>
                    <a:lnTo>
                      <a:pt x="1724" y="727"/>
                    </a:lnTo>
                    <a:lnTo>
                      <a:pt x="1723" y="911"/>
                    </a:lnTo>
                    <a:lnTo>
                      <a:pt x="1723" y="1096"/>
                    </a:lnTo>
                    <a:lnTo>
                      <a:pt x="1723" y="1277"/>
                    </a:lnTo>
                    <a:lnTo>
                      <a:pt x="1723" y="1455"/>
                    </a:lnTo>
                    <a:lnTo>
                      <a:pt x="1502" y="1466"/>
                    </a:lnTo>
                    <a:lnTo>
                      <a:pt x="1283" y="1469"/>
                    </a:lnTo>
                    <a:lnTo>
                      <a:pt x="1067" y="1465"/>
                    </a:lnTo>
                    <a:lnTo>
                      <a:pt x="854" y="1458"/>
                    </a:lnTo>
                    <a:lnTo>
                      <a:pt x="640" y="1448"/>
                    </a:lnTo>
                    <a:lnTo>
                      <a:pt x="428" y="1438"/>
                    </a:lnTo>
                    <a:lnTo>
                      <a:pt x="214" y="1431"/>
                    </a:lnTo>
                    <a:lnTo>
                      <a:pt x="0" y="1431"/>
                    </a:lnTo>
                    <a:lnTo>
                      <a:pt x="3" y="1254"/>
                    </a:lnTo>
                    <a:lnTo>
                      <a:pt x="5" y="1075"/>
                    </a:lnTo>
                    <a:lnTo>
                      <a:pt x="7" y="895"/>
                    </a:lnTo>
                    <a:lnTo>
                      <a:pt x="10" y="715"/>
                    </a:lnTo>
                    <a:lnTo>
                      <a:pt x="12" y="536"/>
                    </a:lnTo>
                    <a:lnTo>
                      <a:pt x="14" y="356"/>
                    </a:lnTo>
                    <a:lnTo>
                      <a:pt x="16" y="176"/>
                    </a:lnTo>
                    <a:lnTo>
                      <a:pt x="19" y="0"/>
                    </a:lnTo>
                    <a:lnTo>
                      <a:pt x="92" y="0"/>
                    </a:lnTo>
                    <a:lnTo>
                      <a:pt x="284" y="1"/>
                    </a:lnTo>
                    <a:lnTo>
                      <a:pt x="556" y="1"/>
                    </a:lnTo>
                    <a:lnTo>
                      <a:pt x="868" y="3"/>
                    </a:lnTo>
                    <a:lnTo>
                      <a:pt x="1180" y="3"/>
                    </a:lnTo>
                    <a:lnTo>
                      <a:pt x="1454" y="4"/>
                    </a:lnTo>
                    <a:lnTo>
                      <a:pt x="1649" y="2"/>
                    </a:lnTo>
                    <a:lnTo>
                      <a:pt x="172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83" name="Freeform 140"/>
              <p:cNvSpPr>
                <a:spLocks/>
              </p:cNvSpPr>
              <p:nvPr/>
            </p:nvSpPr>
            <p:spPr bwMode="auto">
              <a:xfrm>
                <a:off x="3553" y="2386"/>
                <a:ext cx="172" cy="146"/>
              </a:xfrm>
              <a:custGeom>
                <a:avLst/>
                <a:gdLst/>
                <a:ahLst/>
                <a:cxnLst>
                  <a:cxn ang="0">
                    <a:pos x="1727" y="0"/>
                  </a:cxn>
                  <a:cxn ang="0">
                    <a:pos x="1726" y="150"/>
                  </a:cxn>
                  <a:cxn ang="0">
                    <a:pos x="1725" y="310"/>
                  </a:cxn>
                  <a:cxn ang="0">
                    <a:pos x="1724" y="476"/>
                  </a:cxn>
                  <a:cxn ang="0">
                    <a:pos x="1724" y="645"/>
                  </a:cxn>
                  <a:cxn ang="0">
                    <a:pos x="1723" y="813"/>
                  </a:cxn>
                  <a:cxn ang="0">
                    <a:pos x="1723" y="978"/>
                  </a:cxn>
                  <a:cxn ang="0">
                    <a:pos x="1722" y="1138"/>
                  </a:cxn>
                  <a:cxn ang="0">
                    <a:pos x="1722" y="1291"/>
                  </a:cxn>
                  <a:cxn ang="0">
                    <a:pos x="1494" y="1312"/>
                  </a:cxn>
                  <a:cxn ang="0">
                    <a:pos x="1274" y="1318"/>
                  </a:cxn>
                  <a:cxn ang="0">
                    <a:pos x="1058" y="1308"/>
                  </a:cxn>
                  <a:cxn ang="0">
                    <a:pos x="846" y="1292"/>
                  </a:cxn>
                  <a:cxn ang="0">
                    <a:pos x="634" y="1271"/>
                  </a:cxn>
                  <a:cxn ang="0">
                    <a:pos x="424" y="1253"/>
                  </a:cxn>
                  <a:cxn ang="0">
                    <a:pos x="212" y="1239"/>
                  </a:cxn>
                  <a:cxn ang="0">
                    <a:pos x="0" y="1237"/>
                  </a:cxn>
                  <a:cxn ang="0">
                    <a:pos x="1" y="1084"/>
                  </a:cxn>
                  <a:cxn ang="0">
                    <a:pos x="3" y="930"/>
                  </a:cxn>
                  <a:cxn ang="0">
                    <a:pos x="6" y="773"/>
                  </a:cxn>
                  <a:cxn ang="0">
                    <a:pos x="9" y="618"/>
                  </a:cxn>
                  <a:cxn ang="0">
                    <a:pos x="11" y="462"/>
                  </a:cxn>
                  <a:cxn ang="0">
                    <a:pos x="13" y="306"/>
                  </a:cxn>
                  <a:cxn ang="0">
                    <a:pos x="15" y="151"/>
                  </a:cxn>
                  <a:cxn ang="0">
                    <a:pos x="17" y="0"/>
                  </a:cxn>
                  <a:cxn ang="0">
                    <a:pos x="89" y="0"/>
                  </a:cxn>
                  <a:cxn ang="0">
                    <a:pos x="283" y="1"/>
                  </a:cxn>
                  <a:cxn ang="0">
                    <a:pos x="555" y="1"/>
                  </a:cxn>
                  <a:cxn ang="0">
                    <a:pos x="868" y="3"/>
                  </a:cxn>
                  <a:cxn ang="0">
                    <a:pos x="1181" y="3"/>
                  </a:cxn>
                  <a:cxn ang="0">
                    <a:pos x="1456" y="4"/>
                  </a:cxn>
                  <a:cxn ang="0">
                    <a:pos x="1651" y="2"/>
                  </a:cxn>
                  <a:cxn ang="0">
                    <a:pos x="1727" y="0"/>
                  </a:cxn>
                </a:cxnLst>
                <a:rect l="0" t="0" r="r" b="b"/>
                <a:pathLst>
                  <a:path w="1727" h="1318">
                    <a:moveTo>
                      <a:pt x="1727" y="0"/>
                    </a:moveTo>
                    <a:lnTo>
                      <a:pt x="1726" y="150"/>
                    </a:lnTo>
                    <a:lnTo>
                      <a:pt x="1725" y="310"/>
                    </a:lnTo>
                    <a:lnTo>
                      <a:pt x="1724" y="476"/>
                    </a:lnTo>
                    <a:lnTo>
                      <a:pt x="1724" y="645"/>
                    </a:lnTo>
                    <a:lnTo>
                      <a:pt x="1723" y="813"/>
                    </a:lnTo>
                    <a:lnTo>
                      <a:pt x="1723" y="978"/>
                    </a:lnTo>
                    <a:lnTo>
                      <a:pt x="1722" y="1138"/>
                    </a:lnTo>
                    <a:lnTo>
                      <a:pt x="1722" y="1291"/>
                    </a:lnTo>
                    <a:lnTo>
                      <a:pt x="1494" y="1312"/>
                    </a:lnTo>
                    <a:lnTo>
                      <a:pt x="1274" y="1318"/>
                    </a:lnTo>
                    <a:lnTo>
                      <a:pt x="1058" y="1308"/>
                    </a:lnTo>
                    <a:lnTo>
                      <a:pt x="846" y="1292"/>
                    </a:lnTo>
                    <a:lnTo>
                      <a:pt x="634" y="1271"/>
                    </a:lnTo>
                    <a:lnTo>
                      <a:pt x="424" y="1253"/>
                    </a:lnTo>
                    <a:lnTo>
                      <a:pt x="212" y="1239"/>
                    </a:lnTo>
                    <a:lnTo>
                      <a:pt x="0" y="1237"/>
                    </a:lnTo>
                    <a:lnTo>
                      <a:pt x="1" y="1084"/>
                    </a:lnTo>
                    <a:lnTo>
                      <a:pt x="3" y="930"/>
                    </a:lnTo>
                    <a:lnTo>
                      <a:pt x="6" y="773"/>
                    </a:lnTo>
                    <a:lnTo>
                      <a:pt x="9" y="618"/>
                    </a:lnTo>
                    <a:lnTo>
                      <a:pt x="11" y="462"/>
                    </a:lnTo>
                    <a:lnTo>
                      <a:pt x="13" y="306"/>
                    </a:lnTo>
                    <a:lnTo>
                      <a:pt x="15" y="151"/>
                    </a:lnTo>
                    <a:lnTo>
                      <a:pt x="17" y="0"/>
                    </a:lnTo>
                    <a:lnTo>
                      <a:pt x="89" y="0"/>
                    </a:lnTo>
                    <a:lnTo>
                      <a:pt x="283" y="1"/>
                    </a:lnTo>
                    <a:lnTo>
                      <a:pt x="555" y="1"/>
                    </a:lnTo>
                    <a:lnTo>
                      <a:pt x="868" y="3"/>
                    </a:lnTo>
                    <a:lnTo>
                      <a:pt x="1181" y="3"/>
                    </a:lnTo>
                    <a:lnTo>
                      <a:pt x="1456" y="4"/>
                    </a:lnTo>
                    <a:lnTo>
                      <a:pt x="1651" y="2"/>
                    </a:lnTo>
                    <a:lnTo>
                      <a:pt x="172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84" name="Freeform 141"/>
              <p:cNvSpPr>
                <a:spLocks/>
              </p:cNvSpPr>
              <p:nvPr/>
            </p:nvSpPr>
            <p:spPr bwMode="auto">
              <a:xfrm>
                <a:off x="3553" y="2386"/>
                <a:ext cx="172" cy="130"/>
              </a:xfrm>
              <a:custGeom>
                <a:avLst/>
                <a:gdLst/>
                <a:ahLst/>
                <a:cxnLst>
                  <a:cxn ang="0">
                    <a:pos x="1727" y="0"/>
                  </a:cxn>
                  <a:cxn ang="0">
                    <a:pos x="1725" y="126"/>
                  </a:cxn>
                  <a:cxn ang="0">
                    <a:pos x="1725" y="265"/>
                  </a:cxn>
                  <a:cxn ang="0">
                    <a:pos x="1723" y="411"/>
                  </a:cxn>
                  <a:cxn ang="0">
                    <a:pos x="1723" y="563"/>
                  </a:cxn>
                  <a:cxn ang="0">
                    <a:pos x="1722" y="714"/>
                  </a:cxn>
                  <a:cxn ang="0">
                    <a:pos x="1721" y="863"/>
                  </a:cxn>
                  <a:cxn ang="0">
                    <a:pos x="1720" y="1002"/>
                  </a:cxn>
                  <a:cxn ang="0">
                    <a:pos x="1720" y="1130"/>
                  </a:cxn>
                  <a:cxn ang="0">
                    <a:pos x="1487" y="1162"/>
                  </a:cxn>
                  <a:cxn ang="0">
                    <a:pos x="1265" y="1168"/>
                  </a:cxn>
                  <a:cxn ang="0">
                    <a:pos x="1047" y="1154"/>
                  </a:cxn>
                  <a:cxn ang="0">
                    <a:pos x="836" y="1129"/>
                  </a:cxn>
                  <a:cxn ang="0">
                    <a:pos x="626" y="1096"/>
                  </a:cxn>
                  <a:cxn ang="0">
                    <a:pos x="419" y="1067"/>
                  </a:cxn>
                  <a:cxn ang="0">
                    <a:pos x="210" y="1046"/>
                  </a:cxn>
                  <a:cxn ang="0">
                    <a:pos x="0" y="1042"/>
                  </a:cxn>
                  <a:cxn ang="0">
                    <a:pos x="0" y="914"/>
                  </a:cxn>
                  <a:cxn ang="0">
                    <a:pos x="2" y="784"/>
                  </a:cxn>
                  <a:cxn ang="0">
                    <a:pos x="5" y="652"/>
                  </a:cxn>
                  <a:cxn ang="0">
                    <a:pos x="8" y="520"/>
                  </a:cxn>
                  <a:cxn ang="0">
                    <a:pos x="10" y="387"/>
                  </a:cxn>
                  <a:cxn ang="0">
                    <a:pos x="12" y="257"/>
                  </a:cxn>
                  <a:cxn ang="0">
                    <a:pos x="14" y="127"/>
                  </a:cxn>
                  <a:cxn ang="0">
                    <a:pos x="16" y="0"/>
                  </a:cxn>
                  <a:cxn ang="0">
                    <a:pos x="88" y="0"/>
                  </a:cxn>
                  <a:cxn ang="0">
                    <a:pos x="282" y="1"/>
                  </a:cxn>
                  <a:cxn ang="0">
                    <a:pos x="554" y="1"/>
                  </a:cxn>
                  <a:cxn ang="0">
                    <a:pos x="868" y="3"/>
                  </a:cxn>
                  <a:cxn ang="0">
                    <a:pos x="1181" y="3"/>
                  </a:cxn>
                  <a:cxn ang="0">
                    <a:pos x="1456" y="4"/>
                  </a:cxn>
                  <a:cxn ang="0">
                    <a:pos x="1651" y="2"/>
                  </a:cxn>
                  <a:cxn ang="0">
                    <a:pos x="1727" y="0"/>
                  </a:cxn>
                </a:cxnLst>
                <a:rect l="0" t="0" r="r" b="b"/>
                <a:pathLst>
                  <a:path w="1727" h="1168">
                    <a:moveTo>
                      <a:pt x="1727" y="0"/>
                    </a:moveTo>
                    <a:lnTo>
                      <a:pt x="1725" y="126"/>
                    </a:lnTo>
                    <a:lnTo>
                      <a:pt x="1725" y="265"/>
                    </a:lnTo>
                    <a:lnTo>
                      <a:pt x="1723" y="411"/>
                    </a:lnTo>
                    <a:lnTo>
                      <a:pt x="1723" y="563"/>
                    </a:lnTo>
                    <a:lnTo>
                      <a:pt x="1722" y="714"/>
                    </a:lnTo>
                    <a:lnTo>
                      <a:pt x="1721" y="863"/>
                    </a:lnTo>
                    <a:lnTo>
                      <a:pt x="1720" y="1002"/>
                    </a:lnTo>
                    <a:lnTo>
                      <a:pt x="1720" y="1130"/>
                    </a:lnTo>
                    <a:lnTo>
                      <a:pt x="1487" y="1162"/>
                    </a:lnTo>
                    <a:lnTo>
                      <a:pt x="1265" y="1168"/>
                    </a:lnTo>
                    <a:lnTo>
                      <a:pt x="1047" y="1154"/>
                    </a:lnTo>
                    <a:lnTo>
                      <a:pt x="836" y="1129"/>
                    </a:lnTo>
                    <a:lnTo>
                      <a:pt x="626" y="1096"/>
                    </a:lnTo>
                    <a:lnTo>
                      <a:pt x="419" y="1067"/>
                    </a:lnTo>
                    <a:lnTo>
                      <a:pt x="210" y="1046"/>
                    </a:lnTo>
                    <a:lnTo>
                      <a:pt x="0" y="1042"/>
                    </a:lnTo>
                    <a:lnTo>
                      <a:pt x="0" y="914"/>
                    </a:lnTo>
                    <a:lnTo>
                      <a:pt x="2" y="784"/>
                    </a:lnTo>
                    <a:lnTo>
                      <a:pt x="5" y="652"/>
                    </a:lnTo>
                    <a:lnTo>
                      <a:pt x="8" y="520"/>
                    </a:lnTo>
                    <a:lnTo>
                      <a:pt x="10" y="387"/>
                    </a:lnTo>
                    <a:lnTo>
                      <a:pt x="12" y="257"/>
                    </a:lnTo>
                    <a:lnTo>
                      <a:pt x="14" y="127"/>
                    </a:lnTo>
                    <a:lnTo>
                      <a:pt x="16" y="0"/>
                    </a:lnTo>
                    <a:lnTo>
                      <a:pt x="88" y="0"/>
                    </a:lnTo>
                    <a:lnTo>
                      <a:pt x="282" y="1"/>
                    </a:lnTo>
                    <a:lnTo>
                      <a:pt x="554" y="1"/>
                    </a:lnTo>
                    <a:lnTo>
                      <a:pt x="868" y="3"/>
                    </a:lnTo>
                    <a:lnTo>
                      <a:pt x="1181" y="3"/>
                    </a:lnTo>
                    <a:lnTo>
                      <a:pt x="1456" y="4"/>
                    </a:lnTo>
                    <a:lnTo>
                      <a:pt x="1651" y="2"/>
                    </a:lnTo>
                    <a:lnTo>
                      <a:pt x="172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85" name="Freeform 142"/>
              <p:cNvSpPr>
                <a:spLocks/>
              </p:cNvSpPr>
              <p:nvPr/>
            </p:nvSpPr>
            <p:spPr bwMode="auto">
              <a:xfrm>
                <a:off x="3553" y="2386"/>
                <a:ext cx="172" cy="113"/>
              </a:xfrm>
              <a:custGeom>
                <a:avLst/>
                <a:gdLst/>
                <a:ahLst/>
                <a:cxnLst>
                  <a:cxn ang="0">
                    <a:pos x="1729" y="0"/>
                  </a:cxn>
                  <a:cxn ang="0">
                    <a:pos x="1727" y="99"/>
                  </a:cxn>
                  <a:cxn ang="0">
                    <a:pos x="1726" y="218"/>
                  </a:cxn>
                  <a:cxn ang="0">
                    <a:pos x="1724" y="347"/>
                  </a:cxn>
                  <a:cxn ang="0">
                    <a:pos x="1724" y="482"/>
                  </a:cxn>
                  <a:cxn ang="0">
                    <a:pos x="1722" y="616"/>
                  </a:cxn>
                  <a:cxn ang="0">
                    <a:pos x="1721" y="746"/>
                  </a:cxn>
                  <a:cxn ang="0">
                    <a:pos x="1719" y="864"/>
                  </a:cxn>
                  <a:cxn ang="0">
                    <a:pos x="1719" y="966"/>
                  </a:cxn>
                  <a:cxn ang="0">
                    <a:pos x="1481" y="1009"/>
                  </a:cxn>
                  <a:cxn ang="0">
                    <a:pos x="1255" y="1016"/>
                  </a:cxn>
                  <a:cxn ang="0">
                    <a:pos x="1039" y="998"/>
                  </a:cxn>
                  <a:cxn ang="0">
                    <a:pos x="829" y="963"/>
                  </a:cxn>
                  <a:cxn ang="0">
                    <a:pos x="622" y="921"/>
                  </a:cxn>
                  <a:cxn ang="0">
                    <a:pos x="417" y="881"/>
                  </a:cxn>
                  <a:cxn ang="0">
                    <a:pos x="210" y="853"/>
                  </a:cxn>
                  <a:cxn ang="0">
                    <a:pos x="0" y="847"/>
                  </a:cxn>
                  <a:cxn ang="0">
                    <a:pos x="1" y="745"/>
                  </a:cxn>
                  <a:cxn ang="0">
                    <a:pos x="3" y="639"/>
                  </a:cxn>
                  <a:cxn ang="0">
                    <a:pos x="5" y="532"/>
                  </a:cxn>
                  <a:cxn ang="0">
                    <a:pos x="8" y="423"/>
                  </a:cxn>
                  <a:cxn ang="0">
                    <a:pos x="10" y="313"/>
                  </a:cxn>
                  <a:cxn ang="0">
                    <a:pos x="12" y="207"/>
                  </a:cxn>
                  <a:cxn ang="0">
                    <a:pos x="14" y="101"/>
                  </a:cxn>
                  <a:cxn ang="0">
                    <a:pos x="16" y="0"/>
                  </a:cxn>
                  <a:cxn ang="0">
                    <a:pos x="88" y="0"/>
                  </a:cxn>
                  <a:cxn ang="0">
                    <a:pos x="282" y="1"/>
                  </a:cxn>
                  <a:cxn ang="0">
                    <a:pos x="555" y="1"/>
                  </a:cxn>
                  <a:cxn ang="0">
                    <a:pos x="869" y="3"/>
                  </a:cxn>
                  <a:cxn ang="0">
                    <a:pos x="1183" y="3"/>
                  </a:cxn>
                  <a:cxn ang="0">
                    <a:pos x="1457" y="4"/>
                  </a:cxn>
                  <a:cxn ang="0">
                    <a:pos x="1653" y="2"/>
                  </a:cxn>
                  <a:cxn ang="0">
                    <a:pos x="1729" y="0"/>
                  </a:cxn>
                </a:cxnLst>
                <a:rect l="0" t="0" r="r" b="b"/>
                <a:pathLst>
                  <a:path w="1729" h="1016">
                    <a:moveTo>
                      <a:pt x="1729" y="0"/>
                    </a:moveTo>
                    <a:lnTo>
                      <a:pt x="1727" y="99"/>
                    </a:lnTo>
                    <a:lnTo>
                      <a:pt x="1726" y="218"/>
                    </a:lnTo>
                    <a:lnTo>
                      <a:pt x="1724" y="347"/>
                    </a:lnTo>
                    <a:lnTo>
                      <a:pt x="1724" y="482"/>
                    </a:lnTo>
                    <a:lnTo>
                      <a:pt x="1722" y="616"/>
                    </a:lnTo>
                    <a:lnTo>
                      <a:pt x="1721" y="746"/>
                    </a:lnTo>
                    <a:lnTo>
                      <a:pt x="1719" y="864"/>
                    </a:lnTo>
                    <a:lnTo>
                      <a:pt x="1719" y="966"/>
                    </a:lnTo>
                    <a:lnTo>
                      <a:pt x="1481" y="1009"/>
                    </a:lnTo>
                    <a:lnTo>
                      <a:pt x="1255" y="1016"/>
                    </a:lnTo>
                    <a:lnTo>
                      <a:pt x="1039" y="998"/>
                    </a:lnTo>
                    <a:lnTo>
                      <a:pt x="829" y="963"/>
                    </a:lnTo>
                    <a:lnTo>
                      <a:pt x="622" y="921"/>
                    </a:lnTo>
                    <a:lnTo>
                      <a:pt x="417" y="881"/>
                    </a:lnTo>
                    <a:lnTo>
                      <a:pt x="210" y="853"/>
                    </a:lnTo>
                    <a:lnTo>
                      <a:pt x="0" y="847"/>
                    </a:lnTo>
                    <a:lnTo>
                      <a:pt x="1" y="745"/>
                    </a:lnTo>
                    <a:lnTo>
                      <a:pt x="3" y="639"/>
                    </a:lnTo>
                    <a:lnTo>
                      <a:pt x="5" y="532"/>
                    </a:lnTo>
                    <a:lnTo>
                      <a:pt x="8" y="423"/>
                    </a:lnTo>
                    <a:lnTo>
                      <a:pt x="10" y="313"/>
                    </a:lnTo>
                    <a:lnTo>
                      <a:pt x="12" y="207"/>
                    </a:lnTo>
                    <a:lnTo>
                      <a:pt x="14" y="101"/>
                    </a:lnTo>
                    <a:lnTo>
                      <a:pt x="16" y="0"/>
                    </a:lnTo>
                    <a:lnTo>
                      <a:pt x="88" y="0"/>
                    </a:lnTo>
                    <a:lnTo>
                      <a:pt x="282" y="1"/>
                    </a:lnTo>
                    <a:lnTo>
                      <a:pt x="555" y="1"/>
                    </a:lnTo>
                    <a:lnTo>
                      <a:pt x="869" y="3"/>
                    </a:lnTo>
                    <a:lnTo>
                      <a:pt x="1183" y="3"/>
                    </a:lnTo>
                    <a:lnTo>
                      <a:pt x="1457" y="4"/>
                    </a:lnTo>
                    <a:lnTo>
                      <a:pt x="1653" y="2"/>
                    </a:lnTo>
                    <a:lnTo>
                      <a:pt x="172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86" name="Freeform 143"/>
              <p:cNvSpPr>
                <a:spLocks/>
              </p:cNvSpPr>
              <p:nvPr/>
            </p:nvSpPr>
            <p:spPr bwMode="auto">
              <a:xfrm>
                <a:off x="3552" y="2386"/>
                <a:ext cx="173" cy="96"/>
              </a:xfrm>
              <a:custGeom>
                <a:avLst/>
                <a:gdLst/>
                <a:ahLst/>
                <a:cxnLst>
                  <a:cxn ang="0">
                    <a:pos x="1730" y="0"/>
                  </a:cxn>
                  <a:cxn ang="0">
                    <a:pos x="1728" y="75"/>
                  </a:cxn>
                  <a:cxn ang="0">
                    <a:pos x="1727" y="172"/>
                  </a:cxn>
                  <a:cxn ang="0">
                    <a:pos x="1725" y="283"/>
                  </a:cxn>
                  <a:cxn ang="0">
                    <a:pos x="1724" y="402"/>
                  </a:cxn>
                  <a:cxn ang="0">
                    <a:pos x="1722" y="518"/>
                  </a:cxn>
                  <a:cxn ang="0">
                    <a:pos x="1720" y="630"/>
                  </a:cxn>
                  <a:cxn ang="0">
                    <a:pos x="1718" y="728"/>
                  </a:cxn>
                  <a:cxn ang="0">
                    <a:pos x="1717" y="805"/>
                  </a:cxn>
                  <a:cxn ang="0">
                    <a:pos x="1475" y="858"/>
                  </a:cxn>
                  <a:cxn ang="0">
                    <a:pos x="1247" y="867"/>
                  </a:cxn>
                  <a:cxn ang="0">
                    <a:pos x="1030" y="842"/>
                  </a:cxn>
                  <a:cxn ang="0">
                    <a:pos x="821" y="799"/>
                  </a:cxn>
                  <a:cxn ang="0">
                    <a:pos x="616" y="745"/>
                  </a:cxn>
                  <a:cxn ang="0">
                    <a:pos x="413" y="695"/>
                  </a:cxn>
                  <a:cxn ang="0">
                    <a:pos x="208" y="660"/>
                  </a:cxn>
                  <a:cxn ang="0">
                    <a:pos x="0" y="652"/>
                  </a:cxn>
                  <a:cxn ang="0">
                    <a:pos x="0" y="575"/>
                  </a:cxn>
                  <a:cxn ang="0">
                    <a:pos x="2" y="495"/>
                  </a:cxn>
                  <a:cxn ang="0">
                    <a:pos x="4" y="410"/>
                  </a:cxn>
                  <a:cxn ang="0">
                    <a:pos x="8" y="326"/>
                  </a:cxn>
                  <a:cxn ang="0">
                    <a:pos x="10" y="239"/>
                  </a:cxn>
                  <a:cxn ang="0">
                    <a:pos x="12" y="156"/>
                  </a:cxn>
                  <a:cxn ang="0">
                    <a:pos x="13" y="75"/>
                  </a:cxn>
                  <a:cxn ang="0">
                    <a:pos x="15" y="0"/>
                  </a:cxn>
                  <a:cxn ang="0">
                    <a:pos x="87" y="0"/>
                  </a:cxn>
                  <a:cxn ang="0">
                    <a:pos x="281" y="1"/>
                  </a:cxn>
                  <a:cxn ang="0">
                    <a:pos x="555" y="1"/>
                  </a:cxn>
                  <a:cxn ang="0">
                    <a:pos x="869" y="3"/>
                  </a:cxn>
                  <a:cxn ang="0">
                    <a:pos x="1183" y="3"/>
                  </a:cxn>
                  <a:cxn ang="0">
                    <a:pos x="1458" y="4"/>
                  </a:cxn>
                  <a:cxn ang="0">
                    <a:pos x="1654" y="2"/>
                  </a:cxn>
                  <a:cxn ang="0">
                    <a:pos x="1730" y="0"/>
                  </a:cxn>
                </a:cxnLst>
                <a:rect l="0" t="0" r="r" b="b"/>
                <a:pathLst>
                  <a:path w="1730" h="867">
                    <a:moveTo>
                      <a:pt x="1730" y="0"/>
                    </a:moveTo>
                    <a:lnTo>
                      <a:pt x="1728" y="75"/>
                    </a:lnTo>
                    <a:lnTo>
                      <a:pt x="1727" y="172"/>
                    </a:lnTo>
                    <a:lnTo>
                      <a:pt x="1725" y="283"/>
                    </a:lnTo>
                    <a:lnTo>
                      <a:pt x="1724" y="402"/>
                    </a:lnTo>
                    <a:lnTo>
                      <a:pt x="1722" y="518"/>
                    </a:lnTo>
                    <a:lnTo>
                      <a:pt x="1720" y="630"/>
                    </a:lnTo>
                    <a:lnTo>
                      <a:pt x="1718" y="728"/>
                    </a:lnTo>
                    <a:lnTo>
                      <a:pt x="1717" y="805"/>
                    </a:lnTo>
                    <a:lnTo>
                      <a:pt x="1475" y="858"/>
                    </a:lnTo>
                    <a:lnTo>
                      <a:pt x="1247" y="867"/>
                    </a:lnTo>
                    <a:lnTo>
                      <a:pt x="1030" y="842"/>
                    </a:lnTo>
                    <a:lnTo>
                      <a:pt x="821" y="799"/>
                    </a:lnTo>
                    <a:lnTo>
                      <a:pt x="616" y="745"/>
                    </a:lnTo>
                    <a:lnTo>
                      <a:pt x="413" y="695"/>
                    </a:lnTo>
                    <a:lnTo>
                      <a:pt x="208" y="660"/>
                    </a:lnTo>
                    <a:lnTo>
                      <a:pt x="0" y="652"/>
                    </a:lnTo>
                    <a:lnTo>
                      <a:pt x="0" y="575"/>
                    </a:lnTo>
                    <a:lnTo>
                      <a:pt x="2" y="495"/>
                    </a:lnTo>
                    <a:lnTo>
                      <a:pt x="4" y="410"/>
                    </a:lnTo>
                    <a:lnTo>
                      <a:pt x="8" y="326"/>
                    </a:lnTo>
                    <a:lnTo>
                      <a:pt x="10" y="239"/>
                    </a:lnTo>
                    <a:lnTo>
                      <a:pt x="12" y="156"/>
                    </a:lnTo>
                    <a:lnTo>
                      <a:pt x="13" y="75"/>
                    </a:lnTo>
                    <a:lnTo>
                      <a:pt x="15" y="0"/>
                    </a:lnTo>
                    <a:lnTo>
                      <a:pt x="87" y="0"/>
                    </a:lnTo>
                    <a:lnTo>
                      <a:pt x="281" y="1"/>
                    </a:lnTo>
                    <a:lnTo>
                      <a:pt x="555" y="1"/>
                    </a:lnTo>
                    <a:lnTo>
                      <a:pt x="869" y="3"/>
                    </a:lnTo>
                    <a:lnTo>
                      <a:pt x="1183" y="3"/>
                    </a:lnTo>
                    <a:lnTo>
                      <a:pt x="1458" y="4"/>
                    </a:lnTo>
                    <a:lnTo>
                      <a:pt x="1654" y="2"/>
                    </a:lnTo>
                    <a:lnTo>
                      <a:pt x="173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87" name="Freeform 144"/>
              <p:cNvSpPr>
                <a:spLocks/>
              </p:cNvSpPr>
              <p:nvPr/>
            </p:nvSpPr>
            <p:spPr bwMode="auto">
              <a:xfrm>
                <a:off x="3552" y="2386"/>
                <a:ext cx="173" cy="79"/>
              </a:xfrm>
              <a:custGeom>
                <a:avLst/>
                <a:gdLst/>
                <a:ahLst/>
                <a:cxnLst>
                  <a:cxn ang="0">
                    <a:pos x="1730" y="0"/>
                  </a:cxn>
                  <a:cxn ang="0">
                    <a:pos x="1727" y="49"/>
                  </a:cxn>
                  <a:cxn ang="0">
                    <a:pos x="1726" y="127"/>
                  </a:cxn>
                  <a:cxn ang="0">
                    <a:pos x="1723" y="219"/>
                  </a:cxn>
                  <a:cxn ang="0">
                    <a:pos x="1722" y="320"/>
                  </a:cxn>
                  <a:cxn ang="0">
                    <a:pos x="1720" y="421"/>
                  </a:cxn>
                  <a:cxn ang="0">
                    <a:pos x="1718" y="513"/>
                  </a:cxn>
                  <a:cxn ang="0">
                    <a:pos x="1716" y="590"/>
                  </a:cxn>
                  <a:cxn ang="0">
                    <a:pos x="1715" y="641"/>
                  </a:cxn>
                  <a:cxn ang="0">
                    <a:pos x="1466" y="705"/>
                  </a:cxn>
                  <a:cxn ang="0">
                    <a:pos x="1236" y="715"/>
                  </a:cxn>
                  <a:cxn ang="0">
                    <a:pos x="1018" y="687"/>
                  </a:cxn>
                  <a:cxn ang="0">
                    <a:pos x="810" y="634"/>
                  </a:cxn>
                  <a:cxn ang="0">
                    <a:pos x="608" y="570"/>
                  </a:cxn>
                  <a:cxn ang="0">
                    <a:pos x="408" y="509"/>
                  </a:cxn>
                  <a:cxn ang="0">
                    <a:pos x="207" y="467"/>
                  </a:cxn>
                  <a:cxn ang="0">
                    <a:pos x="0" y="459"/>
                  </a:cxn>
                  <a:cxn ang="0">
                    <a:pos x="0" y="407"/>
                  </a:cxn>
                  <a:cxn ang="0">
                    <a:pos x="1" y="350"/>
                  </a:cxn>
                  <a:cxn ang="0">
                    <a:pos x="2" y="290"/>
                  </a:cxn>
                  <a:cxn ang="0">
                    <a:pos x="5" y="229"/>
                  </a:cxn>
                  <a:cxn ang="0">
                    <a:pos x="8" y="166"/>
                  </a:cxn>
                  <a:cxn ang="0">
                    <a:pos x="10" y="106"/>
                  </a:cxn>
                  <a:cxn ang="0">
                    <a:pos x="11" y="49"/>
                  </a:cxn>
                  <a:cxn ang="0">
                    <a:pos x="12" y="0"/>
                  </a:cxn>
                  <a:cxn ang="0">
                    <a:pos x="84" y="0"/>
                  </a:cxn>
                  <a:cxn ang="0">
                    <a:pos x="279" y="1"/>
                  </a:cxn>
                  <a:cxn ang="0">
                    <a:pos x="553" y="1"/>
                  </a:cxn>
                  <a:cxn ang="0">
                    <a:pos x="867" y="3"/>
                  </a:cxn>
                  <a:cxn ang="0">
                    <a:pos x="1182" y="3"/>
                  </a:cxn>
                  <a:cxn ang="0">
                    <a:pos x="1457" y="4"/>
                  </a:cxn>
                  <a:cxn ang="0">
                    <a:pos x="1654" y="2"/>
                  </a:cxn>
                  <a:cxn ang="0">
                    <a:pos x="1730" y="0"/>
                  </a:cxn>
                </a:cxnLst>
                <a:rect l="0" t="0" r="r" b="b"/>
                <a:pathLst>
                  <a:path w="1730" h="715">
                    <a:moveTo>
                      <a:pt x="1730" y="0"/>
                    </a:moveTo>
                    <a:lnTo>
                      <a:pt x="1727" y="49"/>
                    </a:lnTo>
                    <a:lnTo>
                      <a:pt x="1726" y="127"/>
                    </a:lnTo>
                    <a:lnTo>
                      <a:pt x="1723" y="219"/>
                    </a:lnTo>
                    <a:lnTo>
                      <a:pt x="1722" y="320"/>
                    </a:lnTo>
                    <a:lnTo>
                      <a:pt x="1720" y="421"/>
                    </a:lnTo>
                    <a:lnTo>
                      <a:pt x="1718" y="513"/>
                    </a:lnTo>
                    <a:lnTo>
                      <a:pt x="1716" y="590"/>
                    </a:lnTo>
                    <a:lnTo>
                      <a:pt x="1715" y="641"/>
                    </a:lnTo>
                    <a:lnTo>
                      <a:pt x="1466" y="705"/>
                    </a:lnTo>
                    <a:lnTo>
                      <a:pt x="1236" y="715"/>
                    </a:lnTo>
                    <a:lnTo>
                      <a:pt x="1018" y="687"/>
                    </a:lnTo>
                    <a:lnTo>
                      <a:pt x="810" y="634"/>
                    </a:lnTo>
                    <a:lnTo>
                      <a:pt x="608" y="570"/>
                    </a:lnTo>
                    <a:lnTo>
                      <a:pt x="408" y="509"/>
                    </a:lnTo>
                    <a:lnTo>
                      <a:pt x="207" y="467"/>
                    </a:lnTo>
                    <a:lnTo>
                      <a:pt x="0" y="459"/>
                    </a:lnTo>
                    <a:lnTo>
                      <a:pt x="0" y="407"/>
                    </a:lnTo>
                    <a:lnTo>
                      <a:pt x="1" y="350"/>
                    </a:lnTo>
                    <a:lnTo>
                      <a:pt x="2" y="290"/>
                    </a:lnTo>
                    <a:lnTo>
                      <a:pt x="5" y="229"/>
                    </a:lnTo>
                    <a:lnTo>
                      <a:pt x="8" y="166"/>
                    </a:lnTo>
                    <a:lnTo>
                      <a:pt x="10" y="106"/>
                    </a:lnTo>
                    <a:lnTo>
                      <a:pt x="11" y="49"/>
                    </a:lnTo>
                    <a:lnTo>
                      <a:pt x="12" y="0"/>
                    </a:lnTo>
                    <a:lnTo>
                      <a:pt x="84" y="0"/>
                    </a:lnTo>
                    <a:lnTo>
                      <a:pt x="279" y="1"/>
                    </a:lnTo>
                    <a:lnTo>
                      <a:pt x="553" y="1"/>
                    </a:lnTo>
                    <a:lnTo>
                      <a:pt x="867" y="3"/>
                    </a:lnTo>
                    <a:lnTo>
                      <a:pt x="1182" y="3"/>
                    </a:lnTo>
                    <a:lnTo>
                      <a:pt x="1457" y="4"/>
                    </a:lnTo>
                    <a:lnTo>
                      <a:pt x="1654" y="2"/>
                    </a:lnTo>
                    <a:lnTo>
                      <a:pt x="173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88" name="Freeform 145"/>
              <p:cNvSpPr>
                <a:spLocks/>
              </p:cNvSpPr>
              <p:nvPr/>
            </p:nvSpPr>
            <p:spPr bwMode="auto">
              <a:xfrm>
                <a:off x="3552" y="2386"/>
                <a:ext cx="173" cy="63"/>
              </a:xfrm>
              <a:custGeom>
                <a:avLst/>
                <a:gdLst/>
                <a:ahLst/>
                <a:cxnLst>
                  <a:cxn ang="0">
                    <a:pos x="1732" y="0"/>
                  </a:cxn>
                  <a:cxn ang="0">
                    <a:pos x="1729" y="24"/>
                  </a:cxn>
                  <a:cxn ang="0">
                    <a:pos x="1726" y="80"/>
                  </a:cxn>
                  <a:cxn ang="0">
                    <a:pos x="1724" y="154"/>
                  </a:cxn>
                  <a:cxn ang="0">
                    <a:pos x="1723" y="238"/>
                  </a:cxn>
                  <a:cxn ang="0">
                    <a:pos x="1720" y="321"/>
                  </a:cxn>
                  <a:cxn ang="0">
                    <a:pos x="1718" y="397"/>
                  </a:cxn>
                  <a:cxn ang="0">
                    <a:pos x="1716" y="452"/>
                  </a:cxn>
                  <a:cxn ang="0">
                    <a:pos x="1714" y="480"/>
                  </a:cxn>
                  <a:cxn ang="0">
                    <a:pos x="1460" y="554"/>
                  </a:cxn>
                  <a:cxn ang="0">
                    <a:pos x="1227" y="566"/>
                  </a:cxn>
                  <a:cxn ang="0">
                    <a:pos x="1010" y="532"/>
                  </a:cxn>
                  <a:cxn ang="0">
                    <a:pos x="804" y="470"/>
                  </a:cxn>
                  <a:cxn ang="0">
                    <a:pos x="602" y="395"/>
                  </a:cxn>
                  <a:cxn ang="0">
                    <a:pos x="405" y="324"/>
                  </a:cxn>
                  <a:cxn ang="0">
                    <a:pos x="205" y="274"/>
                  </a:cxn>
                  <a:cxn ang="0">
                    <a:pos x="0" y="264"/>
                  </a:cxn>
                  <a:cxn ang="0">
                    <a:pos x="0" y="237"/>
                  </a:cxn>
                  <a:cxn ang="0">
                    <a:pos x="1" y="205"/>
                  </a:cxn>
                  <a:cxn ang="0">
                    <a:pos x="3" y="169"/>
                  </a:cxn>
                  <a:cxn ang="0">
                    <a:pos x="6" y="132"/>
                  </a:cxn>
                  <a:cxn ang="0">
                    <a:pos x="8" y="92"/>
                  </a:cxn>
                  <a:cxn ang="0">
                    <a:pos x="11" y="56"/>
                  </a:cxn>
                  <a:cxn ang="0">
                    <a:pos x="12" y="24"/>
                  </a:cxn>
                  <a:cxn ang="0">
                    <a:pos x="13" y="0"/>
                  </a:cxn>
                  <a:cxn ang="0">
                    <a:pos x="85" y="0"/>
                  </a:cxn>
                  <a:cxn ang="0">
                    <a:pos x="280" y="1"/>
                  </a:cxn>
                  <a:cxn ang="0">
                    <a:pos x="554" y="1"/>
                  </a:cxn>
                  <a:cxn ang="0">
                    <a:pos x="869" y="3"/>
                  </a:cxn>
                  <a:cxn ang="0">
                    <a:pos x="1184" y="3"/>
                  </a:cxn>
                  <a:cxn ang="0">
                    <a:pos x="1459" y="4"/>
                  </a:cxn>
                  <a:cxn ang="0">
                    <a:pos x="1656" y="2"/>
                  </a:cxn>
                  <a:cxn ang="0">
                    <a:pos x="1732" y="0"/>
                  </a:cxn>
                </a:cxnLst>
                <a:rect l="0" t="0" r="r" b="b"/>
                <a:pathLst>
                  <a:path w="1732" h="566">
                    <a:moveTo>
                      <a:pt x="1732" y="0"/>
                    </a:moveTo>
                    <a:lnTo>
                      <a:pt x="1729" y="24"/>
                    </a:lnTo>
                    <a:lnTo>
                      <a:pt x="1726" y="80"/>
                    </a:lnTo>
                    <a:lnTo>
                      <a:pt x="1724" y="154"/>
                    </a:lnTo>
                    <a:lnTo>
                      <a:pt x="1723" y="238"/>
                    </a:lnTo>
                    <a:lnTo>
                      <a:pt x="1720" y="321"/>
                    </a:lnTo>
                    <a:lnTo>
                      <a:pt x="1718" y="397"/>
                    </a:lnTo>
                    <a:lnTo>
                      <a:pt x="1716" y="452"/>
                    </a:lnTo>
                    <a:lnTo>
                      <a:pt x="1714" y="480"/>
                    </a:lnTo>
                    <a:lnTo>
                      <a:pt x="1460" y="554"/>
                    </a:lnTo>
                    <a:lnTo>
                      <a:pt x="1227" y="566"/>
                    </a:lnTo>
                    <a:lnTo>
                      <a:pt x="1010" y="532"/>
                    </a:lnTo>
                    <a:lnTo>
                      <a:pt x="804" y="470"/>
                    </a:lnTo>
                    <a:lnTo>
                      <a:pt x="602" y="395"/>
                    </a:lnTo>
                    <a:lnTo>
                      <a:pt x="405" y="324"/>
                    </a:lnTo>
                    <a:lnTo>
                      <a:pt x="205" y="274"/>
                    </a:lnTo>
                    <a:lnTo>
                      <a:pt x="0" y="264"/>
                    </a:lnTo>
                    <a:lnTo>
                      <a:pt x="0" y="237"/>
                    </a:lnTo>
                    <a:lnTo>
                      <a:pt x="1" y="205"/>
                    </a:lnTo>
                    <a:lnTo>
                      <a:pt x="3" y="169"/>
                    </a:lnTo>
                    <a:lnTo>
                      <a:pt x="6" y="132"/>
                    </a:lnTo>
                    <a:lnTo>
                      <a:pt x="8" y="92"/>
                    </a:lnTo>
                    <a:lnTo>
                      <a:pt x="11" y="56"/>
                    </a:lnTo>
                    <a:lnTo>
                      <a:pt x="12" y="24"/>
                    </a:lnTo>
                    <a:lnTo>
                      <a:pt x="13" y="0"/>
                    </a:lnTo>
                    <a:lnTo>
                      <a:pt x="85" y="0"/>
                    </a:lnTo>
                    <a:lnTo>
                      <a:pt x="280" y="1"/>
                    </a:lnTo>
                    <a:lnTo>
                      <a:pt x="554" y="1"/>
                    </a:lnTo>
                    <a:lnTo>
                      <a:pt x="869" y="3"/>
                    </a:lnTo>
                    <a:lnTo>
                      <a:pt x="1184" y="3"/>
                    </a:lnTo>
                    <a:lnTo>
                      <a:pt x="1459" y="4"/>
                    </a:lnTo>
                    <a:lnTo>
                      <a:pt x="1656" y="2"/>
                    </a:lnTo>
                    <a:lnTo>
                      <a:pt x="173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89" name="Freeform 146"/>
              <p:cNvSpPr>
                <a:spLocks/>
              </p:cNvSpPr>
              <p:nvPr/>
            </p:nvSpPr>
            <p:spPr bwMode="auto">
              <a:xfrm>
                <a:off x="3613" y="2363"/>
                <a:ext cx="83" cy="7"/>
              </a:xfrm>
              <a:custGeom>
                <a:avLst/>
                <a:gdLst/>
                <a:ahLst/>
                <a:cxnLst>
                  <a:cxn ang="0">
                    <a:pos x="775" y="0"/>
                  </a:cxn>
                  <a:cxn ang="0">
                    <a:pos x="35" y="0"/>
                  </a:cxn>
                  <a:cxn ang="0">
                    <a:pos x="29" y="0"/>
                  </a:cxn>
                  <a:cxn ang="0">
                    <a:pos x="23" y="2"/>
                  </a:cxn>
                  <a:cxn ang="0">
                    <a:pos x="17" y="4"/>
                  </a:cxn>
                  <a:cxn ang="0">
                    <a:pos x="12" y="7"/>
                  </a:cxn>
                  <a:cxn ang="0">
                    <a:pos x="3" y="15"/>
                  </a:cxn>
                  <a:cxn ang="0">
                    <a:pos x="0" y="24"/>
                  </a:cxn>
                  <a:cxn ang="0">
                    <a:pos x="0" y="42"/>
                  </a:cxn>
                  <a:cxn ang="0">
                    <a:pos x="1" y="49"/>
                  </a:cxn>
                  <a:cxn ang="0">
                    <a:pos x="5" y="55"/>
                  </a:cxn>
                  <a:cxn ang="0">
                    <a:pos x="10" y="60"/>
                  </a:cxn>
                  <a:cxn ang="0">
                    <a:pos x="19" y="62"/>
                  </a:cxn>
                  <a:cxn ang="0">
                    <a:pos x="805" y="65"/>
                  </a:cxn>
                  <a:cxn ang="0">
                    <a:pos x="812" y="63"/>
                  </a:cxn>
                  <a:cxn ang="0">
                    <a:pos x="819" y="59"/>
                  </a:cxn>
                  <a:cxn ang="0">
                    <a:pos x="823" y="53"/>
                  </a:cxn>
                  <a:cxn ang="0">
                    <a:pos x="825" y="45"/>
                  </a:cxn>
                  <a:cxn ang="0">
                    <a:pos x="825" y="27"/>
                  </a:cxn>
                  <a:cxn ang="0">
                    <a:pos x="823" y="22"/>
                  </a:cxn>
                  <a:cxn ang="0">
                    <a:pos x="818" y="17"/>
                  </a:cxn>
                  <a:cxn ang="0">
                    <a:pos x="811" y="12"/>
                  </a:cxn>
                  <a:cxn ang="0">
                    <a:pos x="804" y="9"/>
                  </a:cxn>
                  <a:cxn ang="0">
                    <a:pos x="794" y="5"/>
                  </a:cxn>
                  <a:cxn ang="0">
                    <a:pos x="786" y="2"/>
                  </a:cxn>
                  <a:cxn ang="0">
                    <a:pos x="779" y="0"/>
                  </a:cxn>
                  <a:cxn ang="0">
                    <a:pos x="775" y="0"/>
                  </a:cxn>
                </a:cxnLst>
                <a:rect l="0" t="0" r="r" b="b"/>
                <a:pathLst>
                  <a:path w="825" h="65">
                    <a:moveTo>
                      <a:pt x="775" y="0"/>
                    </a:moveTo>
                    <a:lnTo>
                      <a:pt x="35" y="0"/>
                    </a:lnTo>
                    <a:lnTo>
                      <a:pt x="29" y="0"/>
                    </a:lnTo>
                    <a:lnTo>
                      <a:pt x="23" y="2"/>
                    </a:lnTo>
                    <a:lnTo>
                      <a:pt x="17" y="4"/>
                    </a:lnTo>
                    <a:lnTo>
                      <a:pt x="12" y="7"/>
                    </a:lnTo>
                    <a:lnTo>
                      <a:pt x="3" y="15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5" y="55"/>
                    </a:lnTo>
                    <a:lnTo>
                      <a:pt x="10" y="60"/>
                    </a:lnTo>
                    <a:lnTo>
                      <a:pt x="19" y="62"/>
                    </a:lnTo>
                    <a:lnTo>
                      <a:pt x="805" y="65"/>
                    </a:lnTo>
                    <a:lnTo>
                      <a:pt x="812" y="63"/>
                    </a:lnTo>
                    <a:lnTo>
                      <a:pt x="819" y="59"/>
                    </a:lnTo>
                    <a:lnTo>
                      <a:pt x="823" y="53"/>
                    </a:lnTo>
                    <a:lnTo>
                      <a:pt x="825" y="45"/>
                    </a:lnTo>
                    <a:lnTo>
                      <a:pt x="825" y="27"/>
                    </a:lnTo>
                    <a:lnTo>
                      <a:pt x="823" y="22"/>
                    </a:lnTo>
                    <a:lnTo>
                      <a:pt x="818" y="17"/>
                    </a:lnTo>
                    <a:lnTo>
                      <a:pt x="811" y="12"/>
                    </a:lnTo>
                    <a:lnTo>
                      <a:pt x="804" y="9"/>
                    </a:lnTo>
                    <a:lnTo>
                      <a:pt x="794" y="5"/>
                    </a:lnTo>
                    <a:lnTo>
                      <a:pt x="786" y="2"/>
                    </a:lnTo>
                    <a:lnTo>
                      <a:pt x="779" y="0"/>
                    </a:lnTo>
                    <a:lnTo>
                      <a:pt x="77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90" name="Freeform 147"/>
              <p:cNvSpPr>
                <a:spLocks/>
              </p:cNvSpPr>
              <p:nvPr/>
            </p:nvSpPr>
            <p:spPr bwMode="auto">
              <a:xfrm>
                <a:off x="3633" y="2357"/>
                <a:ext cx="42" cy="8"/>
              </a:xfrm>
              <a:custGeom>
                <a:avLst/>
                <a:gdLst/>
                <a:ahLst/>
                <a:cxnLst>
                  <a:cxn ang="0">
                    <a:pos x="417" y="69"/>
                  </a:cxn>
                  <a:cxn ang="0">
                    <a:pos x="404" y="59"/>
                  </a:cxn>
                  <a:cxn ang="0">
                    <a:pos x="391" y="49"/>
                  </a:cxn>
                  <a:cxn ang="0">
                    <a:pos x="376" y="40"/>
                  </a:cxn>
                  <a:cxn ang="0">
                    <a:pos x="361" y="33"/>
                  </a:cxn>
                  <a:cxn ang="0">
                    <a:pos x="345" y="25"/>
                  </a:cxn>
                  <a:cxn ang="0">
                    <a:pos x="327" y="19"/>
                  </a:cxn>
                  <a:cxn ang="0">
                    <a:pos x="309" y="13"/>
                  </a:cxn>
                  <a:cxn ang="0">
                    <a:pos x="290" y="9"/>
                  </a:cxn>
                  <a:cxn ang="0">
                    <a:pos x="271" y="7"/>
                  </a:cxn>
                  <a:cxn ang="0">
                    <a:pos x="253" y="6"/>
                  </a:cxn>
                  <a:cxn ang="0">
                    <a:pos x="234" y="5"/>
                  </a:cxn>
                  <a:cxn ang="0">
                    <a:pos x="217" y="4"/>
                  </a:cxn>
                  <a:cxn ang="0">
                    <a:pos x="198" y="2"/>
                  </a:cxn>
                  <a:cxn ang="0">
                    <a:pos x="180" y="2"/>
                  </a:cxn>
                  <a:cxn ang="0">
                    <a:pos x="162" y="0"/>
                  </a:cxn>
                  <a:cxn ang="0">
                    <a:pos x="144" y="0"/>
                  </a:cxn>
                  <a:cxn ang="0">
                    <a:pos x="118" y="6"/>
                  </a:cxn>
                  <a:cxn ang="0">
                    <a:pos x="97" y="15"/>
                  </a:cxn>
                  <a:cxn ang="0">
                    <a:pos x="77" y="24"/>
                  </a:cxn>
                  <a:cxn ang="0">
                    <a:pos x="59" y="34"/>
                  </a:cxn>
                  <a:cxn ang="0">
                    <a:pos x="43" y="43"/>
                  </a:cxn>
                  <a:cxn ang="0">
                    <a:pos x="27" y="54"/>
                  </a:cxn>
                  <a:cxn ang="0">
                    <a:pos x="13" y="65"/>
                  </a:cxn>
                  <a:cxn ang="0">
                    <a:pos x="0" y="77"/>
                  </a:cxn>
                  <a:cxn ang="0">
                    <a:pos x="52" y="75"/>
                  </a:cxn>
                  <a:cxn ang="0">
                    <a:pos x="104" y="74"/>
                  </a:cxn>
                  <a:cxn ang="0">
                    <a:pos x="155" y="73"/>
                  </a:cxn>
                  <a:cxn ang="0">
                    <a:pos x="208" y="73"/>
                  </a:cxn>
                  <a:cxn ang="0">
                    <a:pos x="260" y="71"/>
                  </a:cxn>
                  <a:cxn ang="0">
                    <a:pos x="313" y="70"/>
                  </a:cxn>
                  <a:cxn ang="0">
                    <a:pos x="364" y="69"/>
                  </a:cxn>
                  <a:cxn ang="0">
                    <a:pos x="417" y="69"/>
                  </a:cxn>
                </a:cxnLst>
                <a:rect l="0" t="0" r="r" b="b"/>
                <a:pathLst>
                  <a:path w="417" h="77">
                    <a:moveTo>
                      <a:pt x="417" y="69"/>
                    </a:moveTo>
                    <a:lnTo>
                      <a:pt x="404" y="59"/>
                    </a:lnTo>
                    <a:lnTo>
                      <a:pt x="391" y="49"/>
                    </a:lnTo>
                    <a:lnTo>
                      <a:pt x="376" y="40"/>
                    </a:lnTo>
                    <a:lnTo>
                      <a:pt x="361" y="33"/>
                    </a:lnTo>
                    <a:lnTo>
                      <a:pt x="345" y="25"/>
                    </a:lnTo>
                    <a:lnTo>
                      <a:pt x="327" y="19"/>
                    </a:lnTo>
                    <a:lnTo>
                      <a:pt x="309" y="13"/>
                    </a:lnTo>
                    <a:lnTo>
                      <a:pt x="290" y="9"/>
                    </a:lnTo>
                    <a:lnTo>
                      <a:pt x="271" y="7"/>
                    </a:lnTo>
                    <a:lnTo>
                      <a:pt x="253" y="6"/>
                    </a:lnTo>
                    <a:lnTo>
                      <a:pt x="234" y="5"/>
                    </a:lnTo>
                    <a:lnTo>
                      <a:pt x="217" y="4"/>
                    </a:lnTo>
                    <a:lnTo>
                      <a:pt x="198" y="2"/>
                    </a:lnTo>
                    <a:lnTo>
                      <a:pt x="180" y="2"/>
                    </a:lnTo>
                    <a:lnTo>
                      <a:pt x="162" y="0"/>
                    </a:lnTo>
                    <a:lnTo>
                      <a:pt x="144" y="0"/>
                    </a:lnTo>
                    <a:lnTo>
                      <a:pt x="118" y="6"/>
                    </a:lnTo>
                    <a:lnTo>
                      <a:pt x="97" y="15"/>
                    </a:lnTo>
                    <a:lnTo>
                      <a:pt x="77" y="24"/>
                    </a:lnTo>
                    <a:lnTo>
                      <a:pt x="59" y="34"/>
                    </a:lnTo>
                    <a:lnTo>
                      <a:pt x="43" y="43"/>
                    </a:lnTo>
                    <a:lnTo>
                      <a:pt x="27" y="54"/>
                    </a:lnTo>
                    <a:lnTo>
                      <a:pt x="13" y="65"/>
                    </a:lnTo>
                    <a:lnTo>
                      <a:pt x="0" y="77"/>
                    </a:lnTo>
                    <a:lnTo>
                      <a:pt x="52" y="75"/>
                    </a:lnTo>
                    <a:lnTo>
                      <a:pt x="104" y="74"/>
                    </a:lnTo>
                    <a:lnTo>
                      <a:pt x="155" y="73"/>
                    </a:lnTo>
                    <a:lnTo>
                      <a:pt x="208" y="73"/>
                    </a:lnTo>
                    <a:lnTo>
                      <a:pt x="260" y="71"/>
                    </a:lnTo>
                    <a:lnTo>
                      <a:pt x="313" y="70"/>
                    </a:lnTo>
                    <a:lnTo>
                      <a:pt x="364" y="69"/>
                    </a:lnTo>
                    <a:lnTo>
                      <a:pt x="417" y="6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91" name="Freeform 148"/>
              <p:cNvSpPr>
                <a:spLocks/>
              </p:cNvSpPr>
              <p:nvPr/>
            </p:nvSpPr>
            <p:spPr bwMode="auto">
              <a:xfrm>
                <a:off x="3633" y="2358"/>
                <a:ext cx="42" cy="7"/>
              </a:xfrm>
              <a:custGeom>
                <a:avLst/>
                <a:gdLst/>
                <a:ahLst/>
                <a:cxnLst>
                  <a:cxn ang="0">
                    <a:pos x="417" y="61"/>
                  </a:cxn>
                  <a:cxn ang="0">
                    <a:pos x="405" y="52"/>
                  </a:cxn>
                  <a:cxn ang="0">
                    <a:pos x="392" y="44"/>
                  </a:cxn>
                  <a:cxn ang="0">
                    <a:pos x="378" y="37"/>
                  </a:cxn>
                  <a:cxn ang="0">
                    <a:pos x="363" y="31"/>
                  </a:cxn>
                  <a:cxn ang="0">
                    <a:pos x="347" y="24"/>
                  </a:cxn>
                  <a:cxn ang="0">
                    <a:pos x="329" y="18"/>
                  </a:cxn>
                  <a:cxn ang="0">
                    <a:pos x="311" y="12"/>
                  </a:cxn>
                  <a:cxn ang="0">
                    <a:pos x="292" y="8"/>
                  </a:cxn>
                  <a:cxn ang="0">
                    <a:pos x="273" y="6"/>
                  </a:cxn>
                  <a:cxn ang="0">
                    <a:pos x="255" y="5"/>
                  </a:cxn>
                  <a:cxn ang="0">
                    <a:pos x="236" y="4"/>
                  </a:cxn>
                  <a:cxn ang="0">
                    <a:pos x="218" y="4"/>
                  </a:cxn>
                  <a:cxn ang="0">
                    <a:pos x="199" y="2"/>
                  </a:cxn>
                  <a:cxn ang="0">
                    <a:pos x="180" y="1"/>
                  </a:cxn>
                  <a:cxn ang="0">
                    <a:pos x="162" y="0"/>
                  </a:cxn>
                  <a:cxn ang="0">
                    <a:pos x="144" y="0"/>
                  </a:cxn>
                  <a:cxn ang="0">
                    <a:pos x="118" y="6"/>
                  </a:cxn>
                  <a:cxn ang="0">
                    <a:pos x="95" y="14"/>
                  </a:cxn>
                  <a:cxn ang="0">
                    <a:pos x="76" y="22"/>
                  </a:cxn>
                  <a:cxn ang="0">
                    <a:pos x="58" y="31"/>
                  </a:cxn>
                  <a:cxn ang="0">
                    <a:pos x="42" y="39"/>
                  </a:cxn>
                  <a:cxn ang="0">
                    <a:pos x="27" y="49"/>
                  </a:cxn>
                  <a:cxn ang="0">
                    <a:pos x="13" y="59"/>
                  </a:cxn>
                  <a:cxn ang="0">
                    <a:pos x="0" y="69"/>
                  </a:cxn>
                  <a:cxn ang="0">
                    <a:pos x="52" y="68"/>
                  </a:cxn>
                  <a:cxn ang="0">
                    <a:pos x="105" y="68"/>
                  </a:cxn>
                  <a:cxn ang="0">
                    <a:pos x="158" y="67"/>
                  </a:cxn>
                  <a:cxn ang="0">
                    <a:pos x="210" y="67"/>
                  </a:cxn>
                  <a:cxn ang="0">
                    <a:pos x="262" y="65"/>
                  </a:cxn>
                  <a:cxn ang="0">
                    <a:pos x="314" y="64"/>
                  </a:cxn>
                  <a:cxn ang="0">
                    <a:pos x="366" y="62"/>
                  </a:cxn>
                  <a:cxn ang="0">
                    <a:pos x="417" y="61"/>
                  </a:cxn>
                </a:cxnLst>
                <a:rect l="0" t="0" r="r" b="b"/>
                <a:pathLst>
                  <a:path w="417" h="69">
                    <a:moveTo>
                      <a:pt x="417" y="61"/>
                    </a:moveTo>
                    <a:lnTo>
                      <a:pt x="405" y="52"/>
                    </a:lnTo>
                    <a:lnTo>
                      <a:pt x="392" y="44"/>
                    </a:lnTo>
                    <a:lnTo>
                      <a:pt x="378" y="37"/>
                    </a:lnTo>
                    <a:lnTo>
                      <a:pt x="363" y="31"/>
                    </a:lnTo>
                    <a:lnTo>
                      <a:pt x="347" y="24"/>
                    </a:lnTo>
                    <a:lnTo>
                      <a:pt x="329" y="18"/>
                    </a:lnTo>
                    <a:lnTo>
                      <a:pt x="311" y="12"/>
                    </a:lnTo>
                    <a:lnTo>
                      <a:pt x="292" y="8"/>
                    </a:lnTo>
                    <a:lnTo>
                      <a:pt x="273" y="6"/>
                    </a:lnTo>
                    <a:lnTo>
                      <a:pt x="255" y="5"/>
                    </a:lnTo>
                    <a:lnTo>
                      <a:pt x="236" y="4"/>
                    </a:lnTo>
                    <a:lnTo>
                      <a:pt x="218" y="4"/>
                    </a:lnTo>
                    <a:lnTo>
                      <a:pt x="199" y="2"/>
                    </a:lnTo>
                    <a:lnTo>
                      <a:pt x="180" y="1"/>
                    </a:lnTo>
                    <a:lnTo>
                      <a:pt x="162" y="0"/>
                    </a:lnTo>
                    <a:lnTo>
                      <a:pt x="144" y="0"/>
                    </a:lnTo>
                    <a:lnTo>
                      <a:pt x="118" y="6"/>
                    </a:lnTo>
                    <a:lnTo>
                      <a:pt x="95" y="14"/>
                    </a:lnTo>
                    <a:lnTo>
                      <a:pt x="76" y="22"/>
                    </a:lnTo>
                    <a:lnTo>
                      <a:pt x="58" y="31"/>
                    </a:lnTo>
                    <a:lnTo>
                      <a:pt x="42" y="39"/>
                    </a:lnTo>
                    <a:lnTo>
                      <a:pt x="27" y="49"/>
                    </a:lnTo>
                    <a:lnTo>
                      <a:pt x="13" y="59"/>
                    </a:lnTo>
                    <a:lnTo>
                      <a:pt x="0" y="69"/>
                    </a:lnTo>
                    <a:lnTo>
                      <a:pt x="52" y="68"/>
                    </a:lnTo>
                    <a:lnTo>
                      <a:pt x="105" y="68"/>
                    </a:lnTo>
                    <a:lnTo>
                      <a:pt x="158" y="67"/>
                    </a:lnTo>
                    <a:lnTo>
                      <a:pt x="210" y="67"/>
                    </a:lnTo>
                    <a:lnTo>
                      <a:pt x="262" y="65"/>
                    </a:lnTo>
                    <a:lnTo>
                      <a:pt x="314" y="64"/>
                    </a:lnTo>
                    <a:lnTo>
                      <a:pt x="366" y="62"/>
                    </a:lnTo>
                    <a:lnTo>
                      <a:pt x="417" y="6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92" name="Freeform 149"/>
              <p:cNvSpPr>
                <a:spLocks/>
              </p:cNvSpPr>
              <p:nvPr/>
            </p:nvSpPr>
            <p:spPr bwMode="auto">
              <a:xfrm>
                <a:off x="3633" y="2359"/>
                <a:ext cx="42" cy="6"/>
              </a:xfrm>
              <a:custGeom>
                <a:avLst/>
                <a:gdLst/>
                <a:ahLst/>
                <a:cxnLst>
                  <a:cxn ang="0">
                    <a:pos x="415" y="53"/>
                  </a:cxn>
                  <a:cxn ang="0">
                    <a:pos x="403" y="46"/>
                  </a:cxn>
                  <a:cxn ang="0">
                    <a:pos x="391" y="40"/>
                  </a:cxn>
                  <a:cxn ang="0">
                    <a:pos x="377" y="33"/>
                  </a:cxn>
                  <a:cxn ang="0">
                    <a:pos x="362" y="28"/>
                  </a:cxn>
                  <a:cxn ang="0">
                    <a:pos x="346" y="22"/>
                  </a:cxn>
                  <a:cxn ang="0">
                    <a:pos x="328" y="16"/>
                  </a:cxn>
                  <a:cxn ang="0">
                    <a:pos x="310" y="11"/>
                  </a:cxn>
                  <a:cxn ang="0">
                    <a:pos x="291" y="8"/>
                  </a:cxn>
                  <a:cxn ang="0">
                    <a:pos x="272" y="6"/>
                  </a:cxn>
                  <a:cxn ang="0">
                    <a:pos x="254" y="5"/>
                  </a:cxn>
                  <a:cxn ang="0">
                    <a:pos x="235" y="4"/>
                  </a:cxn>
                  <a:cxn ang="0">
                    <a:pos x="217" y="4"/>
                  </a:cxn>
                  <a:cxn ang="0">
                    <a:pos x="197" y="2"/>
                  </a:cxn>
                  <a:cxn ang="0">
                    <a:pos x="178" y="1"/>
                  </a:cxn>
                  <a:cxn ang="0">
                    <a:pos x="160" y="0"/>
                  </a:cxn>
                  <a:cxn ang="0">
                    <a:pos x="142" y="0"/>
                  </a:cxn>
                  <a:cxn ang="0">
                    <a:pos x="114" y="6"/>
                  </a:cxn>
                  <a:cxn ang="0">
                    <a:pos x="92" y="13"/>
                  </a:cxn>
                  <a:cxn ang="0">
                    <a:pos x="72" y="20"/>
                  </a:cxn>
                  <a:cxn ang="0">
                    <a:pos x="55" y="28"/>
                  </a:cxn>
                  <a:cxn ang="0">
                    <a:pos x="39" y="35"/>
                  </a:cxn>
                  <a:cxn ang="0">
                    <a:pos x="25" y="44"/>
                  </a:cxn>
                  <a:cxn ang="0">
                    <a:pos x="13" y="52"/>
                  </a:cxn>
                  <a:cxn ang="0">
                    <a:pos x="0" y="61"/>
                  </a:cxn>
                  <a:cxn ang="0">
                    <a:pos x="52" y="61"/>
                  </a:cxn>
                  <a:cxn ang="0">
                    <a:pos x="105" y="61"/>
                  </a:cxn>
                  <a:cxn ang="0">
                    <a:pos x="158" y="61"/>
                  </a:cxn>
                  <a:cxn ang="0">
                    <a:pos x="210" y="61"/>
                  </a:cxn>
                  <a:cxn ang="0">
                    <a:pos x="261" y="59"/>
                  </a:cxn>
                  <a:cxn ang="0">
                    <a:pos x="313" y="58"/>
                  </a:cxn>
                  <a:cxn ang="0">
                    <a:pos x="364" y="55"/>
                  </a:cxn>
                  <a:cxn ang="0">
                    <a:pos x="415" y="53"/>
                  </a:cxn>
                </a:cxnLst>
                <a:rect l="0" t="0" r="r" b="b"/>
                <a:pathLst>
                  <a:path w="415" h="61">
                    <a:moveTo>
                      <a:pt x="415" y="53"/>
                    </a:moveTo>
                    <a:lnTo>
                      <a:pt x="403" y="46"/>
                    </a:lnTo>
                    <a:lnTo>
                      <a:pt x="391" y="40"/>
                    </a:lnTo>
                    <a:lnTo>
                      <a:pt x="377" y="33"/>
                    </a:lnTo>
                    <a:lnTo>
                      <a:pt x="362" y="28"/>
                    </a:lnTo>
                    <a:lnTo>
                      <a:pt x="346" y="22"/>
                    </a:lnTo>
                    <a:lnTo>
                      <a:pt x="328" y="16"/>
                    </a:lnTo>
                    <a:lnTo>
                      <a:pt x="310" y="11"/>
                    </a:lnTo>
                    <a:lnTo>
                      <a:pt x="291" y="8"/>
                    </a:lnTo>
                    <a:lnTo>
                      <a:pt x="272" y="6"/>
                    </a:lnTo>
                    <a:lnTo>
                      <a:pt x="254" y="5"/>
                    </a:lnTo>
                    <a:lnTo>
                      <a:pt x="235" y="4"/>
                    </a:lnTo>
                    <a:lnTo>
                      <a:pt x="217" y="4"/>
                    </a:lnTo>
                    <a:lnTo>
                      <a:pt x="197" y="2"/>
                    </a:lnTo>
                    <a:lnTo>
                      <a:pt x="178" y="1"/>
                    </a:lnTo>
                    <a:lnTo>
                      <a:pt x="160" y="0"/>
                    </a:lnTo>
                    <a:lnTo>
                      <a:pt x="142" y="0"/>
                    </a:lnTo>
                    <a:lnTo>
                      <a:pt x="114" y="6"/>
                    </a:lnTo>
                    <a:lnTo>
                      <a:pt x="92" y="13"/>
                    </a:lnTo>
                    <a:lnTo>
                      <a:pt x="72" y="20"/>
                    </a:lnTo>
                    <a:lnTo>
                      <a:pt x="55" y="28"/>
                    </a:lnTo>
                    <a:lnTo>
                      <a:pt x="39" y="35"/>
                    </a:lnTo>
                    <a:lnTo>
                      <a:pt x="25" y="44"/>
                    </a:lnTo>
                    <a:lnTo>
                      <a:pt x="13" y="52"/>
                    </a:lnTo>
                    <a:lnTo>
                      <a:pt x="0" y="61"/>
                    </a:lnTo>
                    <a:lnTo>
                      <a:pt x="52" y="61"/>
                    </a:lnTo>
                    <a:lnTo>
                      <a:pt x="105" y="61"/>
                    </a:lnTo>
                    <a:lnTo>
                      <a:pt x="158" y="61"/>
                    </a:lnTo>
                    <a:lnTo>
                      <a:pt x="210" y="61"/>
                    </a:lnTo>
                    <a:lnTo>
                      <a:pt x="261" y="59"/>
                    </a:lnTo>
                    <a:lnTo>
                      <a:pt x="313" y="58"/>
                    </a:lnTo>
                    <a:lnTo>
                      <a:pt x="364" y="55"/>
                    </a:lnTo>
                    <a:lnTo>
                      <a:pt x="415" y="5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93" name="Freeform 150"/>
              <p:cNvSpPr>
                <a:spLocks/>
              </p:cNvSpPr>
              <p:nvPr/>
            </p:nvSpPr>
            <p:spPr bwMode="auto">
              <a:xfrm>
                <a:off x="3633" y="2359"/>
                <a:ext cx="42" cy="7"/>
              </a:xfrm>
              <a:custGeom>
                <a:avLst/>
                <a:gdLst/>
                <a:ahLst/>
                <a:cxnLst>
                  <a:cxn ang="0">
                    <a:pos x="415" y="45"/>
                  </a:cxn>
                  <a:cxn ang="0">
                    <a:pos x="405" y="40"/>
                  </a:cxn>
                  <a:cxn ang="0">
                    <a:pos x="394" y="35"/>
                  </a:cxn>
                  <a:cxn ang="0">
                    <a:pos x="379" y="29"/>
                  </a:cxn>
                  <a:cxn ang="0">
                    <a:pos x="365" y="24"/>
                  </a:cxn>
                  <a:cxn ang="0">
                    <a:pos x="348" y="19"/>
                  </a:cxn>
                  <a:cxn ang="0">
                    <a:pos x="330" y="15"/>
                  </a:cxn>
                  <a:cxn ang="0">
                    <a:pos x="312" y="11"/>
                  </a:cxn>
                  <a:cxn ang="0">
                    <a:pos x="293" y="8"/>
                  </a:cxn>
                  <a:cxn ang="0">
                    <a:pos x="274" y="5"/>
                  </a:cxn>
                  <a:cxn ang="0">
                    <a:pos x="255" y="4"/>
                  </a:cxn>
                  <a:cxn ang="0">
                    <a:pos x="236" y="3"/>
                  </a:cxn>
                  <a:cxn ang="0">
                    <a:pos x="218" y="2"/>
                  </a:cxn>
                  <a:cxn ang="0">
                    <a:pos x="198" y="1"/>
                  </a:cxn>
                  <a:cxn ang="0">
                    <a:pos x="178" y="1"/>
                  </a:cxn>
                  <a:cxn ang="0">
                    <a:pos x="160" y="0"/>
                  </a:cxn>
                  <a:cxn ang="0">
                    <a:pos x="142" y="0"/>
                  </a:cxn>
                  <a:cxn ang="0">
                    <a:pos x="113" y="6"/>
                  </a:cxn>
                  <a:cxn ang="0">
                    <a:pos x="90" y="12"/>
                  </a:cxn>
                  <a:cxn ang="0">
                    <a:pos x="71" y="18"/>
                  </a:cxn>
                  <a:cxn ang="0">
                    <a:pos x="54" y="24"/>
                  </a:cxn>
                  <a:cxn ang="0">
                    <a:pos x="38" y="30"/>
                  </a:cxn>
                  <a:cxn ang="0">
                    <a:pos x="25" y="38"/>
                  </a:cxn>
                  <a:cxn ang="0">
                    <a:pos x="12" y="45"/>
                  </a:cxn>
                  <a:cxn ang="0">
                    <a:pos x="0" y="53"/>
                  </a:cxn>
                  <a:cxn ang="0">
                    <a:pos x="52" y="53"/>
                  </a:cxn>
                  <a:cxn ang="0">
                    <a:pos x="105" y="54"/>
                  </a:cxn>
                  <a:cxn ang="0">
                    <a:pos x="158" y="54"/>
                  </a:cxn>
                  <a:cxn ang="0">
                    <a:pos x="210" y="55"/>
                  </a:cxn>
                  <a:cxn ang="0">
                    <a:pos x="262" y="53"/>
                  </a:cxn>
                  <a:cxn ang="0">
                    <a:pos x="314" y="51"/>
                  </a:cxn>
                  <a:cxn ang="0">
                    <a:pos x="365" y="48"/>
                  </a:cxn>
                  <a:cxn ang="0">
                    <a:pos x="415" y="45"/>
                  </a:cxn>
                </a:cxnLst>
                <a:rect l="0" t="0" r="r" b="b"/>
                <a:pathLst>
                  <a:path w="415" h="55">
                    <a:moveTo>
                      <a:pt x="415" y="45"/>
                    </a:moveTo>
                    <a:lnTo>
                      <a:pt x="405" y="40"/>
                    </a:lnTo>
                    <a:lnTo>
                      <a:pt x="394" y="35"/>
                    </a:lnTo>
                    <a:lnTo>
                      <a:pt x="379" y="29"/>
                    </a:lnTo>
                    <a:lnTo>
                      <a:pt x="365" y="24"/>
                    </a:lnTo>
                    <a:lnTo>
                      <a:pt x="348" y="19"/>
                    </a:lnTo>
                    <a:lnTo>
                      <a:pt x="330" y="15"/>
                    </a:lnTo>
                    <a:lnTo>
                      <a:pt x="312" y="11"/>
                    </a:lnTo>
                    <a:lnTo>
                      <a:pt x="293" y="8"/>
                    </a:lnTo>
                    <a:lnTo>
                      <a:pt x="274" y="5"/>
                    </a:lnTo>
                    <a:lnTo>
                      <a:pt x="255" y="4"/>
                    </a:lnTo>
                    <a:lnTo>
                      <a:pt x="236" y="3"/>
                    </a:lnTo>
                    <a:lnTo>
                      <a:pt x="218" y="2"/>
                    </a:lnTo>
                    <a:lnTo>
                      <a:pt x="198" y="1"/>
                    </a:lnTo>
                    <a:lnTo>
                      <a:pt x="178" y="1"/>
                    </a:lnTo>
                    <a:lnTo>
                      <a:pt x="160" y="0"/>
                    </a:lnTo>
                    <a:lnTo>
                      <a:pt x="142" y="0"/>
                    </a:lnTo>
                    <a:lnTo>
                      <a:pt x="113" y="6"/>
                    </a:lnTo>
                    <a:lnTo>
                      <a:pt x="90" y="12"/>
                    </a:lnTo>
                    <a:lnTo>
                      <a:pt x="71" y="18"/>
                    </a:lnTo>
                    <a:lnTo>
                      <a:pt x="54" y="24"/>
                    </a:lnTo>
                    <a:lnTo>
                      <a:pt x="38" y="30"/>
                    </a:lnTo>
                    <a:lnTo>
                      <a:pt x="25" y="38"/>
                    </a:lnTo>
                    <a:lnTo>
                      <a:pt x="12" y="45"/>
                    </a:lnTo>
                    <a:lnTo>
                      <a:pt x="0" y="53"/>
                    </a:lnTo>
                    <a:lnTo>
                      <a:pt x="52" y="53"/>
                    </a:lnTo>
                    <a:lnTo>
                      <a:pt x="105" y="54"/>
                    </a:lnTo>
                    <a:lnTo>
                      <a:pt x="158" y="54"/>
                    </a:lnTo>
                    <a:lnTo>
                      <a:pt x="210" y="55"/>
                    </a:lnTo>
                    <a:lnTo>
                      <a:pt x="262" y="53"/>
                    </a:lnTo>
                    <a:lnTo>
                      <a:pt x="314" y="51"/>
                    </a:lnTo>
                    <a:lnTo>
                      <a:pt x="365" y="48"/>
                    </a:lnTo>
                    <a:lnTo>
                      <a:pt x="415" y="45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94" name="Freeform 151"/>
              <p:cNvSpPr>
                <a:spLocks/>
              </p:cNvSpPr>
              <p:nvPr/>
            </p:nvSpPr>
            <p:spPr bwMode="auto">
              <a:xfrm>
                <a:off x="3633" y="2360"/>
                <a:ext cx="42" cy="6"/>
              </a:xfrm>
              <a:custGeom>
                <a:avLst/>
                <a:gdLst/>
                <a:ahLst/>
                <a:cxnLst>
                  <a:cxn ang="0">
                    <a:pos x="415" y="37"/>
                  </a:cxn>
                  <a:cxn ang="0">
                    <a:pos x="405" y="33"/>
                  </a:cxn>
                  <a:cxn ang="0">
                    <a:pos x="394" y="30"/>
                  </a:cxn>
                  <a:cxn ang="0">
                    <a:pos x="380" y="26"/>
                  </a:cxn>
                  <a:cxn ang="0">
                    <a:pos x="366" y="22"/>
                  </a:cxn>
                  <a:cxn ang="0">
                    <a:pos x="349" y="17"/>
                  </a:cxn>
                  <a:cxn ang="0">
                    <a:pos x="331" y="13"/>
                  </a:cxn>
                  <a:cxn ang="0">
                    <a:pos x="313" y="10"/>
                  </a:cxn>
                  <a:cxn ang="0">
                    <a:pos x="294" y="8"/>
                  </a:cxn>
                  <a:cxn ang="0">
                    <a:pos x="275" y="5"/>
                  </a:cxn>
                  <a:cxn ang="0">
                    <a:pos x="256" y="4"/>
                  </a:cxn>
                  <a:cxn ang="0">
                    <a:pos x="236" y="3"/>
                  </a:cxn>
                  <a:cxn ang="0">
                    <a:pos x="218" y="2"/>
                  </a:cxn>
                  <a:cxn ang="0">
                    <a:pos x="198" y="1"/>
                  </a:cxn>
                  <a:cxn ang="0">
                    <a:pos x="178" y="1"/>
                  </a:cxn>
                  <a:cxn ang="0">
                    <a:pos x="160" y="0"/>
                  </a:cxn>
                  <a:cxn ang="0">
                    <a:pos x="142" y="0"/>
                  </a:cxn>
                  <a:cxn ang="0">
                    <a:pos x="113" y="5"/>
                  </a:cxn>
                  <a:cxn ang="0">
                    <a:pos x="89" y="10"/>
                  </a:cxn>
                  <a:cxn ang="0">
                    <a:pos x="70" y="15"/>
                  </a:cxn>
                  <a:cxn ang="0">
                    <a:pos x="53" y="21"/>
                  </a:cxn>
                  <a:cxn ang="0">
                    <a:pos x="38" y="27"/>
                  </a:cxn>
                  <a:cxn ang="0">
                    <a:pos x="25" y="33"/>
                  </a:cxn>
                  <a:cxn ang="0">
                    <a:pos x="13" y="39"/>
                  </a:cxn>
                  <a:cxn ang="0">
                    <a:pos x="0" y="45"/>
                  </a:cxn>
                  <a:cxn ang="0">
                    <a:pos x="53" y="46"/>
                  </a:cxn>
                  <a:cxn ang="0">
                    <a:pos x="106" y="47"/>
                  </a:cxn>
                  <a:cxn ang="0">
                    <a:pos x="159" y="47"/>
                  </a:cxn>
                  <a:cxn ang="0">
                    <a:pos x="212" y="48"/>
                  </a:cxn>
                  <a:cxn ang="0">
                    <a:pos x="263" y="47"/>
                  </a:cxn>
                  <a:cxn ang="0">
                    <a:pos x="315" y="45"/>
                  </a:cxn>
                  <a:cxn ang="0">
                    <a:pos x="365" y="41"/>
                  </a:cxn>
                  <a:cxn ang="0">
                    <a:pos x="415" y="37"/>
                  </a:cxn>
                </a:cxnLst>
                <a:rect l="0" t="0" r="r" b="b"/>
                <a:pathLst>
                  <a:path w="415" h="48">
                    <a:moveTo>
                      <a:pt x="415" y="37"/>
                    </a:moveTo>
                    <a:lnTo>
                      <a:pt x="405" y="33"/>
                    </a:lnTo>
                    <a:lnTo>
                      <a:pt x="394" y="30"/>
                    </a:lnTo>
                    <a:lnTo>
                      <a:pt x="380" y="26"/>
                    </a:lnTo>
                    <a:lnTo>
                      <a:pt x="366" y="22"/>
                    </a:lnTo>
                    <a:lnTo>
                      <a:pt x="349" y="17"/>
                    </a:lnTo>
                    <a:lnTo>
                      <a:pt x="331" y="13"/>
                    </a:lnTo>
                    <a:lnTo>
                      <a:pt x="313" y="10"/>
                    </a:lnTo>
                    <a:lnTo>
                      <a:pt x="294" y="8"/>
                    </a:lnTo>
                    <a:lnTo>
                      <a:pt x="275" y="5"/>
                    </a:lnTo>
                    <a:lnTo>
                      <a:pt x="256" y="4"/>
                    </a:lnTo>
                    <a:lnTo>
                      <a:pt x="236" y="3"/>
                    </a:lnTo>
                    <a:lnTo>
                      <a:pt x="218" y="2"/>
                    </a:lnTo>
                    <a:lnTo>
                      <a:pt x="198" y="1"/>
                    </a:lnTo>
                    <a:lnTo>
                      <a:pt x="178" y="1"/>
                    </a:lnTo>
                    <a:lnTo>
                      <a:pt x="160" y="0"/>
                    </a:lnTo>
                    <a:lnTo>
                      <a:pt x="142" y="0"/>
                    </a:lnTo>
                    <a:lnTo>
                      <a:pt x="113" y="5"/>
                    </a:lnTo>
                    <a:lnTo>
                      <a:pt x="89" y="10"/>
                    </a:lnTo>
                    <a:lnTo>
                      <a:pt x="70" y="15"/>
                    </a:lnTo>
                    <a:lnTo>
                      <a:pt x="53" y="21"/>
                    </a:lnTo>
                    <a:lnTo>
                      <a:pt x="38" y="27"/>
                    </a:lnTo>
                    <a:lnTo>
                      <a:pt x="25" y="33"/>
                    </a:lnTo>
                    <a:lnTo>
                      <a:pt x="13" y="39"/>
                    </a:lnTo>
                    <a:lnTo>
                      <a:pt x="0" y="45"/>
                    </a:lnTo>
                    <a:lnTo>
                      <a:pt x="53" y="46"/>
                    </a:lnTo>
                    <a:lnTo>
                      <a:pt x="106" y="47"/>
                    </a:lnTo>
                    <a:lnTo>
                      <a:pt x="159" y="47"/>
                    </a:lnTo>
                    <a:lnTo>
                      <a:pt x="212" y="48"/>
                    </a:lnTo>
                    <a:lnTo>
                      <a:pt x="263" y="47"/>
                    </a:lnTo>
                    <a:lnTo>
                      <a:pt x="315" y="45"/>
                    </a:lnTo>
                    <a:lnTo>
                      <a:pt x="365" y="41"/>
                    </a:lnTo>
                    <a:lnTo>
                      <a:pt x="415" y="37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95" name="Freeform 152"/>
              <p:cNvSpPr>
                <a:spLocks/>
              </p:cNvSpPr>
              <p:nvPr/>
            </p:nvSpPr>
            <p:spPr bwMode="auto">
              <a:xfrm>
                <a:off x="3634" y="2361"/>
                <a:ext cx="41" cy="5"/>
              </a:xfrm>
              <a:custGeom>
                <a:avLst/>
                <a:gdLst/>
                <a:ahLst/>
                <a:cxnLst>
                  <a:cxn ang="0">
                    <a:pos x="413" y="30"/>
                  </a:cxn>
                  <a:cxn ang="0">
                    <a:pos x="404" y="28"/>
                  </a:cxn>
                  <a:cxn ang="0">
                    <a:pos x="394" y="26"/>
                  </a:cxn>
                  <a:cxn ang="0">
                    <a:pos x="380" y="23"/>
                  </a:cxn>
                  <a:cxn ang="0">
                    <a:pos x="366" y="21"/>
                  </a:cxn>
                  <a:cxn ang="0">
                    <a:pos x="348" y="17"/>
                  </a:cxn>
                  <a:cxn ang="0">
                    <a:pos x="330" y="13"/>
                  </a:cxn>
                  <a:cxn ang="0">
                    <a:pos x="311" y="10"/>
                  </a:cxn>
                  <a:cxn ang="0">
                    <a:pos x="292" y="8"/>
                  </a:cxn>
                  <a:cxn ang="0">
                    <a:pos x="274" y="5"/>
                  </a:cxn>
                  <a:cxn ang="0">
                    <a:pos x="255" y="4"/>
                  </a:cxn>
                  <a:cxn ang="0">
                    <a:pos x="235" y="3"/>
                  </a:cxn>
                  <a:cxn ang="0">
                    <a:pos x="217" y="3"/>
                  </a:cxn>
                  <a:cxn ang="0">
                    <a:pos x="196" y="2"/>
                  </a:cxn>
                  <a:cxn ang="0">
                    <a:pos x="177" y="1"/>
                  </a:cxn>
                  <a:cxn ang="0">
                    <a:pos x="158" y="0"/>
                  </a:cxn>
                  <a:cxn ang="0">
                    <a:pos x="140" y="0"/>
                  </a:cxn>
                  <a:cxn ang="0">
                    <a:pos x="110" y="4"/>
                  </a:cxn>
                  <a:cxn ang="0">
                    <a:pos x="85" y="9"/>
                  </a:cxn>
                  <a:cxn ang="0">
                    <a:pos x="66" y="13"/>
                  </a:cxn>
                  <a:cxn ang="0">
                    <a:pos x="50" y="19"/>
                  </a:cxn>
                  <a:cxn ang="0">
                    <a:pos x="36" y="22"/>
                  </a:cxn>
                  <a:cxn ang="0">
                    <a:pos x="23" y="27"/>
                  </a:cxn>
                  <a:cxn ang="0">
                    <a:pos x="12" y="32"/>
                  </a:cxn>
                  <a:cxn ang="0">
                    <a:pos x="0" y="38"/>
                  </a:cxn>
                  <a:cxn ang="0">
                    <a:pos x="53" y="40"/>
                  </a:cxn>
                  <a:cxn ang="0">
                    <a:pos x="106" y="42"/>
                  </a:cxn>
                  <a:cxn ang="0">
                    <a:pos x="159" y="43"/>
                  </a:cxn>
                  <a:cxn ang="0">
                    <a:pos x="211" y="44"/>
                  </a:cxn>
                  <a:cxn ang="0">
                    <a:pos x="262" y="43"/>
                  </a:cxn>
                  <a:cxn ang="0">
                    <a:pos x="314" y="40"/>
                  </a:cxn>
                  <a:cxn ang="0">
                    <a:pos x="364" y="36"/>
                  </a:cxn>
                  <a:cxn ang="0">
                    <a:pos x="413" y="30"/>
                  </a:cxn>
                </a:cxnLst>
                <a:rect l="0" t="0" r="r" b="b"/>
                <a:pathLst>
                  <a:path w="413" h="44">
                    <a:moveTo>
                      <a:pt x="413" y="30"/>
                    </a:moveTo>
                    <a:lnTo>
                      <a:pt x="404" y="28"/>
                    </a:lnTo>
                    <a:lnTo>
                      <a:pt x="394" y="26"/>
                    </a:lnTo>
                    <a:lnTo>
                      <a:pt x="380" y="23"/>
                    </a:lnTo>
                    <a:lnTo>
                      <a:pt x="366" y="21"/>
                    </a:lnTo>
                    <a:lnTo>
                      <a:pt x="348" y="17"/>
                    </a:lnTo>
                    <a:lnTo>
                      <a:pt x="330" y="13"/>
                    </a:lnTo>
                    <a:lnTo>
                      <a:pt x="311" y="10"/>
                    </a:lnTo>
                    <a:lnTo>
                      <a:pt x="292" y="8"/>
                    </a:lnTo>
                    <a:lnTo>
                      <a:pt x="274" y="5"/>
                    </a:lnTo>
                    <a:lnTo>
                      <a:pt x="255" y="4"/>
                    </a:lnTo>
                    <a:lnTo>
                      <a:pt x="235" y="3"/>
                    </a:lnTo>
                    <a:lnTo>
                      <a:pt x="217" y="3"/>
                    </a:lnTo>
                    <a:lnTo>
                      <a:pt x="196" y="2"/>
                    </a:lnTo>
                    <a:lnTo>
                      <a:pt x="177" y="1"/>
                    </a:lnTo>
                    <a:lnTo>
                      <a:pt x="158" y="0"/>
                    </a:lnTo>
                    <a:lnTo>
                      <a:pt x="140" y="0"/>
                    </a:lnTo>
                    <a:lnTo>
                      <a:pt x="110" y="4"/>
                    </a:lnTo>
                    <a:lnTo>
                      <a:pt x="85" y="9"/>
                    </a:lnTo>
                    <a:lnTo>
                      <a:pt x="66" y="13"/>
                    </a:lnTo>
                    <a:lnTo>
                      <a:pt x="50" y="19"/>
                    </a:lnTo>
                    <a:lnTo>
                      <a:pt x="36" y="22"/>
                    </a:lnTo>
                    <a:lnTo>
                      <a:pt x="23" y="27"/>
                    </a:lnTo>
                    <a:lnTo>
                      <a:pt x="12" y="32"/>
                    </a:lnTo>
                    <a:lnTo>
                      <a:pt x="0" y="38"/>
                    </a:lnTo>
                    <a:lnTo>
                      <a:pt x="53" y="40"/>
                    </a:lnTo>
                    <a:lnTo>
                      <a:pt x="106" y="42"/>
                    </a:lnTo>
                    <a:lnTo>
                      <a:pt x="159" y="43"/>
                    </a:lnTo>
                    <a:lnTo>
                      <a:pt x="211" y="44"/>
                    </a:lnTo>
                    <a:lnTo>
                      <a:pt x="262" y="43"/>
                    </a:lnTo>
                    <a:lnTo>
                      <a:pt x="314" y="40"/>
                    </a:lnTo>
                    <a:lnTo>
                      <a:pt x="364" y="36"/>
                    </a:lnTo>
                    <a:lnTo>
                      <a:pt x="413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96" name="Freeform 153"/>
              <p:cNvSpPr>
                <a:spLocks/>
              </p:cNvSpPr>
              <p:nvPr/>
            </p:nvSpPr>
            <p:spPr bwMode="auto">
              <a:xfrm>
                <a:off x="3634" y="2362"/>
                <a:ext cx="41" cy="4"/>
              </a:xfrm>
              <a:custGeom>
                <a:avLst/>
                <a:gdLst/>
                <a:ahLst/>
                <a:cxnLst>
                  <a:cxn ang="0">
                    <a:pos x="413" y="22"/>
                  </a:cxn>
                  <a:cxn ang="0">
                    <a:pos x="405" y="21"/>
                  </a:cxn>
                  <a:cxn ang="0">
                    <a:pos x="395" y="21"/>
                  </a:cxn>
                  <a:cxn ang="0">
                    <a:pos x="381" y="19"/>
                  </a:cxn>
                  <a:cxn ang="0">
                    <a:pos x="367" y="17"/>
                  </a:cxn>
                  <a:cxn ang="0">
                    <a:pos x="349" y="14"/>
                  </a:cxn>
                  <a:cxn ang="0">
                    <a:pos x="332" y="12"/>
                  </a:cxn>
                  <a:cxn ang="0">
                    <a:pos x="313" y="9"/>
                  </a:cxn>
                  <a:cxn ang="0">
                    <a:pos x="294" y="9"/>
                  </a:cxn>
                  <a:cxn ang="0">
                    <a:pos x="276" y="5"/>
                  </a:cxn>
                  <a:cxn ang="0">
                    <a:pos x="257" y="4"/>
                  </a:cxn>
                  <a:cxn ang="0">
                    <a:pos x="237" y="3"/>
                  </a:cxn>
                  <a:cxn ang="0">
                    <a:pos x="218" y="3"/>
                  </a:cxn>
                  <a:cxn ang="0">
                    <a:pos x="197" y="2"/>
                  </a:cxn>
                  <a:cxn ang="0">
                    <a:pos x="177" y="1"/>
                  </a:cxn>
                  <a:cxn ang="0">
                    <a:pos x="158" y="0"/>
                  </a:cxn>
                  <a:cxn ang="0">
                    <a:pos x="140" y="0"/>
                  </a:cxn>
                  <a:cxn ang="0">
                    <a:pos x="109" y="4"/>
                  </a:cxn>
                  <a:cxn ang="0">
                    <a:pos x="84" y="9"/>
                  </a:cxn>
                  <a:cxn ang="0">
                    <a:pos x="64" y="12"/>
                  </a:cxn>
                  <a:cxn ang="0">
                    <a:pos x="48" y="16"/>
                  </a:cxn>
                  <a:cxn ang="0">
                    <a:pos x="35" y="19"/>
                  </a:cxn>
                  <a:cxn ang="0">
                    <a:pos x="23" y="22"/>
                  </a:cxn>
                  <a:cxn ang="0">
                    <a:pos x="12" y="25"/>
                  </a:cxn>
                  <a:cxn ang="0">
                    <a:pos x="0" y="30"/>
                  </a:cxn>
                  <a:cxn ang="0">
                    <a:pos x="53" y="32"/>
                  </a:cxn>
                  <a:cxn ang="0">
                    <a:pos x="107" y="35"/>
                  </a:cxn>
                  <a:cxn ang="0">
                    <a:pos x="160" y="37"/>
                  </a:cxn>
                  <a:cxn ang="0">
                    <a:pos x="213" y="38"/>
                  </a:cxn>
                  <a:cxn ang="0">
                    <a:pos x="263" y="37"/>
                  </a:cxn>
                  <a:cxn ang="0">
                    <a:pos x="314" y="34"/>
                  </a:cxn>
                  <a:cxn ang="0">
                    <a:pos x="364" y="29"/>
                  </a:cxn>
                  <a:cxn ang="0">
                    <a:pos x="413" y="22"/>
                  </a:cxn>
                </a:cxnLst>
                <a:rect l="0" t="0" r="r" b="b"/>
                <a:pathLst>
                  <a:path w="413" h="38">
                    <a:moveTo>
                      <a:pt x="413" y="22"/>
                    </a:moveTo>
                    <a:lnTo>
                      <a:pt x="405" y="21"/>
                    </a:lnTo>
                    <a:lnTo>
                      <a:pt x="395" y="21"/>
                    </a:lnTo>
                    <a:lnTo>
                      <a:pt x="381" y="19"/>
                    </a:lnTo>
                    <a:lnTo>
                      <a:pt x="367" y="17"/>
                    </a:lnTo>
                    <a:lnTo>
                      <a:pt x="349" y="14"/>
                    </a:lnTo>
                    <a:lnTo>
                      <a:pt x="332" y="12"/>
                    </a:lnTo>
                    <a:lnTo>
                      <a:pt x="313" y="9"/>
                    </a:lnTo>
                    <a:lnTo>
                      <a:pt x="294" y="9"/>
                    </a:lnTo>
                    <a:lnTo>
                      <a:pt x="276" y="5"/>
                    </a:lnTo>
                    <a:lnTo>
                      <a:pt x="257" y="4"/>
                    </a:lnTo>
                    <a:lnTo>
                      <a:pt x="237" y="3"/>
                    </a:lnTo>
                    <a:lnTo>
                      <a:pt x="218" y="3"/>
                    </a:lnTo>
                    <a:lnTo>
                      <a:pt x="197" y="2"/>
                    </a:lnTo>
                    <a:lnTo>
                      <a:pt x="177" y="1"/>
                    </a:lnTo>
                    <a:lnTo>
                      <a:pt x="158" y="0"/>
                    </a:lnTo>
                    <a:lnTo>
                      <a:pt x="140" y="0"/>
                    </a:lnTo>
                    <a:lnTo>
                      <a:pt x="109" y="4"/>
                    </a:lnTo>
                    <a:lnTo>
                      <a:pt x="84" y="9"/>
                    </a:lnTo>
                    <a:lnTo>
                      <a:pt x="64" y="12"/>
                    </a:lnTo>
                    <a:lnTo>
                      <a:pt x="48" y="16"/>
                    </a:lnTo>
                    <a:lnTo>
                      <a:pt x="35" y="19"/>
                    </a:lnTo>
                    <a:lnTo>
                      <a:pt x="23" y="22"/>
                    </a:lnTo>
                    <a:lnTo>
                      <a:pt x="12" y="25"/>
                    </a:lnTo>
                    <a:lnTo>
                      <a:pt x="0" y="30"/>
                    </a:lnTo>
                    <a:lnTo>
                      <a:pt x="53" y="32"/>
                    </a:lnTo>
                    <a:lnTo>
                      <a:pt x="107" y="35"/>
                    </a:lnTo>
                    <a:lnTo>
                      <a:pt x="160" y="37"/>
                    </a:lnTo>
                    <a:lnTo>
                      <a:pt x="213" y="38"/>
                    </a:lnTo>
                    <a:lnTo>
                      <a:pt x="263" y="37"/>
                    </a:lnTo>
                    <a:lnTo>
                      <a:pt x="314" y="34"/>
                    </a:lnTo>
                    <a:lnTo>
                      <a:pt x="364" y="29"/>
                    </a:lnTo>
                    <a:lnTo>
                      <a:pt x="413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97" name="Freeform 154"/>
              <p:cNvSpPr>
                <a:spLocks/>
              </p:cNvSpPr>
              <p:nvPr/>
            </p:nvSpPr>
            <p:spPr bwMode="auto">
              <a:xfrm>
                <a:off x="3634" y="2363"/>
                <a:ext cx="41" cy="3"/>
              </a:xfrm>
              <a:custGeom>
                <a:avLst/>
                <a:gdLst/>
                <a:ahLst/>
                <a:cxnLst>
                  <a:cxn ang="0">
                    <a:pos x="413" y="13"/>
                  </a:cxn>
                  <a:cxn ang="0">
                    <a:pos x="405" y="14"/>
                  </a:cxn>
                  <a:cxn ang="0">
                    <a:pos x="396" y="14"/>
                  </a:cxn>
                  <a:cxn ang="0">
                    <a:pos x="383" y="13"/>
                  </a:cxn>
                  <a:cxn ang="0">
                    <a:pos x="369" y="13"/>
                  </a:cxn>
                  <a:cxn ang="0">
                    <a:pos x="351" y="11"/>
                  </a:cxn>
                  <a:cxn ang="0">
                    <a:pos x="334" y="10"/>
                  </a:cxn>
                  <a:cxn ang="0">
                    <a:pos x="315" y="8"/>
                  </a:cxn>
                  <a:cxn ang="0">
                    <a:pos x="296" y="8"/>
                  </a:cxn>
                  <a:cxn ang="0">
                    <a:pos x="277" y="5"/>
                  </a:cxn>
                  <a:cxn ang="0">
                    <a:pos x="258" y="3"/>
                  </a:cxn>
                  <a:cxn ang="0">
                    <a:pos x="237" y="2"/>
                  </a:cxn>
                  <a:cxn ang="0">
                    <a:pos x="218" y="2"/>
                  </a:cxn>
                  <a:cxn ang="0">
                    <a:pos x="197" y="1"/>
                  </a:cxn>
                  <a:cxn ang="0">
                    <a:pos x="177" y="1"/>
                  </a:cxn>
                  <a:cxn ang="0">
                    <a:pos x="158" y="0"/>
                  </a:cxn>
                  <a:cxn ang="0">
                    <a:pos x="140" y="0"/>
                  </a:cxn>
                  <a:cxn ang="0">
                    <a:pos x="108" y="3"/>
                  </a:cxn>
                  <a:cxn ang="0">
                    <a:pos x="82" y="6"/>
                  </a:cxn>
                  <a:cxn ang="0">
                    <a:pos x="63" y="8"/>
                  </a:cxn>
                  <a:cxn ang="0">
                    <a:pos x="47" y="11"/>
                  </a:cxn>
                  <a:cxn ang="0">
                    <a:pos x="34" y="13"/>
                  </a:cxn>
                  <a:cxn ang="0">
                    <a:pos x="22" y="15"/>
                  </a:cxn>
                  <a:cxn ang="0">
                    <a:pos x="11" y="18"/>
                  </a:cxn>
                  <a:cxn ang="0">
                    <a:pos x="0" y="21"/>
                  </a:cxn>
                  <a:cxn ang="0">
                    <a:pos x="54" y="24"/>
                  </a:cxn>
                  <a:cxn ang="0">
                    <a:pos x="108" y="27"/>
                  </a:cxn>
                  <a:cxn ang="0">
                    <a:pos x="161" y="29"/>
                  </a:cxn>
                  <a:cxn ang="0">
                    <a:pos x="215" y="31"/>
                  </a:cxn>
                  <a:cxn ang="0">
                    <a:pos x="265" y="29"/>
                  </a:cxn>
                  <a:cxn ang="0">
                    <a:pos x="316" y="26"/>
                  </a:cxn>
                  <a:cxn ang="0">
                    <a:pos x="365" y="21"/>
                  </a:cxn>
                  <a:cxn ang="0">
                    <a:pos x="413" y="13"/>
                  </a:cxn>
                </a:cxnLst>
                <a:rect l="0" t="0" r="r" b="b"/>
                <a:pathLst>
                  <a:path w="413" h="31">
                    <a:moveTo>
                      <a:pt x="413" y="13"/>
                    </a:moveTo>
                    <a:lnTo>
                      <a:pt x="405" y="14"/>
                    </a:lnTo>
                    <a:lnTo>
                      <a:pt x="396" y="14"/>
                    </a:lnTo>
                    <a:lnTo>
                      <a:pt x="383" y="13"/>
                    </a:lnTo>
                    <a:lnTo>
                      <a:pt x="369" y="13"/>
                    </a:lnTo>
                    <a:lnTo>
                      <a:pt x="351" y="11"/>
                    </a:lnTo>
                    <a:lnTo>
                      <a:pt x="334" y="10"/>
                    </a:lnTo>
                    <a:lnTo>
                      <a:pt x="315" y="8"/>
                    </a:lnTo>
                    <a:lnTo>
                      <a:pt x="296" y="8"/>
                    </a:lnTo>
                    <a:lnTo>
                      <a:pt x="277" y="5"/>
                    </a:lnTo>
                    <a:lnTo>
                      <a:pt x="258" y="3"/>
                    </a:lnTo>
                    <a:lnTo>
                      <a:pt x="237" y="2"/>
                    </a:lnTo>
                    <a:lnTo>
                      <a:pt x="218" y="2"/>
                    </a:lnTo>
                    <a:lnTo>
                      <a:pt x="197" y="1"/>
                    </a:lnTo>
                    <a:lnTo>
                      <a:pt x="177" y="1"/>
                    </a:lnTo>
                    <a:lnTo>
                      <a:pt x="158" y="0"/>
                    </a:lnTo>
                    <a:lnTo>
                      <a:pt x="140" y="0"/>
                    </a:lnTo>
                    <a:lnTo>
                      <a:pt x="108" y="3"/>
                    </a:lnTo>
                    <a:lnTo>
                      <a:pt x="82" y="6"/>
                    </a:lnTo>
                    <a:lnTo>
                      <a:pt x="63" y="8"/>
                    </a:lnTo>
                    <a:lnTo>
                      <a:pt x="47" y="11"/>
                    </a:lnTo>
                    <a:lnTo>
                      <a:pt x="34" y="13"/>
                    </a:lnTo>
                    <a:lnTo>
                      <a:pt x="22" y="15"/>
                    </a:lnTo>
                    <a:lnTo>
                      <a:pt x="11" y="18"/>
                    </a:lnTo>
                    <a:lnTo>
                      <a:pt x="0" y="21"/>
                    </a:lnTo>
                    <a:lnTo>
                      <a:pt x="54" y="24"/>
                    </a:lnTo>
                    <a:lnTo>
                      <a:pt x="108" y="27"/>
                    </a:lnTo>
                    <a:lnTo>
                      <a:pt x="161" y="29"/>
                    </a:lnTo>
                    <a:lnTo>
                      <a:pt x="215" y="31"/>
                    </a:lnTo>
                    <a:lnTo>
                      <a:pt x="265" y="29"/>
                    </a:lnTo>
                    <a:lnTo>
                      <a:pt x="316" y="26"/>
                    </a:lnTo>
                    <a:lnTo>
                      <a:pt x="365" y="21"/>
                    </a:lnTo>
                    <a:lnTo>
                      <a:pt x="413" y="13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98" name="Freeform 155"/>
              <p:cNvSpPr>
                <a:spLocks/>
              </p:cNvSpPr>
              <p:nvPr/>
            </p:nvSpPr>
            <p:spPr bwMode="auto">
              <a:xfrm>
                <a:off x="3620" y="2266"/>
                <a:ext cx="92" cy="91"/>
              </a:xfrm>
              <a:custGeom>
                <a:avLst/>
                <a:gdLst/>
                <a:ahLst/>
                <a:cxnLst>
                  <a:cxn ang="0">
                    <a:pos x="163" y="0"/>
                  </a:cxn>
                  <a:cxn ang="0">
                    <a:pos x="256" y="28"/>
                  </a:cxn>
                  <a:cxn ang="0">
                    <a:pos x="349" y="56"/>
                  </a:cxn>
                  <a:cxn ang="0">
                    <a:pos x="443" y="85"/>
                  </a:cxn>
                  <a:cxn ang="0">
                    <a:pos x="537" y="113"/>
                  </a:cxn>
                  <a:cxn ang="0">
                    <a:pos x="630" y="140"/>
                  </a:cxn>
                  <a:cxn ang="0">
                    <a:pos x="723" y="169"/>
                  </a:cxn>
                  <a:cxn ang="0">
                    <a:pos x="817" y="196"/>
                  </a:cxn>
                  <a:cxn ang="0">
                    <a:pos x="911" y="225"/>
                  </a:cxn>
                  <a:cxn ang="0">
                    <a:pos x="923" y="249"/>
                  </a:cxn>
                  <a:cxn ang="0">
                    <a:pos x="925" y="317"/>
                  </a:cxn>
                  <a:cxn ang="0">
                    <a:pos x="915" y="413"/>
                  </a:cxn>
                  <a:cxn ang="0">
                    <a:pos x="901" y="524"/>
                  </a:cxn>
                  <a:cxn ang="0">
                    <a:pos x="880" y="634"/>
                  </a:cxn>
                  <a:cxn ang="0">
                    <a:pos x="857" y="728"/>
                  </a:cxn>
                  <a:cxn ang="0">
                    <a:pos x="833" y="793"/>
                  </a:cxn>
                  <a:cxn ang="0">
                    <a:pos x="811" y="815"/>
                  </a:cxn>
                  <a:cxn ang="0">
                    <a:pos x="709" y="801"/>
                  </a:cxn>
                  <a:cxn ang="0">
                    <a:pos x="607" y="788"/>
                  </a:cxn>
                  <a:cxn ang="0">
                    <a:pos x="506" y="776"/>
                  </a:cxn>
                  <a:cxn ang="0">
                    <a:pos x="405" y="764"/>
                  </a:cxn>
                  <a:cxn ang="0">
                    <a:pos x="303" y="751"/>
                  </a:cxn>
                  <a:cxn ang="0">
                    <a:pos x="203" y="737"/>
                  </a:cxn>
                  <a:cxn ang="0">
                    <a:pos x="100" y="725"/>
                  </a:cxn>
                  <a:cxn ang="0">
                    <a:pos x="0" y="713"/>
                  </a:cxn>
                  <a:cxn ang="0">
                    <a:pos x="163" y="0"/>
                  </a:cxn>
                </a:cxnLst>
                <a:rect l="0" t="0" r="r" b="b"/>
                <a:pathLst>
                  <a:path w="925" h="815">
                    <a:moveTo>
                      <a:pt x="163" y="0"/>
                    </a:moveTo>
                    <a:lnTo>
                      <a:pt x="256" y="28"/>
                    </a:lnTo>
                    <a:lnTo>
                      <a:pt x="349" y="56"/>
                    </a:lnTo>
                    <a:lnTo>
                      <a:pt x="443" y="85"/>
                    </a:lnTo>
                    <a:lnTo>
                      <a:pt x="537" y="113"/>
                    </a:lnTo>
                    <a:lnTo>
                      <a:pt x="630" y="140"/>
                    </a:lnTo>
                    <a:lnTo>
                      <a:pt x="723" y="169"/>
                    </a:lnTo>
                    <a:lnTo>
                      <a:pt x="817" y="196"/>
                    </a:lnTo>
                    <a:lnTo>
                      <a:pt x="911" y="225"/>
                    </a:lnTo>
                    <a:lnTo>
                      <a:pt x="923" y="249"/>
                    </a:lnTo>
                    <a:lnTo>
                      <a:pt x="925" y="317"/>
                    </a:lnTo>
                    <a:lnTo>
                      <a:pt x="915" y="413"/>
                    </a:lnTo>
                    <a:lnTo>
                      <a:pt x="901" y="524"/>
                    </a:lnTo>
                    <a:lnTo>
                      <a:pt x="880" y="634"/>
                    </a:lnTo>
                    <a:lnTo>
                      <a:pt x="857" y="728"/>
                    </a:lnTo>
                    <a:lnTo>
                      <a:pt x="833" y="793"/>
                    </a:lnTo>
                    <a:lnTo>
                      <a:pt x="811" y="815"/>
                    </a:lnTo>
                    <a:lnTo>
                      <a:pt x="709" y="801"/>
                    </a:lnTo>
                    <a:lnTo>
                      <a:pt x="607" y="788"/>
                    </a:lnTo>
                    <a:lnTo>
                      <a:pt x="506" y="776"/>
                    </a:lnTo>
                    <a:lnTo>
                      <a:pt x="405" y="764"/>
                    </a:lnTo>
                    <a:lnTo>
                      <a:pt x="303" y="751"/>
                    </a:lnTo>
                    <a:lnTo>
                      <a:pt x="203" y="737"/>
                    </a:lnTo>
                    <a:lnTo>
                      <a:pt x="100" y="725"/>
                    </a:lnTo>
                    <a:lnTo>
                      <a:pt x="0" y="713"/>
                    </a:lnTo>
                    <a:lnTo>
                      <a:pt x="16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99" name="Freeform 156"/>
              <p:cNvSpPr>
                <a:spLocks/>
              </p:cNvSpPr>
              <p:nvPr/>
            </p:nvSpPr>
            <p:spPr bwMode="auto">
              <a:xfrm>
                <a:off x="3621" y="2345"/>
                <a:ext cx="61" cy="16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89" y="87"/>
                  </a:cxn>
                  <a:cxn ang="0">
                    <a:pos x="568" y="98"/>
                  </a:cxn>
                  <a:cxn ang="0">
                    <a:pos x="546" y="108"/>
                  </a:cxn>
                  <a:cxn ang="0">
                    <a:pos x="522" y="118"/>
                  </a:cxn>
                  <a:cxn ang="0">
                    <a:pos x="496" y="125"/>
                  </a:cxn>
                  <a:cxn ang="0">
                    <a:pos x="470" y="132"/>
                  </a:cxn>
                  <a:cxn ang="0">
                    <a:pos x="442" y="138"/>
                  </a:cxn>
                  <a:cxn ang="0">
                    <a:pos x="414" y="144"/>
                  </a:cxn>
                  <a:cxn ang="0">
                    <a:pos x="386" y="142"/>
                  </a:cxn>
                  <a:cxn ang="0">
                    <a:pos x="359" y="141"/>
                  </a:cxn>
                  <a:cxn ang="0">
                    <a:pos x="332" y="139"/>
                  </a:cxn>
                  <a:cxn ang="0">
                    <a:pos x="306" y="139"/>
                  </a:cxn>
                  <a:cxn ang="0">
                    <a:pos x="278" y="138"/>
                  </a:cxn>
                  <a:cxn ang="0">
                    <a:pos x="251" y="137"/>
                  </a:cxn>
                  <a:cxn ang="0">
                    <a:pos x="224" y="136"/>
                  </a:cxn>
                  <a:cxn ang="0">
                    <a:pos x="197" y="136"/>
                  </a:cxn>
                  <a:cxn ang="0">
                    <a:pos x="162" y="120"/>
                  </a:cxn>
                  <a:cxn ang="0">
                    <a:pos x="132" y="105"/>
                  </a:cxn>
                  <a:cxn ang="0">
                    <a:pos x="104" y="87"/>
                  </a:cxn>
                  <a:cxn ang="0">
                    <a:pos x="80" y="71"/>
                  </a:cxn>
                  <a:cxn ang="0">
                    <a:pos x="57" y="53"/>
                  </a:cxn>
                  <a:cxn ang="0">
                    <a:pos x="37" y="36"/>
                  </a:cxn>
                  <a:cxn ang="0">
                    <a:pos x="18" y="17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144">
                    <a:moveTo>
                      <a:pt x="609" y="76"/>
                    </a:moveTo>
                    <a:lnTo>
                      <a:pt x="589" y="87"/>
                    </a:lnTo>
                    <a:lnTo>
                      <a:pt x="568" y="98"/>
                    </a:lnTo>
                    <a:lnTo>
                      <a:pt x="546" y="108"/>
                    </a:lnTo>
                    <a:lnTo>
                      <a:pt x="522" y="118"/>
                    </a:lnTo>
                    <a:lnTo>
                      <a:pt x="496" y="125"/>
                    </a:lnTo>
                    <a:lnTo>
                      <a:pt x="470" y="132"/>
                    </a:lnTo>
                    <a:lnTo>
                      <a:pt x="442" y="138"/>
                    </a:lnTo>
                    <a:lnTo>
                      <a:pt x="414" y="144"/>
                    </a:lnTo>
                    <a:lnTo>
                      <a:pt x="386" y="142"/>
                    </a:lnTo>
                    <a:lnTo>
                      <a:pt x="359" y="141"/>
                    </a:lnTo>
                    <a:lnTo>
                      <a:pt x="332" y="139"/>
                    </a:lnTo>
                    <a:lnTo>
                      <a:pt x="306" y="139"/>
                    </a:lnTo>
                    <a:lnTo>
                      <a:pt x="278" y="138"/>
                    </a:lnTo>
                    <a:lnTo>
                      <a:pt x="251" y="137"/>
                    </a:lnTo>
                    <a:lnTo>
                      <a:pt x="224" y="136"/>
                    </a:lnTo>
                    <a:lnTo>
                      <a:pt x="197" y="136"/>
                    </a:lnTo>
                    <a:lnTo>
                      <a:pt x="162" y="120"/>
                    </a:lnTo>
                    <a:lnTo>
                      <a:pt x="132" y="105"/>
                    </a:lnTo>
                    <a:lnTo>
                      <a:pt x="104" y="87"/>
                    </a:lnTo>
                    <a:lnTo>
                      <a:pt x="80" y="71"/>
                    </a:lnTo>
                    <a:lnTo>
                      <a:pt x="57" y="53"/>
                    </a:lnTo>
                    <a:lnTo>
                      <a:pt x="37" y="36"/>
                    </a:lnTo>
                    <a:lnTo>
                      <a:pt x="18" y="17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00" name="Freeform 157"/>
              <p:cNvSpPr>
                <a:spLocks/>
              </p:cNvSpPr>
              <p:nvPr/>
            </p:nvSpPr>
            <p:spPr bwMode="auto">
              <a:xfrm>
                <a:off x="3621" y="2345"/>
                <a:ext cx="61" cy="14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90" y="85"/>
                  </a:cxn>
                  <a:cxn ang="0">
                    <a:pos x="569" y="94"/>
                  </a:cxn>
                  <a:cxn ang="0">
                    <a:pos x="548" y="103"/>
                  </a:cxn>
                  <a:cxn ang="0">
                    <a:pos x="525" y="111"/>
                  </a:cxn>
                  <a:cxn ang="0">
                    <a:pos x="499" y="117"/>
                  </a:cxn>
                  <a:cxn ang="0">
                    <a:pos x="472" y="124"/>
                  </a:cxn>
                  <a:cxn ang="0">
                    <a:pos x="444" y="129"/>
                  </a:cxn>
                  <a:cxn ang="0">
                    <a:pos x="415" y="134"/>
                  </a:cxn>
                  <a:cxn ang="0">
                    <a:pos x="388" y="132"/>
                  </a:cxn>
                  <a:cxn ang="0">
                    <a:pos x="361" y="131"/>
                  </a:cxn>
                  <a:cxn ang="0">
                    <a:pos x="334" y="129"/>
                  </a:cxn>
                  <a:cxn ang="0">
                    <a:pos x="308" y="128"/>
                  </a:cxn>
                  <a:cxn ang="0">
                    <a:pos x="280" y="126"/>
                  </a:cxn>
                  <a:cxn ang="0">
                    <a:pos x="253" y="125"/>
                  </a:cxn>
                  <a:cxn ang="0">
                    <a:pos x="226" y="124"/>
                  </a:cxn>
                  <a:cxn ang="0">
                    <a:pos x="199" y="124"/>
                  </a:cxn>
                  <a:cxn ang="0">
                    <a:pos x="162" y="109"/>
                  </a:cxn>
                  <a:cxn ang="0">
                    <a:pos x="131" y="94"/>
                  </a:cxn>
                  <a:cxn ang="0">
                    <a:pos x="103" y="79"/>
                  </a:cxn>
                  <a:cxn ang="0">
                    <a:pos x="79" y="64"/>
                  </a:cxn>
                  <a:cxn ang="0">
                    <a:pos x="56" y="48"/>
                  </a:cxn>
                  <a:cxn ang="0">
                    <a:pos x="37" y="32"/>
                  </a:cxn>
                  <a:cxn ang="0">
                    <a:pos x="18" y="16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134">
                    <a:moveTo>
                      <a:pt x="609" y="76"/>
                    </a:moveTo>
                    <a:lnTo>
                      <a:pt x="590" y="85"/>
                    </a:lnTo>
                    <a:lnTo>
                      <a:pt x="569" y="94"/>
                    </a:lnTo>
                    <a:lnTo>
                      <a:pt x="548" y="103"/>
                    </a:lnTo>
                    <a:lnTo>
                      <a:pt x="525" y="111"/>
                    </a:lnTo>
                    <a:lnTo>
                      <a:pt x="499" y="117"/>
                    </a:lnTo>
                    <a:lnTo>
                      <a:pt x="472" y="124"/>
                    </a:lnTo>
                    <a:lnTo>
                      <a:pt x="444" y="129"/>
                    </a:lnTo>
                    <a:lnTo>
                      <a:pt x="415" y="134"/>
                    </a:lnTo>
                    <a:lnTo>
                      <a:pt x="388" y="132"/>
                    </a:lnTo>
                    <a:lnTo>
                      <a:pt x="361" y="131"/>
                    </a:lnTo>
                    <a:lnTo>
                      <a:pt x="334" y="129"/>
                    </a:lnTo>
                    <a:lnTo>
                      <a:pt x="308" y="128"/>
                    </a:lnTo>
                    <a:lnTo>
                      <a:pt x="280" y="126"/>
                    </a:lnTo>
                    <a:lnTo>
                      <a:pt x="253" y="125"/>
                    </a:lnTo>
                    <a:lnTo>
                      <a:pt x="226" y="124"/>
                    </a:lnTo>
                    <a:lnTo>
                      <a:pt x="199" y="124"/>
                    </a:lnTo>
                    <a:lnTo>
                      <a:pt x="162" y="109"/>
                    </a:lnTo>
                    <a:lnTo>
                      <a:pt x="131" y="94"/>
                    </a:lnTo>
                    <a:lnTo>
                      <a:pt x="103" y="79"/>
                    </a:lnTo>
                    <a:lnTo>
                      <a:pt x="79" y="64"/>
                    </a:lnTo>
                    <a:lnTo>
                      <a:pt x="56" y="48"/>
                    </a:lnTo>
                    <a:lnTo>
                      <a:pt x="37" y="32"/>
                    </a:lnTo>
                    <a:lnTo>
                      <a:pt x="18" y="16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01" name="Freeform 158"/>
              <p:cNvSpPr>
                <a:spLocks/>
              </p:cNvSpPr>
              <p:nvPr/>
            </p:nvSpPr>
            <p:spPr bwMode="auto">
              <a:xfrm>
                <a:off x="3621" y="2345"/>
                <a:ext cx="61" cy="13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91" y="83"/>
                  </a:cxn>
                  <a:cxn ang="0">
                    <a:pos x="572" y="90"/>
                  </a:cxn>
                  <a:cxn ang="0">
                    <a:pos x="551" y="96"/>
                  </a:cxn>
                  <a:cxn ang="0">
                    <a:pos x="529" y="104"/>
                  </a:cxn>
                  <a:cxn ang="0">
                    <a:pos x="503" y="109"/>
                  </a:cxn>
                  <a:cxn ang="0">
                    <a:pos x="477" y="114"/>
                  </a:cxn>
                  <a:cxn ang="0">
                    <a:pos x="448" y="118"/>
                  </a:cxn>
                  <a:cxn ang="0">
                    <a:pos x="419" y="123"/>
                  </a:cxn>
                  <a:cxn ang="0">
                    <a:pos x="391" y="121"/>
                  </a:cxn>
                  <a:cxn ang="0">
                    <a:pos x="365" y="120"/>
                  </a:cxn>
                  <a:cxn ang="0">
                    <a:pos x="337" y="119"/>
                  </a:cxn>
                  <a:cxn ang="0">
                    <a:pos x="310" y="118"/>
                  </a:cxn>
                  <a:cxn ang="0">
                    <a:pos x="282" y="116"/>
                  </a:cxn>
                  <a:cxn ang="0">
                    <a:pos x="254" y="115"/>
                  </a:cxn>
                  <a:cxn ang="0">
                    <a:pos x="227" y="113"/>
                  </a:cxn>
                  <a:cxn ang="0">
                    <a:pos x="200" y="113"/>
                  </a:cxn>
                  <a:cxn ang="0">
                    <a:pos x="161" y="97"/>
                  </a:cxn>
                  <a:cxn ang="0">
                    <a:pos x="129" y="84"/>
                  </a:cxn>
                  <a:cxn ang="0">
                    <a:pos x="101" y="69"/>
                  </a:cxn>
                  <a:cxn ang="0">
                    <a:pos x="77" y="56"/>
                  </a:cxn>
                  <a:cxn ang="0">
                    <a:pos x="54" y="42"/>
                  </a:cxn>
                  <a:cxn ang="0">
                    <a:pos x="36" y="27"/>
                  </a:cxn>
                  <a:cxn ang="0">
                    <a:pos x="17" y="13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123">
                    <a:moveTo>
                      <a:pt x="609" y="76"/>
                    </a:moveTo>
                    <a:lnTo>
                      <a:pt x="591" y="83"/>
                    </a:lnTo>
                    <a:lnTo>
                      <a:pt x="572" y="90"/>
                    </a:lnTo>
                    <a:lnTo>
                      <a:pt x="551" y="96"/>
                    </a:lnTo>
                    <a:lnTo>
                      <a:pt x="529" y="104"/>
                    </a:lnTo>
                    <a:lnTo>
                      <a:pt x="503" y="109"/>
                    </a:lnTo>
                    <a:lnTo>
                      <a:pt x="477" y="114"/>
                    </a:lnTo>
                    <a:lnTo>
                      <a:pt x="448" y="118"/>
                    </a:lnTo>
                    <a:lnTo>
                      <a:pt x="419" y="123"/>
                    </a:lnTo>
                    <a:lnTo>
                      <a:pt x="391" y="121"/>
                    </a:lnTo>
                    <a:lnTo>
                      <a:pt x="365" y="120"/>
                    </a:lnTo>
                    <a:lnTo>
                      <a:pt x="337" y="119"/>
                    </a:lnTo>
                    <a:lnTo>
                      <a:pt x="310" y="118"/>
                    </a:lnTo>
                    <a:lnTo>
                      <a:pt x="282" y="116"/>
                    </a:lnTo>
                    <a:lnTo>
                      <a:pt x="254" y="115"/>
                    </a:lnTo>
                    <a:lnTo>
                      <a:pt x="227" y="113"/>
                    </a:lnTo>
                    <a:lnTo>
                      <a:pt x="200" y="113"/>
                    </a:lnTo>
                    <a:lnTo>
                      <a:pt x="161" y="97"/>
                    </a:lnTo>
                    <a:lnTo>
                      <a:pt x="129" y="84"/>
                    </a:lnTo>
                    <a:lnTo>
                      <a:pt x="101" y="69"/>
                    </a:lnTo>
                    <a:lnTo>
                      <a:pt x="77" y="56"/>
                    </a:lnTo>
                    <a:lnTo>
                      <a:pt x="54" y="42"/>
                    </a:lnTo>
                    <a:lnTo>
                      <a:pt x="36" y="27"/>
                    </a:lnTo>
                    <a:lnTo>
                      <a:pt x="17" y="13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02" name="Freeform 159"/>
              <p:cNvSpPr>
                <a:spLocks/>
              </p:cNvSpPr>
              <p:nvPr/>
            </p:nvSpPr>
            <p:spPr bwMode="auto">
              <a:xfrm>
                <a:off x="3621" y="2345"/>
                <a:ext cx="61" cy="12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93" y="80"/>
                  </a:cxn>
                  <a:cxn ang="0">
                    <a:pos x="575" y="85"/>
                  </a:cxn>
                  <a:cxn ang="0">
                    <a:pos x="553" y="90"/>
                  </a:cxn>
                  <a:cxn ang="0">
                    <a:pos x="531" y="96"/>
                  </a:cxn>
                  <a:cxn ang="0">
                    <a:pos x="505" y="101"/>
                  </a:cxn>
                  <a:cxn ang="0">
                    <a:pos x="479" y="105"/>
                  </a:cxn>
                  <a:cxn ang="0">
                    <a:pos x="450" y="108"/>
                  </a:cxn>
                  <a:cxn ang="0">
                    <a:pos x="422" y="111"/>
                  </a:cxn>
                  <a:cxn ang="0">
                    <a:pos x="395" y="110"/>
                  </a:cxn>
                  <a:cxn ang="0">
                    <a:pos x="368" y="109"/>
                  </a:cxn>
                  <a:cxn ang="0">
                    <a:pos x="340" y="108"/>
                  </a:cxn>
                  <a:cxn ang="0">
                    <a:pos x="312" y="107"/>
                  </a:cxn>
                  <a:cxn ang="0">
                    <a:pos x="284" y="105"/>
                  </a:cxn>
                  <a:cxn ang="0">
                    <a:pos x="256" y="104"/>
                  </a:cxn>
                  <a:cxn ang="0">
                    <a:pos x="228" y="102"/>
                  </a:cxn>
                  <a:cxn ang="0">
                    <a:pos x="202" y="101"/>
                  </a:cxn>
                  <a:cxn ang="0">
                    <a:pos x="162" y="86"/>
                  </a:cxn>
                  <a:cxn ang="0">
                    <a:pos x="129" y="74"/>
                  </a:cxn>
                  <a:cxn ang="0">
                    <a:pos x="100" y="62"/>
                  </a:cxn>
                  <a:cxn ang="0">
                    <a:pos x="76" y="50"/>
                  </a:cxn>
                  <a:cxn ang="0">
                    <a:pos x="54" y="37"/>
                  </a:cxn>
                  <a:cxn ang="0">
                    <a:pos x="36" y="24"/>
                  </a:cxn>
                  <a:cxn ang="0">
                    <a:pos x="17" y="12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111">
                    <a:moveTo>
                      <a:pt x="609" y="76"/>
                    </a:moveTo>
                    <a:lnTo>
                      <a:pt x="593" y="80"/>
                    </a:lnTo>
                    <a:lnTo>
                      <a:pt x="575" y="85"/>
                    </a:lnTo>
                    <a:lnTo>
                      <a:pt x="553" y="90"/>
                    </a:lnTo>
                    <a:lnTo>
                      <a:pt x="531" y="96"/>
                    </a:lnTo>
                    <a:lnTo>
                      <a:pt x="505" y="101"/>
                    </a:lnTo>
                    <a:lnTo>
                      <a:pt x="479" y="105"/>
                    </a:lnTo>
                    <a:lnTo>
                      <a:pt x="450" y="108"/>
                    </a:lnTo>
                    <a:lnTo>
                      <a:pt x="422" y="111"/>
                    </a:lnTo>
                    <a:lnTo>
                      <a:pt x="395" y="110"/>
                    </a:lnTo>
                    <a:lnTo>
                      <a:pt x="368" y="109"/>
                    </a:lnTo>
                    <a:lnTo>
                      <a:pt x="340" y="108"/>
                    </a:lnTo>
                    <a:lnTo>
                      <a:pt x="312" y="107"/>
                    </a:lnTo>
                    <a:lnTo>
                      <a:pt x="284" y="105"/>
                    </a:lnTo>
                    <a:lnTo>
                      <a:pt x="256" y="104"/>
                    </a:lnTo>
                    <a:lnTo>
                      <a:pt x="228" y="102"/>
                    </a:lnTo>
                    <a:lnTo>
                      <a:pt x="202" y="101"/>
                    </a:lnTo>
                    <a:lnTo>
                      <a:pt x="162" y="86"/>
                    </a:lnTo>
                    <a:lnTo>
                      <a:pt x="129" y="74"/>
                    </a:lnTo>
                    <a:lnTo>
                      <a:pt x="100" y="62"/>
                    </a:lnTo>
                    <a:lnTo>
                      <a:pt x="76" y="50"/>
                    </a:lnTo>
                    <a:lnTo>
                      <a:pt x="54" y="37"/>
                    </a:lnTo>
                    <a:lnTo>
                      <a:pt x="36" y="24"/>
                    </a:lnTo>
                    <a:lnTo>
                      <a:pt x="17" y="12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03" name="Freeform 160"/>
              <p:cNvSpPr>
                <a:spLocks/>
              </p:cNvSpPr>
              <p:nvPr/>
            </p:nvSpPr>
            <p:spPr bwMode="auto">
              <a:xfrm>
                <a:off x="3621" y="2345"/>
                <a:ext cx="61" cy="11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94" y="79"/>
                  </a:cxn>
                  <a:cxn ang="0">
                    <a:pos x="577" y="82"/>
                  </a:cxn>
                  <a:cxn ang="0">
                    <a:pos x="556" y="85"/>
                  </a:cxn>
                  <a:cxn ang="0">
                    <a:pos x="534" y="89"/>
                  </a:cxn>
                  <a:cxn ang="0">
                    <a:pos x="509" y="92"/>
                  </a:cxn>
                  <a:cxn ang="0">
                    <a:pos x="482" y="95"/>
                  </a:cxn>
                  <a:cxn ang="0">
                    <a:pos x="453" y="97"/>
                  </a:cxn>
                  <a:cxn ang="0">
                    <a:pos x="426" y="101"/>
                  </a:cxn>
                  <a:cxn ang="0">
                    <a:pos x="398" y="98"/>
                  </a:cxn>
                  <a:cxn ang="0">
                    <a:pos x="371" y="97"/>
                  </a:cxn>
                  <a:cxn ang="0">
                    <a:pos x="342" y="95"/>
                  </a:cxn>
                  <a:cxn ang="0">
                    <a:pos x="314" y="94"/>
                  </a:cxn>
                  <a:cxn ang="0">
                    <a:pos x="285" y="92"/>
                  </a:cxn>
                  <a:cxn ang="0">
                    <a:pos x="257" y="91"/>
                  </a:cxn>
                  <a:cxn ang="0">
                    <a:pos x="229" y="89"/>
                  </a:cxn>
                  <a:cxn ang="0">
                    <a:pos x="202" y="89"/>
                  </a:cxn>
                  <a:cxn ang="0">
                    <a:pos x="161" y="75"/>
                  </a:cxn>
                  <a:cxn ang="0">
                    <a:pos x="128" y="64"/>
                  </a:cxn>
                  <a:cxn ang="0">
                    <a:pos x="99" y="52"/>
                  </a:cxn>
                  <a:cxn ang="0">
                    <a:pos x="75" y="43"/>
                  </a:cxn>
                  <a:cxn ang="0">
                    <a:pos x="53" y="31"/>
                  </a:cxn>
                  <a:cxn ang="0">
                    <a:pos x="34" y="21"/>
                  </a:cxn>
                  <a:cxn ang="0">
                    <a:pos x="17" y="10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101">
                    <a:moveTo>
                      <a:pt x="609" y="76"/>
                    </a:moveTo>
                    <a:lnTo>
                      <a:pt x="594" y="79"/>
                    </a:lnTo>
                    <a:lnTo>
                      <a:pt x="577" y="82"/>
                    </a:lnTo>
                    <a:lnTo>
                      <a:pt x="556" y="85"/>
                    </a:lnTo>
                    <a:lnTo>
                      <a:pt x="534" y="89"/>
                    </a:lnTo>
                    <a:lnTo>
                      <a:pt x="509" y="92"/>
                    </a:lnTo>
                    <a:lnTo>
                      <a:pt x="482" y="95"/>
                    </a:lnTo>
                    <a:lnTo>
                      <a:pt x="453" y="97"/>
                    </a:lnTo>
                    <a:lnTo>
                      <a:pt x="426" y="101"/>
                    </a:lnTo>
                    <a:lnTo>
                      <a:pt x="398" y="98"/>
                    </a:lnTo>
                    <a:lnTo>
                      <a:pt x="371" y="97"/>
                    </a:lnTo>
                    <a:lnTo>
                      <a:pt x="342" y="95"/>
                    </a:lnTo>
                    <a:lnTo>
                      <a:pt x="314" y="94"/>
                    </a:lnTo>
                    <a:lnTo>
                      <a:pt x="285" y="92"/>
                    </a:lnTo>
                    <a:lnTo>
                      <a:pt x="257" y="91"/>
                    </a:lnTo>
                    <a:lnTo>
                      <a:pt x="229" y="89"/>
                    </a:lnTo>
                    <a:lnTo>
                      <a:pt x="202" y="89"/>
                    </a:lnTo>
                    <a:lnTo>
                      <a:pt x="161" y="75"/>
                    </a:lnTo>
                    <a:lnTo>
                      <a:pt x="128" y="64"/>
                    </a:lnTo>
                    <a:lnTo>
                      <a:pt x="99" y="52"/>
                    </a:lnTo>
                    <a:lnTo>
                      <a:pt x="75" y="43"/>
                    </a:lnTo>
                    <a:lnTo>
                      <a:pt x="53" y="31"/>
                    </a:lnTo>
                    <a:lnTo>
                      <a:pt x="34" y="21"/>
                    </a:lnTo>
                    <a:lnTo>
                      <a:pt x="17" y="10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04" name="Freeform 161"/>
              <p:cNvSpPr>
                <a:spLocks/>
              </p:cNvSpPr>
              <p:nvPr/>
            </p:nvSpPr>
            <p:spPr bwMode="auto">
              <a:xfrm>
                <a:off x="3621" y="2345"/>
                <a:ext cx="61" cy="9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95" y="76"/>
                  </a:cxn>
                  <a:cxn ang="0">
                    <a:pos x="580" y="77"/>
                  </a:cxn>
                  <a:cxn ang="0">
                    <a:pos x="560" y="78"/>
                  </a:cxn>
                  <a:cxn ang="0">
                    <a:pos x="538" y="81"/>
                  </a:cxn>
                  <a:cxn ang="0">
                    <a:pos x="512" y="83"/>
                  </a:cxn>
                  <a:cxn ang="0">
                    <a:pos x="486" y="85"/>
                  </a:cxn>
                  <a:cxn ang="0">
                    <a:pos x="457" y="87"/>
                  </a:cxn>
                  <a:cxn ang="0">
                    <a:pos x="429" y="89"/>
                  </a:cxn>
                  <a:cxn ang="0">
                    <a:pos x="401" y="88"/>
                  </a:cxn>
                  <a:cxn ang="0">
                    <a:pos x="374" y="87"/>
                  </a:cxn>
                  <a:cxn ang="0">
                    <a:pos x="345" y="85"/>
                  </a:cxn>
                  <a:cxn ang="0">
                    <a:pos x="317" y="83"/>
                  </a:cxn>
                  <a:cxn ang="0">
                    <a:pos x="288" y="80"/>
                  </a:cxn>
                  <a:cxn ang="0">
                    <a:pos x="259" y="78"/>
                  </a:cxn>
                  <a:cxn ang="0">
                    <a:pos x="231" y="76"/>
                  </a:cxn>
                  <a:cxn ang="0">
                    <a:pos x="204" y="76"/>
                  </a:cxn>
                  <a:cxn ang="0">
                    <a:pos x="161" y="64"/>
                  </a:cxn>
                  <a:cxn ang="0">
                    <a:pos x="126" y="54"/>
                  </a:cxn>
                  <a:cxn ang="0">
                    <a:pos x="97" y="44"/>
                  </a:cxn>
                  <a:cxn ang="0">
                    <a:pos x="73" y="36"/>
                  </a:cxn>
                  <a:cxn ang="0">
                    <a:pos x="52" y="26"/>
                  </a:cxn>
                  <a:cxn ang="0">
                    <a:pos x="34" y="17"/>
                  </a:cxn>
                  <a:cxn ang="0">
                    <a:pos x="17" y="8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89">
                    <a:moveTo>
                      <a:pt x="609" y="76"/>
                    </a:moveTo>
                    <a:lnTo>
                      <a:pt x="595" y="76"/>
                    </a:lnTo>
                    <a:lnTo>
                      <a:pt x="580" y="77"/>
                    </a:lnTo>
                    <a:lnTo>
                      <a:pt x="560" y="78"/>
                    </a:lnTo>
                    <a:lnTo>
                      <a:pt x="538" y="81"/>
                    </a:lnTo>
                    <a:lnTo>
                      <a:pt x="512" y="83"/>
                    </a:lnTo>
                    <a:lnTo>
                      <a:pt x="486" y="85"/>
                    </a:lnTo>
                    <a:lnTo>
                      <a:pt x="457" y="87"/>
                    </a:lnTo>
                    <a:lnTo>
                      <a:pt x="429" y="89"/>
                    </a:lnTo>
                    <a:lnTo>
                      <a:pt x="401" y="88"/>
                    </a:lnTo>
                    <a:lnTo>
                      <a:pt x="374" y="87"/>
                    </a:lnTo>
                    <a:lnTo>
                      <a:pt x="345" y="85"/>
                    </a:lnTo>
                    <a:lnTo>
                      <a:pt x="317" y="83"/>
                    </a:lnTo>
                    <a:lnTo>
                      <a:pt x="288" y="80"/>
                    </a:lnTo>
                    <a:lnTo>
                      <a:pt x="259" y="78"/>
                    </a:lnTo>
                    <a:lnTo>
                      <a:pt x="231" y="76"/>
                    </a:lnTo>
                    <a:lnTo>
                      <a:pt x="204" y="76"/>
                    </a:lnTo>
                    <a:lnTo>
                      <a:pt x="161" y="64"/>
                    </a:lnTo>
                    <a:lnTo>
                      <a:pt x="126" y="54"/>
                    </a:lnTo>
                    <a:lnTo>
                      <a:pt x="97" y="44"/>
                    </a:lnTo>
                    <a:lnTo>
                      <a:pt x="73" y="36"/>
                    </a:lnTo>
                    <a:lnTo>
                      <a:pt x="52" y="26"/>
                    </a:lnTo>
                    <a:lnTo>
                      <a:pt x="34" y="17"/>
                    </a:lnTo>
                    <a:lnTo>
                      <a:pt x="17" y="8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05" name="Freeform 162"/>
              <p:cNvSpPr>
                <a:spLocks/>
              </p:cNvSpPr>
              <p:nvPr/>
            </p:nvSpPr>
            <p:spPr bwMode="auto">
              <a:xfrm>
                <a:off x="3621" y="2345"/>
                <a:ext cx="61" cy="8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96" y="73"/>
                  </a:cxn>
                  <a:cxn ang="0">
                    <a:pos x="582" y="73"/>
                  </a:cxn>
                  <a:cxn ang="0">
                    <a:pos x="562" y="73"/>
                  </a:cxn>
                  <a:cxn ang="0">
                    <a:pos x="540" y="75"/>
                  </a:cxn>
                  <a:cxn ang="0">
                    <a:pos x="516" y="75"/>
                  </a:cxn>
                  <a:cxn ang="0">
                    <a:pos x="489" y="76"/>
                  </a:cxn>
                  <a:cxn ang="0">
                    <a:pos x="461" y="77"/>
                  </a:cxn>
                  <a:cxn ang="0">
                    <a:pos x="433" y="78"/>
                  </a:cxn>
                  <a:cxn ang="0">
                    <a:pos x="405" y="77"/>
                  </a:cxn>
                  <a:cxn ang="0">
                    <a:pos x="377" y="76"/>
                  </a:cxn>
                  <a:cxn ang="0">
                    <a:pos x="348" y="74"/>
                  </a:cxn>
                  <a:cxn ang="0">
                    <a:pos x="319" y="73"/>
                  </a:cxn>
                  <a:cxn ang="0">
                    <a:pos x="289" y="71"/>
                  </a:cxn>
                  <a:cxn ang="0">
                    <a:pos x="260" y="69"/>
                  </a:cxn>
                  <a:cxn ang="0">
                    <a:pos x="232" y="67"/>
                  </a:cxn>
                  <a:cxn ang="0">
                    <a:pos x="205" y="66"/>
                  </a:cxn>
                  <a:cxn ang="0">
                    <a:pos x="160" y="54"/>
                  </a:cxn>
                  <a:cxn ang="0">
                    <a:pos x="124" y="45"/>
                  </a:cxn>
                  <a:cxn ang="0">
                    <a:pos x="94" y="36"/>
                  </a:cxn>
                  <a:cxn ang="0">
                    <a:pos x="72" y="28"/>
                  </a:cxn>
                  <a:cxn ang="0">
                    <a:pos x="51" y="20"/>
                  </a:cxn>
                  <a:cxn ang="0">
                    <a:pos x="33" y="14"/>
                  </a:cxn>
                  <a:cxn ang="0">
                    <a:pos x="17" y="7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78">
                    <a:moveTo>
                      <a:pt x="609" y="76"/>
                    </a:moveTo>
                    <a:lnTo>
                      <a:pt x="596" y="73"/>
                    </a:lnTo>
                    <a:lnTo>
                      <a:pt x="582" y="73"/>
                    </a:lnTo>
                    <a:lnTo>
                      <a:pt x="562" y="73"/>
                    </a:lnTo>
                    <a:lnTo>
                      <a:pt x="540" y="75"/>
                    </a:lnTo>
                    <a:lnTo>
                      <a:pt x="516" y="75"/>
                    </a:lnTo>
                    <a:lnTo>
                      <a:pt x="489" y="76"/>
                    </a:lnTo>
                    <a:lnTo>
                      <a:pt x="461" y="77"/>
                    </a:lnTo>
                    <a:lnTo>
                      <a:pt x="433" y="78"/>
                    </a:lnTo>
                    <a:lnTo>
                      <a:pt x="405" y="77"/>
                    </a:lnTo>
                    <a:lnTo>
                      <a:pt x="377" y="76"/>
                    </a:lnTo>
                    <a:lnTo>
                      <a:pt x="348" y="74"/>
                    </a:lnTo>
                    <a:lnTo>
                      <a:pt x="319" y="73"/>
                    </a:lnTo>
                    <a:lnTo>
                      <a:pt x="289" y="71"/>
                    </a:lnTo>
                    <a:lnTo>
                      <a:pt x="260" y="69"/>
                    </a:lnTo>
                    <a:lnTo>
                      <a:pt x="232" y="67"/>
                    </a:lnTo>
                    <a:lnTo>
                      <a:pt x="205" y="66"/>
                    </a:lnTo>
                    <a:lnTo>
                      <a:pt x="160" y="54"/>
                    </a:lnTo>
                    <a:lnTo>
                      <a:pt x="124" y="45"/>
                    </a:lnTo>
                    <a:lnTo>
                      <a:pt x="94" y="36"/>
                    </a:lnTo>
                    <a:lnTo>
                      <a:pt x="72" y="28"/>
                    </a:lnTo>
                    <a:lnTo>
                      <a:pt x="51" y="20"/>
                    </a:lnTo>
                    <a:lnTo>
                      <a:pt x="33" y="14"/>
                    </a:lnTo>
                    <a:lnTo>
                      <a:pt x="17" y="7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06" name="Freeform 163"/>
              <p:cNvSpPr>
                <a:spLocks/>
              </p:cNvSpPr>
              <p:nvPr/>
            </p:nvSpPr>
            <p:spPr bwMode="auto">
              <a:xfrm>
                <a:off x="3621" y="2345"/>
                <a:ext cx="61" cy="8"/>
              </a:xfrm>
              <a:custGeom>
                <a:avLst/>
                <a:gdLst/>
                <a:ahLst/>
                <a:cxnLst>
                  <a:cxn ang="0">
                    <a:pos x="609" y="76"/>
                  </a:cxn>
                  <a:cxn ang="0">
                    <a:pos x="598" y="71"/>
                  </a:cxn>
                  <a:cxn ang="0">
                    <a:pos x="584" y="69"/>
                  </a:cxn>
                  <a:cxn ang="0">
                    <a:pos x="565" y="68"/>
                  </a:cxn>
                  <a:cxn ang="0">
                    <a:pos x="543" y="68"/>
                  </a:cxn>
                  <a:cxn ang="0">
                    <a:pos x="519" y="67"/>
                  </a:cxn>
                  <a:cxn ang="0">
                    <a:pos x="492" y="67"/>
                  </a:cxn>
                  <a:cxn ang="0">
                    <a:pos x="464" y="66"/>
                  </a:cxn>
                  <a:cxn ang="0">
                    <a:pos x="436" y="66"/>
                  </a:cxn>
                  <a:cxn ang="0">
                    <a:pos x="408" y="65"/>
                  </a:cxn>
                  <a:cxn ang="0">
                    <a:pos x="380" y="65"/>
                  </a:cxn>
                  <a:cxn ang="0">
                    <a:pos x="350" y="63"/>
                  </a:cxn>
                  <a:cxn ang="0">
                    <a:pos x="321" y="62"/>
                  </a:cxn>
                  <a:cxn ang="0">
                    <a:pos x="291" y="59"/>
                  </a:cxn>
                  <a:cxn ang="0">
                    <a:pos x="262" y="57"/>
                  </a:cxn>
                  <a:cxn ang="0">
                    <a:pos x="234" y="55"/>
                  </a:cxn>
                  <a:cxn ang="0">
                    <a:pos x="207" y="55"/>
                  </a:cxn>
                  <a:cxn ang="0">
                    <a:pos x="161" y="43"/>
                  </a:cxn>
                  <a:cxn ang="0">
                    <a:pos x="123" y="34"/>
                  </a:cxn>
                  <a:cxn ang="0">
                    <a:pos x="93" y="26"/>
                  </a:cxn>
                  <a:cxn ang="0">
                    <a:pos x="71" y="21"/>
                  </a:cxn>
                  <a:cxn ang="0">
                    <a:pos x="50" y="15"/>
                  </a:cxn>
                  <a:cxn ang="0">
                    <a:pos x="33" y="11"/>
                  </a:cxn>
                  <a:cxn ang="0">
                    <a:pos x="17" y="5"/>
                  </a:cxn>
                  <a:cxn ang="0">
                    <a:pos x="0" y="0"/>
                  </a:cxn>
                  <a:cxn ang="0">
                    <a:pos x="76" y="9"/>
                  </a:cxn>
                  <a:cxn ang="0">
                    <a:pos x="152" y="19"/>
                  </a:cxn>
                  <a:cxn ang="0">
                    <a:pos x="228" y="28"/>
                  </a:cxn>
                  <a:cxn ang="0">
                    <a:pos x="304" y="39"/>
                  </a:cxn>
                  <a:cxn ang="0">
                    <a:pos x="380" y="48"/>
                  </a:cxn>
                  <a:cxn ang="0">
                    <a:pos x="457" y="57"/>
                  </a:cxn>
                  <a:cxn ang="0">
                    <a:pos x="532" y="66"/>
                  </a:cxn>
                  <a:cxn ang="0">
                    <a:pos x="609" y="76"/>
                  </a:cxn>
                </a:cxnLst>
                <a:rect l="0" t="0" r="r" b="b"/>
                <a:pathLst>
                  <a:path w="609" h="76">
                    <a:moveTo>
                      <a:pt x="609" y="76"/>
                    </a:moveTo>
                    <a:lnTo>
                      <a:pt x="598" y="71"/>
                    </a:lnTo>
                    <a:lnTo>
                      <a:pt x="584" y="69"/>
                    </a:lnTo>
                    <a:lnTo>
                      <a:pt x="565" y="68"/>
                    </a:lnTo>
                    <a:lnTo>
                      <a:pt x="543" y="68"/>
                    </a:lnTo>
                    <a:lnTo>
                      <a:pt x="519" y="67"/>
                    </a:lnTo>
                    <a:lnTo>
                      <a:pt x="492" y="67"/>
                    </a:lnTo>
                    <a:lnTo>
                      <a:pt x="464" y="66"/>
                    </a:lnTo>
                    <a:lnTo>
                      <a:pt x="436" y="66"/>
                    </a:lnTo>
                    <a:lnTo>
                      <a:pt x="408" y="65"/>
                    </a:lnTo>
                    <a:lnTo>
                      <a:pt x="380" y="65"/>
                    </a:lnTo>
                    <a:lnTo>
                      <a:pt x="350" y="63"/>
                    </a:lnTo>
                    <a:lnTo>
                      <a:pt x="321" y="62"/>
                    </a:lnTo>
                    <a:lnTo>
                      <a:pt x="291" y="59"/>
                    </a:lnTo>
                    <a:lnTo>
                      <a:pt x="262" y="57"/>
                    </a:lnTo>
                    <a:lnTo>
                      <a:pt x="234" y="55"/>
                    </a:lnTo>
                    <a:lnTo>
                      <a:pt x="207" y="55"/>
                    </a:lnTo>
                    <a:lnTo>
                      <a:pt x="161" y="43"/>
                    </a:lnTo>
                    <a:lnTo>
                      <a:pt x="123" y="34"/>
                    </a:lnTo>
                    <a:lnTo>
                      <a:pt x="93" y="26"/>
                    </a:lnTo>
                    <a:lnTo>
                      <a:pt x="71" y="21"/>
                    </a:lnTo>
                    <a:lnTo>
                      <a:pt x="50" y="15"/>
                    </a:lnTo>
                    <a:lnTo>
                      <a:pt x="33" y="11"/>
                    </a:lnTo>
                    <a:lnTo>
                      <a:pt x="17" y="5"/>
                    </a:lnTo>
                    <a:lnTo>
                      <a:pt x="0" y="0"/>
                    </a:lnTo>
                    <a:lnTo>
                      <a:pt x="76" y="9"/>
                    </a:lnTo>
                    <a:lnTo>
                      <a:pt x="152" y="19"/>
                    </a:lnTo>
                    <a:lnTo>
                      <a:pt x="228" y="28"/>
                    </a:lnTo>
                    <a:lnTo>
                      <a:pt x="304" y="39"/>
                    </a:lnTo>
                    <a:lnTo>
                      <a:pt x="380" y="48"/>
                    </a:lnTo>
                    <a:lnTo>
                      <a:pt x="457" y="57"/>
                    </a:lnTo>
                    <a:lnTo>
                      <a:pt x="532" y="66"/>
                    </a:lnTo>
                    <a:lnTo>
                      <a:pt x="609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07" name="Freeform 164"/>
              <p:cNvSpPr>
                <a:spLocks/>
              </p:cNvSpPr>
              <p:nvPr/>
            </p:nvSpPr>
            <p:spPr bwMode="auto">
              <a:xfrm>
                <a:off x="3629" y="2329"/>
                <a:ext cx="77" cy="28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1" y="29"/>
                  </a:cxn>
                  <a:cxn ang="0">
                    <a:pos x="314" y="45"/>
                  </a:cxn>
                  <a:cxn ang="0">
                    <a:pos x="407" y="61"/>
                  </a:cxn>
                  <a:cxn ang="0">
                    <a:pos x="499" y="76"/>
                  </a:cxn>
                  <a:cxn ang="0">
                    <a:pos x="592" y="91"/>
                  </a:cxn>
                  <a:cxn ang="0">
                    <a:pos x="683" y="107"/>
                  </a:cxn>
                  <a:cxn ang="0">
                    <a:pos x="773" y="122"/>
                  </a:cxn>
                  <a:cxn ang="0">
                    <a:pos x="768" y="138"/>
                  </a:cxn>
                  <a:cxn ang="0">
                    <a:pos x="765" y="156"/>
                  </a:cxn>
                  <a:cxn ang="0">
                    <a:pos x="761" y="175"/>
                  </a:cxn>
                  <a:cxn ang="0">
                    <a:pos x="757" y="193"/>
                  </a:cxn>
                  <a:cxn ang="0">
                    <a:pos x="751" y="209"/>
                  </a:cxn>
                  <a:cxn ang="0">
                    <a:pos x="744" y="225"/>
                  </a:cxn>
                  <a:cxn ang="0">
                    <a:pos x="734" y="240"/>
                  </a:cxn>
                  <a:cxn ang="0">
                    <a:pos x="723" y="252"/>
                  </a:cxn>
                  <a:cxn ang="0">
                    <a:pos x="0" y="150"/>
                  </a:cxn>
                  <a:cxn ang="0">
                    <a:pos x="42" y="0"/>
                  </a:cxn>
                </a:cxnLst>
                <a:rect l="0" t="0" r="r" b="b"/>
                <a:pathLst>
                  <a:path w="773" h="252">
                    <a:moveTo>
                      <a:pt x="42" y="0"/>
                    </a:moveTo>
                    <a:lnTo>
                      <a:pt x="130" y="14"/>
                    </a:lnTo>
                    <a:lnTo>
                      <a:pt x="221" y="29"/>
                    </a:lnTo>
                    <a:lnTo>
                      <a:pt x="314" y="45"/>
                    </a:lnTo>
                    <a:lnTo>
                      <a:pt x="407" y="61"/>
                    </a:lnTo>
                    <a:lnTo>
                      <a:pt x="499" y="76"/>
                    </a:lnTo>
                    <a:lnTo>
                      <a:pt x="592" y="91"/>
                    </a:lnTo>
                    <a:lnTo>
                      <a:pt x="683" y="107"/>
                    </a:lnTo>
                    <a:lnTo>
                      <a:pt x="773" y="122"/>
                    </a:lnTo>
                    <a:lnTo>
                      <a:pt x="768" y="138"/>
                    </a:lnTo>
                    <a:lnTo>
                      <a:pt x="765" y="156"/>
                    </a:lnTo>
                    <a:lnTo>
                      <a:pt x="761" y="175"/>
                    </a:lnTo>
                    <a:lnTo>
                      <a:pt x="757" y="193"/>
                    </a:lnTo>
                    <a:lnTo>
                      <a:pt x="751" y="209"/>
                    </a:lnTo>
                    <a:lnTo>
                      <a:pt x="744" y="225"/>
                    </a:lnTo>
                    <a:lnTo>
                      <a:pt x="734" y="240"/>
                    </a:lnTo>
                    <a:lnTo>
                      <a:pt x="723" y="252"/>
                    </a:lnTo>
                    <a:lnTo>
                      <a:pt x="0" y="150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08" name="Freeform 165"/>
              <p:cNvSpPr>
                <a:spLocks/>
              </p:cNvSpPr>
              <p:nvPr/>
            </p:nvSpPr>
            <p:spPr bwMode="auto">
              <a:xfrm>
                <a:off x="3629" y="2329"/>
                <a:ext cx="77" cy="2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1" y="29"/>
                  </a:cxn>
                  <a:cxn ang="0">
                    <a:pos x="314" y="45"/>
                  </a:cxn>
                  <a:cxn ang="0">
                    <a:pos x="407" y="61"/>
                  </a:cxn>
                  <a:cxn ang="0">
                    <a:pos x="499" y="76"/>
                  </a:cxn>
                  <a:cxn ang="0">
                    <a:pos x="592" y="91"/>
                  </a:cxn>
                  <a:cxn ang="0">
                    <a:pos x="683" y="107"/>
                  </a:cxn>
                  <a:cxn ang="0">
                    <a:pos x="773" y="122"/>
                  </a:cxn>
                  <a:cxn ang="0">
                    <a:pos x="769" y="136"/>
                  </a:cxn>
                  <a:cxn ang="0">
                    <a:pos x="766" y="152"/>
                  </a:cxn>
                  <a:cxn ang="0">
                    <a:pos x="762" y="167"/>
                  </a:cxn>
                  <a:cxn ang="0">
                    <a:pos x="759" y="183"/>
                  </a:cxn>
                  <a:cxn ang="0">
                    <a:pos x="753" y="197"/>
                  </a:cxn>
                  <a:cxn ang="0">
                    <a:pos x="747" y="211"/>
                  </a:cxn>
                  <a:cxn ang="0">
                    <a:pos x="738" y="222"/>
                  </a:cxn>
                  <a:cxn ang="0">
                    <a:pos x="729" y="234"/>
                  </a:cxn>
                  <a:cxn ang="0">
                    <a:pos x="631" y="218"/>
                  </a:cxn>
                  <a:cxn ang="0">
                    <a:pos x="535" y="204"/>
                  </a:cxn>
                  <a:cxn ang="0">
                    <a:pos x="437" y="190"/>
                  </a:cxn>
                  <a:cxn ang="0">
                    <a:pos x="344" y="179"/>
                  </a:cxn>
                  <a:cxn ang="0">
                    <a:pos x="252" y="167"/>
                  </a:cxn>
                  <a:cxn ang="0">
                    <a:pos x="164" y="159"/>
                  </a:cxn>
                  <a:cxn ang="0">
                    <a:pos x="79" y="153"/>
                  </a:cxn>
                  <a:cxn ang="0">
                    <a:pos x="0" y="150"/>
                  </a:cxn>
                  <a:cxn ang="0">
                    <a:pos x="5" y="131"/>
                  </a:cxn>
                  <a:cxn ang="0">
                    <a:pos x="10" y="112"/>
                  </a:cxn>
                  <a:cxn ang="0">
                    <a:pos x="15" y="93"/>
                  </a:cxn>
                  <a:cxn ang="0">
                    <a:pos x="21" y="75"/>
                  </a:cxn>
                  <a:cxn ang="0">
                    <a:pos x="26" y="56"/>
                  </a:cxn>
                  <a:cxn ang="0">
                    <a:pos x="32" y="36"/>
                  </a:cxn>
                  <a:cxn ang="0">
                    <a:pos x="36" y="18"/>
                  </a:cxn>
                  <a:cxn ang="0">
                    <a:pos x="42" y="0"/>
                  </a:cxn>
                </a:cxnLst>
                <a:rect l="0" t="0" r="r" b="b"/>
                <a:pathLst>
                  <a:path w="773" h="234">
                    <a:moveTo>
                      <a:pt x="42" y="0"/>
                    </a:moveTo>
                    <a:lnTo>
                      <a:pt x="130" y="14"/>
                    </a:lnTo>
                    <a:lnTo>
                      <a:pt x="221" y="29"/>
                    </a:lnTo>
                    <a:lnTo>
                      <a:pt x="314" y="45"/>
                    </a:lnTo>
                    <a:lnTo>
                      <a:pt x="407" y="61"/>
                    </a:lnTo>
                    <a:lnTo>
                      <a:pt x="499" y="76"/>
                    </a:lnTo>
                    <a:lnTo>
                      <a:pt x="592" y="91"/>
                    </a:lnTo>
                    <a:lnTo>
                      <a:pt x="683" y="107"/>
                    </a:lnTo>
                    <a:lnTo>
                      <a:pt x="773" y="122"/>
                    </a:lnTo>
                    <a:lnTo>
                      <a:pt x="769" y="136"/>
                    </a:lnTo>
                    <a:lnTo>
                      <a:pt x="766" y="152"/>
                    </a:lnTo>
                    <a:lnTo>
                      <a:pt x="762" y="167"/>
                    </a:lnTo>
                    <a:lnTo>
                      <a:pt x="759" y="183"/>
                    </a:lnTo>
                    <a:lnTo>
                      <a:pt x="753" y="197"/>
                    </a:lnTo>
                    <a:lnTo>
                      <a:pt x="747" y="211"/>
                    </a:lnTo>
                    <a:lnTo>
                      <a:pt x="738" y="222"/>
                    </a:lnTo>
                    <a:lnTo>
                      <a:pt x="729" y="234"/>
                    </a:lnTo>
                    <a:lnTo>
                      <a:pt x="631" y="218"/>
                    </a:lnTo>
                    <a:lnTo>
                      <a:pt x="535" y="204"/>
                    </a:lnTo>
                    <a:lnTo>
                      <a:pt x="437" y="190"/>
                    </a:lnTo>
                    <a:lnTo>
                      <a:pt x="344" y="179"/>
                    </a:lnTo>
                    <a:lnTo>
                      <a:pt x="252" y="167"/>
                    </a:lnTo>
                    <a:lnTo>
                      <a:pt x="164" y="159"/>
                    </a:lnTo>
                    <a:lnTo>
                      <a:pt x="79" y="153"/>
                    </a:lnTo>
                    <a:lnTo>
                      <a:pt x="0" y="150"/>
                    </a:lnTo>
                    <a:lnTo>
                      <a:pt x="5" y="131"/>
                    </a:lnTo>
                    <a:lnTo>
                      <a:pt x="10" y="112"/>
                    </a:lnTo>
                    <a:lnTo>
                      <a:pt x="15" y="93"/>
                    </a:lnTo>
                    <a:lnTo>
                      <a:pt x="21" y="75"/>
                    </a:lnTo>
                    <a:lnTo>
                      <a:pt x="26" y="56"/>
                    </a:lnTo>
                    <a:lnTo>
                      <a:pt x="32" y="36"/>
                    </a:lnTo>
                    <a:lnTo>
                      <a:pt x="36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09" name="Freeform 166"/>
              <p:cNvSpPr>
                <a:spLocks/>
              </p:cNvSpPr>
              <p:nvPr/>
            </p:nvSpPr>
            <p:spPr bwMode="auto">
              <a:xfrm>
                <a:off x="3629" y="2329"/>
                <a:ext cx="77" cy="2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2" y="29"/>
                  </a:cxn>
                  <a:cxn ang="0">
                    <a:pos x="314" y="45"/>
                  </a:cxn>
                  <a:cxn ang="0">
                    <a:pos x="408" y="61"/>
                  </a:cxn>
                  <a:cxn ang="0">
                    <a:pos x="500" y="76"/>
                  </a:cxn>
                  <a:cxn ang="0">
                    <a:pos x="594" y="91"/>
                  </a:cxn>
                  <a:cxn ang="0">
                    <a:pos x="685" y="108"/>
                  </a:cxn>
                  <a:cxn ang="0">
                    <a:pos x="775" y="124"/>
                  </a:cxn>
                  <a:cxn ang="0">
                    <a:pos x="772" y="136"/>
                  </a:cxn>
                  <a:cxn ang="0">
                    <a:pos x="768" y="149"/>
                  </a:cxn>
                  <a:cxn ang="0">
                    <a:pos x="765" y="161"/>
                  </a:cxn>
                  <a:cxn ang="0">
                    <a:pos x="762" y="175"/>
                  </a:cxn>
                  <a:cxn ang="0">
                    <a:pos x="757" y="186"/>
                  </a:cxn>
                  <a:cxn ang="0">
                    <a:pos x="752" y="197"/>
                  </a:cxn>
                  <a:cxn ang="0">
                    <a:pos x="745" y="207"/>
                  </a:cxn>
                  <a:cxn ang="0">
                    <a:pos x="736" y="217"/>
                  </a:cxn>
                  <a:cxn ang="0">
                    <a:pos x="632" y="199"/>
                  </a:cxn>
                  <a:cxn ang="0">
                    <a:pos x="528" y="182"/>
                  </a:cxn>
                  <a:cxn ang="0">
                    <a:pos x="427" y="166"/>
                  </a:cxn>
                  <a:cxn ang="0">
                    <a:pos x="330" y="155"/>
                  </a:cxn>
                  <a:cxn ang="0">
                    <a:pos x="236" y="146"/>
                  </a:cxn>
                  <a:cxn ang="0">
                    <a:pos x="149" y="142"/>
                  </a:cxn>
                  <a:cxn ang="0">
                    <a:pos x="69" y="143"/>
                  </a:cxn>
                  <a:cxn ang="0">
                    <a:pos x="0" y="150"/>
                  </a:cxn>
                  <a:cxn ang="0">
                    <a:pos x="5" y="131"/>
                  </a:cxn>
                  <a:cxn ang="0">
                    <a:pos x="10" y="112"/>
                  </a:cxn>
                  <a:cxn ang="0">
                    <a:pos x="15" y="93"/>
                  </a:cxn>
                  <a:cxn ang="0">
                    <a:pos x="21" y="75"/>
                  </a:cxn>
                  <a:cxn ang="0">
                    <a:pos x="26" y="56"/>
                  </a:cxn>
                  <a:cxn ang="0">
                    <a:pos x="32" y="36"/>
                  </a:cxn>
                  <a:cxn ang="0">
                    <a:pos x="36" y="18"/>
                  </a:cxn>
                  <a:cxn ang="0">
                    <a:pos x="42" y="0"/>
                  </a:cxn>
                </a:cxnLst>
                <a:rect l="0" t="0" r="r" b="b"/>
                <a:pathLst>
                  <a:path w="775" h="217">
                    <a:moveTo>
                      <a:pt x="42" y="0"/>
                    </a:moveTo>
                    <a:lnTo>
                      <a:pt x="130" y="14"/>
                    </a:lnTo>
                    <a:lnTo>
                      <a:pt x="222" y="29"/>
                    </a:lnTo>
                    <a:lnTo>
                      <a:pt x="314" y="45"/>
                    </a:lnTo>
                    <a:lnTo>
                      <a:pt x="408" y="61"/>
                    </a:lnTo>
                    <a:lnTo>
                      <a:pt x="500" y="76"/>
                    </a:lnTo>
                    <a:lnTo>
                      <a:pt x="594" y="91"/>
                    </a:lnTo>
                    <a:lnTo>
                      <a:pt x="685" y="108"/>
                    </a:lnTo>
                    <a:lnTo>
                      <a:pt x="775" y="124"/>
                    </a:lnTo>
                    <a:lnTo>
                      <a:pt x="772" y="136"/>
                    </a:lnTo>
                    <a:lnTo>
                      <a:pt x="768" y="149"/>
                    </a:lnTo>
                    <a:lnTo>
                      <a:pt x="765" y="161"/>
                    </a:lnTo>
                    <a:lnTo>
                      <a:pt x="762" y="175"/>
                    </a:lnTo>
                    <a:lnTo>
                      <a:pt x="757" y="186"/>
                    </a:lnTo>
                    <a:lnTo>
                      <a:pt x="752" y="197"/>
                    </a:lnTo>
                    <a:lnTo>
                      <a:pt x="745" y="207"/>
                    </a:lnTo>
                    <a:lnTo>
                      <a:pt x="736" y="217"/>
                    </a:lnTo>
                    <a:lnTo>
                      <a:pt x="632" y="199"/>
                    </a:lnTo>
                    <a:lnTo>
                      <a:pt x="528" y="182"/>
                    </a:lnTo>
                    <a:lnTo>
                      <a:pt x="427" y="166"/>
                    </a:lnTo>
                    <a:lnTo>
                      <a:pt x="330" y="155"/>
                    </a:lnTo>
                    <a:lnTo>
                      <a:pt x="236" y="146"/>
                    </a:lnTo>
                    <a:lnTo>
                      <a:pt x="149" y="142"/>
                    </a:lnTo>
                    <a:lnTo>
                      <a:pt x="69" y="143"/>
                    </a:lnTo>
                    <a:lnTo>
                      <a:pt x="0" y="150"/>
                    </a:lnTo>
                    <a:lnTo>
                      <a:pt x="5" y="131"/>
                    </a:lnTo>
                    <a:lnTo>
                      <a:pt x="10" y="112"/>
                    </a:lnTo>
                    <a:lnTo>
                      <a:pt x="15" y="93"/>
                    </a:lnTo>
                    <a:lnTo>
                      <a:pt x="21" y="75"/>
                    </a:lnTo>
                    <a:lnTo>
                      <a:pt x="26" y="56"/>
                    </a:lnTo>
                    <a:lnTo>
                      <a:pt x="32" y="36"/>
                    </a:lnTo>
                    <a:lnTo>
                      <a:pt x="36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10" name="Freeform 167"/>
              <p:cNvSpPr>
                <a:spLocks/>
              </p:cNvSpPr>
              <p:nvPr/>
            </p:nvSpPr>
            <p:spPr bwMode="auto">
              <a:xfrm>
                <a:off x="3629" y="2329"/>
                <a:ext cx="77" cy="22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2" y="29"/>
                  </a:cxn>
                  <a:cxn ang="0">
                    <a:pos x="314" y="45"/>
                  </a:cxn>
                  <a:cxn ang="0">
                    <a:pos x="408" y="61"/>
                  </a:cxn>
                  <a:cxn ang="0">
                    <a:pos x="500" y="76"/>
                  </a:cxn>
                  <a:cxn ang="0">
                    <a:pos x="594" y="91"/>
                  </a:cxn>
                  <a:cxn ang="0">
                    <a:pos x="685" y="108"/>
                  </a:cxn>
                  <a:cxn ang="0">
                    <a:pos x="775" y="124"/>
                  </a:cxn>
                  <a:cxn ang="0">
                    <a:pos x="772" y="134"/>
                  </a:cxn>
                  <a:cxn ang="0">
                    <a:pos x="769" y="144"/>
                  </a:cxn>
                  <a:cxn ang="0">
                    <a:pos x="766" y="154"/>
                  </a:cxn>
                  <a:cxn ang="0">
                    <a:pos x="764" y="164"/>
                  </a:cxn>
                  <a:cxn ang="0">
                    <a:pos x="759" y="174"/>
                  </a:cxn>
                  <a:cxn ang="0">
                    <a:pos x="755" y="183"/>
                  </a:cxn>
                  <a:cxn ang="0">
                    <a:pos x="749" y="191"/>
                  </a:cxn>
                  <a:cxn ang="0">
                    <a:pos x="743" y="199"/>
                  </a:cxn>
                  <a:cxn ang="0">
                    <a:pos x="632" y="178"/>
                  </a:cxn>
                  <a:cxn ang="0">
                    <a:pos x="522" y="160"/>
                  </a:cxn>
                  <a:cxn ang="0">
                    <a:pos x="415" y="144"/>
                  </a:cxn>
                  <a:cxn ang="0">
                    <a:pos x="313" y="133"/>
                  </a:cxn>
                  <a:cxn ang="0">
                    <a:pos x="218" y="126"/>
                  </a:cxn>
                  <a:cxn ang="0">
                    <a:pos x="133" y="126"/>
                  </a:cxn>
                  <a:cxn ang="0">
                    <a:pos x="60" y="133"/>
                  </a:cxn>
                  <a:cxn ang="0">
                    <a:pos x="0" y="150"/>
                  </a:cxn>
                  <a:cxn ang="0">
                    <a:pos x="5" y="131"/>
                  </a:cxn>
                  <a:cxn ang="0">
                    <a:pos x="10" y="112"/>
                  </a:cxn>
                  <a:cxn ang="0">
                    <a:pos x="15" y="93"/>
                  </a:cxn>
                  <a:cxn ang="0">
                    <a:pos x="21" y="75"/>
                  </a:cxn>
                  <a:cxn ang="0">
                    <a:pos x="26" y="56"/>
                  </a:cxn>
                  <a:cxn ang="0">
                    <a:pos x="32" y="36"/>
                  </a:cxn>
                  <a:cxn ang="0">
                    <a:pos x="36" y="18"/>
                  </a:cxn>
                  <a:cxn ang="0">
                    <a:pos x="42" y="0"/>
                  </a:cxn>
                </a:cxnLst>
                <a:rect l="0" t="0" r="r" b="b"/>
                <a:pathLst>
                  <a:path w="775" h="199">
                    <a:moveTo>
                      <a:pt x="42" y="0"/>
                    </a:moveTo>
                    <a:lnTo>
                      <a:pt x="130" y="14"/>
                    </a:lnTo>
                    <a:lnTo>
                      <a:pt x="222" y="29"/>
                    </a:lnTo>
                    <a:lnTo>
                      <a:pt x="314" y="45"/>
                    </a:lnTo>
                    <a:lnTo>
                      <a:pt x="408" y="61"/>
                    </a:lnTo>
                    <a:lnTo>
                      <a:pt x="500" y="76"/>
                    </a:lnTo>
                    <a:lnTo>
                      <a:pt x="594" y="91"/>
                    </a:lnTo>
                    <a:lnTo>
                      <a:pt x="685" y="108"/>
                    </a:lnTo>
                    <a:lnTo>
                      <a:pt x="775" y="124"/>
                    </a:lnTo>
                    <a:lnTo>
                      <a:pt x="772" y="134"/>
                    </a:lnTo>
                    <a:lnTo>
                      <a:pt x="769" y="144"/>
                    </a:lnTo>
                    <a:lnTo>
                      <a:pt x="766" y="154"/>
                    </a:lnTo>
                    <a:lnTo>
                      <a:pt x="764" y="164"/>
                    </a:lnTo>
                    <a:lnTo>
                      <a:pt x="759" y="174"/>
                    </a:lnTo>
                    <a:lnTo>
                      <a:pt x="755" y="183"/>
                    </a:lnTo>
                    <a:lnTo>
                      <a:pt x="749" y="191"/>
                    </a:lnTo>
                    <a:lnTo>
                      <a:pt x="743" y="199"/>
                    </a:lnTo>
                    <a:lnTo>
                      <a:pt x="632" y="178"/>
                    </a:lnTo>
                    <a:lnTo>
                      <a:pt x="522" y="160"/>
                    </a:lnTo>
                    <a:lnTo>
                      <a:pt x="415" y="144"/>
                    </a:lnTo>
                    <a:lnTo>
                      <a:pt x="313" y="133"/>
                    </a:lnTo>
                    <a:lnTo>
                      <a:pt x="218" y="126"/>
                    </a:lnTo>
                    <a:lnTo>
                      <a:pt x="133" y="126"/>
                    </a:lnTo>
                    <a:lnTo>
                      <a:pt x="60" y="133"/>
                    </a:lnTo>
                    <a:lnTo>
                      <a:pt x="0" y="150"/>
                    </a:lnTo>
                    <a:lnTo>
                      <a:pt x="5" y="131"/>
                    </a:lnTo>
                    <a:lnTo>
                      <a:pt x="10" y="112"/>
                    </a:lnTo>
                    <a:lnTo>
                      <a:pt x="15" y="93"/>
                    </a:lnTo>
                    <a:lnTo>
                      <a:pt x="21" y="75"/>
                    </a:lnTo>
                    <a:lnTo>
                      <a:pt x="26" y="56"/>
                    </a:lnTo>
                    <a:lnTo>
                      <a:pt x="32" y="36"/>
                    </a:lnTo>
                    <a:lnTo>
                      <a:pt x="36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11" name="Freeform 168"/>
              <p:cNvSpPr>
                <a:spLocks/>
              </p:cNvSpPr>
              <p:nvPr/>
            </p:nvSpPr>
            <p:spPr bwMode="auto">
              <a:xfrm>
                <a:off x="3629" y="2329"/>
                <a:ext cx="77" cy="2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2" y="29"/>
                  </a:cxn>
                  <a:cxn ang="0">
                    <a:pos x="314" y="45"/>
                  </a:cxn>
                  <a:cxn ang="0">
                    <a:pos x="408" y="61"/>
                  </a:cxn>
                  <a:cxn ang="0">
                    <a:pos x="502" y="76"/>
                  </a:cxn>
                  <a:cxn ang="0">
                    <a:pos x="595" y="91"/>
                  </a:cxn>
                  <a:cxn ang="0">
                    <a:pos x="687" y="108"/>
                  </a:cxn>
                  <a:cxn ang="0">
                    <a:pos x="777" y="124"/>
                  </a:cxn>
                  <a:cxn ang="0">
                    <a:pos x="774" y="132"/>
                  </a:cxn>
                  <a:cxn ang="0">
                    <a:pos x="772" y="140"/>
                  </a:cxn>
                  <a:cxn ang="0">
                    <a:pos x="768" y="147"/>
                  </a:cxn>
                  <a:cxn ang="0">
                    <a:pos x="766" y="155"/>
                  </a:cxn>
                  <a:cxn ang="0">
                    <a:pos x="762" y="161"/>
                  </a:cxn>
                  <a:cxn ang="0">
                    <a:pos x="759" y="168"/>
                  </a:cxn>
                  <a:cxn ang="0">
                    <a:pos x="755" y="176"/>
                  </a:cxn>
                  <a:cxn ang="0">
                    <a:pos x="750" y="183"/>
                  </a:cxn>
                  <a:cxn ang="0">
                    <a:pos x="632" y="159"/>
                  </a:cxn>
                  <a:cxn ang="0">
                    <a:pos x="516" y="139"/>
                  </a:cxn>
                  <a:cxn ang="0">
                    <a:pos x="404" y="122"/>
                  </a:cxn>
                  <a:cxn ang="0">
                    <a:pos x="299" y="111"/>
                  </a:cxn>
                  <a:cxn ang="0">
                    <a:pos x="201" y="106"/>
                  </a:cxn>
                  <a:cxn ang="0">
                    <a:pos x="118" y="111"/>
                  </a:cxn>
                  <a:cxn ang="0">
                    <a:pos x="49" y="124"/>
                  </a:cxn>
                  <a:cxn ang="0">
                    <a:pos x="0" y="150"/>
                  </a:cxn>
                  <a:cxn ang="0">
                    <a:pos x="5" y="131"/>
                  </a:cxn>
                  <a:cxn ang="0">
                    <a:pos x="10" y="112"/>
                  </a:cxn>
                  <a:cxn ang="0">
                    <a:pos x="15" y="93"/>
                  </a:cxn>
                  <a:cxn ang="0">
                    <a:pos x="21" y="75"/>
                  </a:cxn>
                  <a:cxn ang="0">
                    <a:pos x="26" y="56"/>
                  </a:cxn>
                  <a:cxn ang="0">
                    <a:pos x="32" y="36"/>
                  </a:cxn>
                  <a:cxn ang="0">
                    <a:pos x="36" y="18"/>
                  </a:cxn>
                  <a:cxn ang="0">
                    <a:pos x="42" y="0"/>
                  </a:cxn>
                </a:cxnLst>
                <a:rect l="0" t="0" r="r" b="b"/>
                <a:pathLst>
                  <a:path w="777" h="183">
                    <a:moveTo>
                      <a:pt x="42" y="0"/>
                    </a:moveTo>
                    <a:lnTo>
                      <a:pt x="130" y="14"/>
                    </a:lnTo>
                    <a:lnTo>
                      <a:pt x="222" y="29"/>
                    </a:lnTo>
                    <a:lnTo>
                      <a:pt x="314" y="45"/>
                    </a:lnTo>
                    <a:lnTo>
                      <a:pt x="408" y="61"/>
                    </a:lnTo>
                    <a:lnTo>
                      <a:pt x="502" y="76"/>
                    </a:lnTo>
                    <a:lnTo>
                      <a:pt x="595" y="91"/>
                    </a:lnTo>
                    <a:lnTo>
                      <a:pt x="687" y="108"/>
                    </a:lnTo>
                    <a:lnTo>
                      <a:pt x="777" y="124"/>
                    </a:lnTo>
                    <a:lnTo>
                      <a:pt x="774" y="132"/>
                    </a:lnTo>
                    <a:lnTo>
                      <a:pt x="772" y="140"/>
                    </a:lnTo>
                    <a:lnTo>
                      <a:pt x="768" y="147"/>
                    </a:lnTo>
                    <a:lnTo>
                      <a:pt x="766" y="155"/>
                    </a:lnTo>
                    <a:lnTo>
                      <a:pt x="762" y="161"/>
                    </a:lnTo>
                    <a:lnTo>
                      <a:pt x="759" y="168"/>
                    </a:lnTo>
                    <a:lnTo>
                      <a:pt x="755" y="176"/>
                    </a:lnTo>
                    <a:lnTo>
                      <a:pt x="750" y="183"/>
                    </a:lnTo>
                    <a:lnTo>
                      <a:pt x="632" y="159"/>
                    </a:lnTo>
                    <a:lnTo>
                      <a:pt x="516" y="139"/>
                    </a:lnTo>
                    <a:lnTo>
                      <a:pt x="404" y="122"/>
                    </a:lnTo>
                    <a:lnTo>
                      <a:pt x="299" y="111"/>
                    </a:lnTo>
                    <a:lnTo>
                      <a:pt x="201" y="106"/>
                    </a:lnTo>
                    <a:lnTo>
                      <a:pt x="118" y="111"/>
                    </a:lnTo>
                    <a:lnTo>
                      <a:pt x="49" y="124"/>
                    </a:lnTo>
                    <a:lnTo>
                      <a:pt x="0" y="150"/>
                    </a:lnTo>
                    <a:lnTo>
                      <a:pt x="5" y="131"/>
                    </a:lnTo>
                    <a:lnTo>
                      <a:pt x="10" y="112"/>
                    </a:lnTo>
                    <a:lnTo>
                      <a:pt x="15" y="93"/>
                    </a:lnTo>
                    <a:lnTo>
                      <a:pt x="21" y="75"/>
                    </a:lnTo>
                    <a:lnTo>
                      <a:pt x="26" y="56"/>
                    </a:lnTo>
                    <a:lnTo>
                      <a:pt x="32" y="36"/>
                    </a:lnTo>
                    <a:lnTo>
                      <a:pt x="36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12" name="Freeform 169"/>
              <p:cNvSpPr>
                <a:spLocks/>
              </p:cNvSpPr>
              <p:nvPr/>
            </p:nvSpPr>
            <p:spPr bwMode="auto">
              <a:xfrm>
                <a:off x="3629" y="2329"/>
                <a:ext cx="77" cy="1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2" y="29"/>
                  </a:cxn>
                  <a:cxn ang="0">
                    <a:pos x="314" y="45"/>
                  </a:cxn>
                  <a:cxn ang="0">
                    <a:pos x="408" y="61"/>
                  </a:cxn>
                  <a:cxn ang="0">
                    <a:pos x="502" y="76"/>
                  </a:cxn>
                  <a:cxn ang="0">
                    <a:pos x="595" y="91"/>
                  </a:cxn>
                  <a:cxn ang="0">
                    <a:pos x="687" y="108"/>
                  </a:cxn>
                  <a:cxn ang="0">
                    <a:pos x="777" y="124"/>
                  </a:cxn>
                  <a:cxn ang="0">
                    <a:pos x="774" y="130"/>
                  </a:cxn>
                  <a:cxn ang="0">
                    <a:pos x="773" y="136"/>
                  </a:cxn>
                  <a:cxn ang="0">
                    <a:pos x="771" y="141"/>
                  </a:cxn>
                  <a:cxn ang="0">
                    <a:pos x="769" y="146"/>
                  </a:cxn>
                  <a:cxn ang="0">
                    <a:pos x="766" y="150"/>
                  </a:cxn>
                  <a:cxn ang="0">
                    <a:pos x="763" y="155"/>
                  </a:cxn>
                  <a:cxn ang="0">
                    <a:pos x="759" y="160"/>
                  </a:cxn>
                  <a:cxn ang="0">
                    <a:pos x="756" y="166"/>
                  </a:cxn>
                  <a:cxn ang="0">
                    <a:pos x="631" y="140"/>
                  </a:cxn>
                  <a:cxn ang="0">
                    <a:pos x="509" y="118"/>
                  </a:cxn>
                  <a:cxn ang="0">
                    <a:pos x="391" y="99"/>
                  </a:cxn>
                  <a:cxn ang="0">
                    <a:pos x="282" y="88"/>
                  </a:cxn>
                  <a:cxn ang="0">
                    <a:pos x="184" y="85"/>
                  </a:cxn>
                  <a:cxn ang="0">
                    <a:pos x="102" y="94"/>
                  </a:cxn>
                  <a:cxn ang="0">
                    <a:pos x="39" y="115"/>
                  </a:cxn>
                  <a:cxn ang="0">
                    <a:pos x="0" y="150"/>
                  </a:cxn>
                  <a:cxn ang="0">
                    <a:pos x="5" y="131"/>
                  </a:cxn>
                  <a:cxn ang="0">
                    <a:pos x="10" y="112"/>
                  </a:cxn>
                  <a:cxn ang="0">
                    <a:pos x="15" y="93"/>
                  </a:cxn>
                  <a:cxn ang="0">
                    <a:pos x="21" y="75"/>
                  </a:cxn>
                  <a:cxn ang="0">
                    <a:pos x="26" y="56"/>
                  </a:cxn>
                  <a:cxn ang="0">
                    <a:pos x="32" y="36"/>
                  </a:cxn>
                  <a:cxn ang="0">
                    <a:pos x="36" y="18"/>
                  </a:cxn>
                  <a:cxn ang="0">
                    <a:pos x="42" y="0"/>
                  </a:cxn>
                </a:cxnLst>
                <a:rect l="0" t="0" r="r" b="b"/>
                <a:pathLst>
                  <a:path w="777" h="166">
                    <a:moveTo>
                      <a:pt x="42" y="0"/>
                    </a:moveTo>
                    <a:lnTo>
                      <a:pt x="130" y="14"/>
                    </a:lnTo>
                    <a:lnTo>
                      <a:pt x="222" y="29"/>
                    </a:lnTo>
                    <a:lnTo>
                      <a:pt x="314" y="45"/>
                    </a:lnTo>
                    <a:lnTo>
                      <a:pt x="408" y="61"/>
                    </a:lnTo>
                    <a:lnTo>
                      <a:pt x="502" y="76"/>
                    </a:lnTo>
                    <a:lnTo>
                      <a:pt x="595" y="91"/>
                    </a:lnTo>
                    <a:lnTo>
                      <a:pt x="687" y="108"/>
                    </a:lnTo>
                    <a:lnTo>
                      <a:pt x="777" y="124"/>
                    </a:lnTo>
                    <a:lnTo>
                      <a:pt x="774" y="130"/>
                    </a:lnTo>
                    <a:lnTo>
                      <a:pt x="773" y="136"/>
                    </a:lnTo>
                    <a:lnTo>
                      <a:pt x="771" y="141"/>
                    </a:lnTo>
                    <a:lnTo>
                      <a:pt x="769" y="146"/>
                    </a:lnTo>
                    <a:lnTo>
                      <a:pt x="766" y="150"/>
                    </a:lnTo>
                    <a:lnTo>
                      <a:pt x="763" y="155"/>
                    </a:lnTo>
                    <a:lnTo>
                      <a:pt x="759" y="160"/>
                    </a:lnTo>
                    <a:lnTo>
                      <a:pt x="756" y="166"/>
                    </a:lnTo>
                    <a:lnTo>
                      <a:pt x="631" y="140"/>
                    </a:lnTo>
                    <a:lnTo>
                      <a:pt x="509" y="118"/>
                    </a:lnTo>
                    <a:lnTo>
                      <a:pt x="391" y="99"/>
                    </a:lnTo>
                    <a:lnTo>
                      <a:pt x="282" y="88"/>
                    </a:lnTo>
                    <a:lnTo>
                      <a:pt x="184" y="85"/>
                    </a:lnTo>
                    <a:lnTo>
                      <a:pt x="102" y="94"/>
                    </a:lnTo>
                    <a:lnTo>
                      <a:pt x="39" y="115"/>
                    </a:lnTo>
                    <a:lnTo>
                      <a:pt x="0" y="150"/>
                    </a:lnTo>
                    <a:lnTo>
                      <a:pt x="5" y="131"/>
                    </a:lnTo>
                    <a:lnTo>
                      <a:pt x="10" y="112"/>
                    </a:lnTo>
                    <a:lnTo>
                      <a:pt x="15" y="93"/>
                    </a:lnTo>
                    <a:lnTo>
                      <a:pt x="21" y="75"/>
                    </a:lnTo>
                    <a:lnTo>
                      <a:pt x="26" y="56"/>
                    </a:lnTo>
                    <a:lnTo>
                      <a:pt x="32" y="36"/>
                    </a:lnTo>
                    <a:lnTo>
                      <a:pt x="36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13" name="Freeform 170"/>
              <p:cNvSpPr>
                <a:spLocks/>
              </p:cNvSpPr>
              <p:nvPr/>
            </p:nvSpPr>
            <p:spPr bwMode="auto">
              <a:xfrm>
                <a:off x="3629" y="2329"/>
                <a:ext cx="77" cy="1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2" y="29"/>
                  </a:cxn>
                  <a:cxn ang="0">
                    <a:pos x="315" y="46"/>
                  </a:cxn>
                  <a:cxn ang="0">
                    <a:pos x="409" y="62"/>
                  </a:cxn>
                  <a:cxn ang="0">
                    <a:pos x="503" y="77"/>
                  </a:cxn>
                  <a:cxn ang="0">
                    <a:pos x="596" y="92"/>
                  </a:cxn>
                  <a:cxn ang="0">
                    <a:pos x="688" y="108"/>
                  </a:cxn>
                  <a:cxn ang="0">
                    <a:pos x="778" y="124"/>
                  </a:cxn>
                  <a:cxn ang="0">
                    <a:pos x="775" y="128"/>
                  </a:cxn>
                  <a:cxn ang="0">
                    <a:pos x="774" y="132"/>
                  </a:cxn>
                  <a:cxn ang="0">
                    <a:pos x="773" y="134"/>
                  </a:cxn>
                  <a:cxn ang="0">
                    <a:pos x="772" y="137"/>
                  </a:cxn>
                  <a:cxn ang="0">
                    <a:pos x="767" y="140"/>
                  </a:cxn>
                  <a:cxn ang="0">
                    <a:pos x="763" y="148"/>
                  </a:cxn>
                  <a:cxn ang="0">
                    <a:pos x="632" y="120"/>
                  </a:cxn>
                  <a:cxn ang="0">
                    <a:pos x="504" y="95"/>
                  </a:cxn>
                  <a:cxn ang="0">
                    <a:pos x="379" y="76"/>
                  </a:cxn>
                  <a:cxn ang="0">
                    <a:pos x="267" y="66"/>
                  </a:cxn>
                  <a:cxn ang="0">
                    <a:pos x="167" y="65"/>
                  </a:cxn>
                  <a:cxn ang="0">
                    <a:pos x="87" y="77"/>
                  </a:cxn>
                  <a:cxn ang="0">
                    <a:pos x="29" y="104"/>
                  </a:cxn>
                  <a:cxn ang="0">
                    <a:pos x="0" y="150"/>
                  </a:cxn>
                  <a:cxn ang="0">
                    <a:pos x="5" y="131"/>
                  </a:cxn>
                  <a:cxn ang="0">
                    <a:pos x="10" y="112"/>
                  </a:cxn>
                  <a:cxn ang="0">
                    <a:pos x="15" y="93"/>
                  </a:cxn>
                  <a:cxn ang="0">
                    <a:pos x="21" y="75"/>
                  </a:cxn>
                  <a:cxn ang="0">
                    <a:pos x="26" y="56"/>
                  </a:cxn>
                  <a:cxn ang="0">
                    <a:pos x="32" y="36"/>
                  </a:cxn>
                  <a:cxn ang="0">
                    <a:pos x="36" y="18"/>
                  </a:cxn>
                  <a:cxn ang="0">
                    <a:pos x="42" y="0"/>
                  </a:cxn>
                </a:cxnLst>
                <a:rect l="0" t="0" r="r" b="b"/>
                <a:pathLst>
                  <a:path w="778" h="150">
                    <a:moveTo>
                      <a:pt x="42" y="0"/>
                    </a:moveTo>
                    <a:lnTo>
                      <a:pt x="130" y="14"/>
                    </a:lnTo>
                    <a:lnTo>
                      <a:pt x="222" y="29"/>
                    </a:lnTo>
                    <a:lnTo>
                      <a:pt x="315" y="46"/>
                    </a:lnTo>
                    <a:lnTo>
                      <a:pt x="409" y="62"/>
                    </a:lnTo>
                    <a:lnTo>
                      <a:pt x="503" y="77"/>
                    </a:lnTo>
                    <a:lnTo>
                      <a:pt x="596" y="92"/>
                    </a:lnTo>
                    <a:lnTo>
                      <a:pt x="688" y="108"/>
                    </a:lnTo>
                    <a:lnTo>
                      <a:pt x="778" y="124"/>
                    </a:lnTo>
                    <a:lnTo>
                      <a:pt x="775" y="128"/>
                    </a:lnTo>
                    <a:lnTo>
                      <a:pt x="774" y="132"/>
                    </a:lnTo>
                    <a:lnTo>
                      <a:pt x="773" y="134"/>
                    </a:lnTo>
                    <a:lnTo>
                      <a:pt x="772" y="137"/>
                    </a:lnTo>
                    <a:lnTo>
                      <a:pt x="767" y="140"/>
                    </a:lnTo>
                    <a:lnTo>
                      <a:pt x="763" y="148"/>
                    </a:lnTo>
                    <a:lnTo>
                      <a:pt x="632" y="120"/>
                    </a:lnTo>
                    <a:lnTo>
                      <a:pt x="504" y="95"/>
                    </a:lnTo>
                    <a:lnTo>
                      <a:pt x="379" y="76"/>
                    </a:lnTo>
                    <a:lnTo>
                      <a:pt x="267" y="66"/>
                    </a:lnTo>
                    <a:lnTo>
                      <a:pt x="167" y="65"/>
                    </a:lnTo>
                    <a:lnTo>
                      <a:pt x="87" y="77"/>
                    </a:lnTo>
                    <a:lnTo>
                      <a:pt x="29" y="104"/>
                    </a:lnTo>
                    <a:lnTo>
                      <a:pt x="0" y="150"/>
                    </a:lnTo>
                    <a:lnTo>
                      <a:pt x="5" y="131"/>
                    </a:lnTo>
                    <a:lnTo>
                      <a:pt x="10" y="112"/>
                    </a:lnTo>
                    <a:lnTo>
                      <a:pt x="15" y="93"/>
                    </a:lnTo>
                    <a:lnTo>
                      <a:pt x="21" y="75"/>
                    </a:lnTo>
                    <a:lnTo>
                      <a:pt x="26" y="56"/>
                    </a:lnTo>
                    <a:lnTo>
                      <a:pt x="32" y="36"/>
                    </a:lnTo>
                    <a:lnTo>
                      <a:pt x="36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14" name="Freeform 171"/>
              <p:cNvSpPr>
                <a:spLocks/>
              </p:cNvSpPr>
              <p:nvPr/>
            </p:nvSpPr>
            <p:spPr bwMode="auto">
              <a:xfrm>
                <a:off x="3629" y="2329"/>
                <a:ext cx="77" cy="1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30" y="14"/>
                  </a:cxn>
                  <a:cxn ang="0">
                    <a:pos x="222" y="29"/>
                  </a:cxn>
                  <a:cxn ang="0">
                    <a:pos x="315" y="46"/>
                  </a:cxn>
                  <a:cxn ang="0">
                    <a:pos x="409" y="62"/>
                  </a:cxn>
                  <a:cxn ang="0">
                    <a:pos x="503" y="77"/>
                  </a:cxn>
                  <a:cxn ang="0">
                    <a:pos x="596" y="92"/>
                  </a:cxn>
                  <a:cxn ang="0">
                    <a:pos x="688" y="108"/>
                  </a:cxn>
                  <a:cxn ang="0">
                    <a:pos x="778" y="124"/>
                  </a:cxn>
                  <a:cxn ang="0">
                    <a:pos x="775" y="127"/>
                  </a:cxn>
                  <a:cxn ang="0">
                    <a:pos x="774" y="127"/>
                  </a:cxn>
                  <a:cxn ang="0">
                    <a:pos x="772" y="126"/>
                  </a:cxn>
                  <a:cxn ang="0">
                    <a:pos x="769" y="132"/>
                  </a:cxn>
                  <a:cxn ang="0">
                    <a:pos x="632" y="99"/>
                  </a:cxn>
                  <a:cxn ang="0">
                    <a:pos x="497" y="73"/>
                  </a:cxn>
                  <a:cxn ang="0">
                    <a:pos x="368" y="54"/>
                  </a:cxn>
                  <a:cxn ang="0">
                    <a:pos x="252" y="44"/>
                  </a:cxn>
                  <a:cxn ang="0">
                    <a:pos x="151" y="45"/>
                  </a:cxn>
                  <a:cxn ang="0">
                    <a:pos x="72" y="61"/>
                  </a:cxn>
                  <a:cxn ang="0">
                    <a:pos x="19" y="95"/>
                  </a:cxn>
                  <a:cxn ang="0">
                    <a:pos x="0" y="150"/>
                  </a:cxn>
                  <a:cxn ang="0">
                    <a:pos x="5" y="131"/>
                  </a:cxn>
                  <a:cxn ang="0">
                    <a:pos x="10" y="112"/>
                  </a:cxn>
                  <a:cxn ang="0">
                    <a:pos x="15" y="93"/>
                  </a:cxn>
                  <a:cxn ang="0">
                    <a:pos x="21" y="75"/>
                  </a:cxn>
                  <a:cxn ang="0">
                    <a:pos x="26" y="56"/>
                  </a:cxn>
                  <a:cxn ang="0">
                    <a:pos x="32" y="36"/>
                  </a:cxn>
                  <a:cxn ang="0">
                    <a:pos x="36" y="18"/>
                  </a:cxn>
                  <a:cxn ang="0">
                    <a:pos x="42" y="0"/>
                  </a:cxn>
                </a:cxnLst>
                <a:rect l="0" t="0" r="r" b="b"/>
                <a:pathLst>
                  <a:path w="778" h="150">
                    <a:moveTo>
                      <a:pt x="42" y="0"/>
                    </a:moveTo>
                    <a:lnTo>
                      <a:pt x="130" y="14"/>
                    </a:lnTo>
                    <a:lnTo>
                      <a:pt x="222" y="29"/>
                    </a:lnTo>
                    <a:lnTo>
                      <a:pt x="315" y="46"/>
                    </a:lnTo>
                    <a:lnTo>
                      <a:pt x="409" y="62"/>
                    </a:lnTo>
                    <a:lnTo>
                      <a:pt x="503" y="77"/>
                    </a:lnTo>
                    <a:lnTo>
                      <a:pt x="596" y="92"/>
                    </a:lnTo>
                    <a:lnTo>
                      <a:pt x="688" y="108"/>
                    </a:lnTo>
                    <a:lnTo>
                      <a:pt x="778" y="124"/>
                    </a:lnTo>
                    <a:lnTo>
                      <a:pt x="775" y="127"/>
                    </a:lnTo>
                    <a:lnTo>
                      <a:pt x="774" y="127"/>
                    </a:lnTo>
                    <a:lnTo>
                      <a:pt x="772" y="126"/>
                    </a:lnTo>
                    <a:lnTo>
                      <a:pt x="769" y="132"/>
                    </a:lnTo>
                    <a:lnTo>
                      <a:pt x="632" y="99"/>
                    </a:lnTo>
                    <a:lnTo>
                      <a:pt x="497" y="73"/>
                    </a:lnTo>
                    <a:lnTo>
                      <a:pt x="368" y="54"/>
                    </a:lnTo>
                    <a:lnTo>
                      <a:pt x="252" y="44"/>
                    </a:lnTo>
                    <a:lnTo>
                      <a:pt x="151" y="45"/>
                    </a:lnTo>
                    <a:lnTo>
                      <a:pt x="72" y="61"/>
                    </a:lnTo>
                    <a:lnTo>
                      <a:pt x="19" y="95"/>
                    </a:lnTo>
                    <a:lnTo>
                      <a:pt x="0" y="150"/>
                    </a:lnTo>
                    <a:lnTo>
                      <a:pt x="5" y="131"/>
                    </a:lnTo>
                    <a:lnTo>
                      <a:pt x="10" y="112"/>
                    </a:lnTo>
                    <a:lnTo>
                      <a:pt x="15" y="93"/>
                    </a:lnTo>
                    <a:lnTo>
                      <a:pt x="21" y="75"/>
                    </a:lnTo>
                    <a:lnTo>
                      <a:pt x="26" y="56"/>
                    </a:lnTo>
                    <a:lnTo>
                      <a:pt x="32" y="36"/>
                    </a:lnTo>
                    <a:lnTo>
                      <a:pt x="36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15" name="Freeform 172"/>
              <p:cNvSpPr>
                <a:spLocks/>
              </p:cNvSpPr>
              <p:nvPr/>
            </p:nvSpPr>
            <p:spPr bwMode="auto">
              <a:xfrm>
                <a:off x="3632" y="2265"/>
                <a:ext cx="22" cy="68"/>
              </a:xfrm>
              <a:custGeom>
                <a:avLst/>
                <a:gdLst/>
                <a:ahLst/>
                <a:cxnLst>
                  <a:cxn ang="0">
                    <a:pos x="111" y="38"/>
                  </a:cxn>
                  <a:cxn ang="0">
                    <a:pos x="96" y="104"/>
                  </a:cxn>
                  <a:cxn ang="0">
                    <a:pos x="83" y="171"/>
                  </a:cxn>
                  <a:cxn ang="0">
                    <a:pos x="68" y="238"/>
                  </a:cxn>
                  <a:cxn ang="0">
                    <a:pos x="55" y="305"/>
                  </a:cxn>
                  <a:cxn ang="0">
                    <a:pos x="40" y="372"/>
                  </a:cxn>
                  <a:cxn ang="0">
                    <a:pos x="27" y="439"/>
                  </a:cxn>
                  <a:cxn ang="0">
                    <a:pos x="13" y="506"/>
                  </a:cxn>
                  <a:cxn ang="0">
                    <a:pos x="0" y="574"/>
                  </a:cxn>
                  <a:cxn ang="0">
                    <a:pos x="17" y="577"/>
                  </a:cxn>
                  <a:cxn ang="0">
                    <a:pos x="42" y="582"/>
                  </a:cxn>
                  <a:cxn ang="0">
                    <a:pos x="70" y="588"/>
                  </a:cxn>
                  <a:cxn ang="0">
                    <a:pos x="101" y="594"/>
                  </a:cxn>
                  <a:cxn ang="0">
                    <a:pos x="130" y="599"/>
                  </a:cxn>
                  <a:cxn ang="0">
                    <a:pos x="159" y="605"/>
                  </a:cxn>
                  <a:cxn ang="0">
                    <a:pos x="183" y="610"/>
                  </a:cxn>
                  <a:cxn ang="0">
                    <a:pos x="203" y="614"/>
                  </a:cxn>
                  <a:cxn ang="0">
                    <a:pos x="219" y="570"/>
                  </a:cxn>
                  <a:cxn ang="0">
                    <a:pos x="222" y="532"/>
                  </a:cxn>
                  <a:cxn ang="0">
                    <a:pos x="214" y="499"/>
                  </a:cxn>
                  <a:cxn ang="0">
                    <a:pos x="202" y="467"/>
                  </a:cxn>
                  <a:cxn ang="0">
                    <a:pos x="186" y="434"/>
                  </a:cxn>
                  <a:cxn ang="0">
                    <a:pos x="174" y="397"/>
                  </a:cxn>
                  <a:cxn ang="0">
                    <a:pos x="168" y="354"/>
                  </a:cxn>
                  <a:cxn ang="0">
                    <a:pos x="176" y="305"/>
                  </a:cxn>
                  <a:cxn ang="0">
                    <a:pos x="181" y="269"/>
                  </a:cxn>
                  <a:cxn ang="0">
                    <a:pos x="186" y="239"/>
                  </a:cxn>
                  <a:cxn ang="0">
                    <a:pos x="191" y="211"/>
                  </a:cxn>
                  <a:cxn ang="0">
                    <a:pos x="195" y="187"/>
                  </a:cxn>
                  <a:cxn ang="0">
                    <a:pos x="197" y="161"/>
                  </a:cxn>
                  <a:cxn ang="0">
                    <a:pos x="198" y="134"/>
                  </a:cxn>
                  <a:cxn ang="0">
                    <a:pos x="195" y="104"/>
                  </a:cxn>
                  <a:cxn ang="0">
                    <a:pos x="191" y="70"/>
                  </a:cxn>
                  <a:cxn ang="0">
                    <a:pos x="185" y="62"/>
                  </a:cxn>
                  <a:cxn ang="0">
                    <a:pos x="178" y="49"/>
                  </a:cxn>
                  <a:cxn ang="0">
                    <a:pos x="167" y="31"/>
                  </a:cxn>
                  <a:cxn ang="0">
                    <a:pos x="158" y="15"/>
                  </a:cxn>
                  <a:cxn ang="0">
                    <a:pos x="146" y="3"/>
                  </a:cxn>
                  <a:cxn ang="0">
                    <a:pos x="134" y="0"/>
                  </a:cxn>
                  <a:cxn ang="0">
                    <a:pos x="122" y="10"/>
                  </a:cxn>
                  <a:cxn ang="0">
                    <a:pos x="111" y="38"/>
                  </a:cxn>
                </a:cxnLst>
                <a:rect l="0" t="0" r="r" b="b"/>
                <a:pathLst>
                  <a:path w="222" h="614">
                    <a:moveTo>
                      <a:pt x="111" y="38"/>
                    </a:moveTo>
                    <a:lnTo>
                      <a:pt x="96" y="104"/>
                    </a:lnTo>
                    <a:lnTo>
                      <a:pt x="83" y="171"/>
                    </a:lnTo>
                    <a:lnTo>
                      <a:pt x="68" y="238"/>
                    </a:lnTo>
                    <a:lnTo>
                      <a:pt x="55" y="305"/>
                    </a:lnTo>
                    <a:lnTo>
                      <a:pt x="40" y="372"/>
                    </a:lnTo>
                    <a:lnTo>
                      <a:pt x="27" y="439"/>
                    </a:lnTo>
                    <a:lnTo>
                      <a:pt x="13" y="506"/>
                    </a:lnTo>
                    <a:lnTo>
                      <a:pt x="0" y="574"/>
                    </a:lnTo>
                    <a:lnTo>
                      <a:pt x="17" y="577"/>
                    </a:lnTo>
                    <a:lnTo>
                      <a:pt x="42" y="582"/>
                    </a:lnTo>
                    <a:lnTo>
                      <a:pt x="70" y="588"/>
                    </a:lnTo>
                    <a:lnTo>
                      <a:pt x="101" y="594"/>
                    </a:lnTo>
                    <a:lnTo>
                      <a:pt x="130" y="599"/>
                    </a:lnTo>
                    <a:lnTo>
                      <a:pt x="159" y="605"/>
                    </a:lnTo>
                    <a:lnTo>
                      <a:pt x="183" y="610"/>
                    </a:lnTo>
                    <a:lnTo>
                      <a:pt x="203" y="614"/>
                    </a:lnTo>
                    <a:lnTo>
                      <a:pt x="219" y="570"/>
                    </a:lnTo>
                    <a:lnTo>
                      <a:pt x="222" y="532"/>
                    </a:lnTo>
                    <a:lnTo>
                      <a:pt x="214" y="499"/>
                    </a:lnTo>
                    <a:lnTo>
                      <a:pt x="202" y="467"/>
                    </a:lnTo>
                    <a:lnTo>
                      <a:pt x="186" y="434"/>
                    </a:lnTo>
                    <a:lnTo>
                      <a:pt x="174" y="397"/>
                    </a:lnTo>
                    <a:lnTo>
                      <a:pt x="168" y="354"/>
                    </a:lnTo>
                    <a:lnTo>
                      <a:pt x="176" y="305"/>
                    </a:lnTo>
                    <a:lnTo>
                      <a:pt x="181" y="269"/>
                    </a:lnTo>
                    <a:lnTo>
                      <a:pt x="186" y="239"/>
                    </a:lnTo>
                    <a:lnTo>
                      <a:pt x="191" y="211"/>
                    </a:lnTo>
                    <a:lnTo>
                      <a:pt x="195" y="187"/>
                    </a:lnTo>
                    <a:lnTo>
                      <a:pt x="197" y="161"/>
                    </a:lnTo>
                    <a:lnTo>
                      <a:pt x="198" y="134"/>
                    </a:lnTo>
                    <a:lnTo>
                      <a:pt x="195" y="104"/>
                    </a:lnTo>
                    <a:lnTo>
                      <a:pt x="191" y="70"/>
                    </a:lnTo>
                    <a:lnTo>
                      <a:pt x="185" y="62"/>
                    </a:lnTo>
                    <a:lnTo>
                      <a:pt x="178" y="49"/>
                    </a:lnTo>
                    <a:lnTo>
                      <a:pt x="167" y="31"/>
                    </a:lnTo>
                    <a:lnTo>
                      <a:pt x="158" y="15"/>
                    </a:lnTo>
                    <a:lnTo>
                      <a:pt x="146" y="3"/>
                    </a:lnTo>
                    <a:lnTo>
                      <a:pt x="134" y="0"/>
                    </a:lnTo>
                    <a:lnTo>
                      <a:pt x="122" y="10"/>
                    </a:lnTo>
                    <a:lnTo>
                      <a:pt x="111" y="3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16" name="Freeform 173"/>
              <p:cNvSpPr>
                <a:spLocks/>
              </p:cNvSpPr>
              <p:nvPr/>
            </p:nvSpPr>
            <p:spPr bwMode="auto">
              <a:xfrm>
                <a:off x="3632" y="2265"/>
                <a:ext cx="21" cy="68"/>
              </a:xfrm>
              <a:custGeom>
                <a:avLst/>
                <a:gdLst/>
                <a:ahLst/>
                <a:cxnLst>
                  <a:cxn ang="0">
                    <a:pos x="111" y="32"/>
                  </a:cxn>
                  <a:cxn ang="0">
                    <a:pos x="96" y="98"/>
                  </a:cxn>
                  <a:cxn ang="0">
                    <a:pos x="83" y="165"/>
                  </a:cxn>
                  <a:cxn ang="0">
                    <a:pos x="68" y="232"/>
                  </a:cxn>
                  <a:cxn ang="0">
                    <a:pos x="55" y="299"/>
                  </a:cxn>
                  <a:cxn ang="0">
                    <a:pos x="40" y="366"/>
                  </a:cxn>
                  <a:cxn ang="0">
                    <a:pos x="27" y="433"/>
                  </a:cxn>
                  <a:cxn ang="0">
                    <a:pos x="13" y="500"/>
                  </a:cxn>
                  <a:cxn ang="0">
                    <a:pos x="0" y="568"/>
                  </a:cxn>
                  <a:cxn ang="0">
                    <a:pos x="16" y="571"/>
                  </a:cxn>
                  <a:cxn ang="0">
                    <a:pos x="40" y="576"/>
                  </a:cxn>
                  <a:cxn ang="0">
                    <a:pos x="66" y="582"/>
                  </a:cxn>
                  <a:cxn ang="0">
                    <a:pos x="96" y="588"/>
                  </a:cxn>
                  <a:cxn ang="0">
                    <a:pos x="125" y="593"/>
                  </a:cxn>
                  <a:cxn ang="0">
                    <a:pos x="152" y="599"/>
                  </a:cxn>
                  <a:cxn ang="0">
                    <a:pos x="176" y="603"/>
                  </a:cxn>
                  <a:cxn ang="0">
                    <a:pos x="196" y="607"/>
                  </a:cxn>
                  <a:cxn ang="0">
                    <a:pos x="212" y="563"/>
                  </a:cxn>
                  <a:cxn ang="0">
                    <a:pos x="214" y="526"/>
                  </a:cxn>
                  <a:cxn ang="0">
                    <a:pos x="206" y="494"/>
                  </a:cxn>
                  <a:cxn ang="0">
                    <a:pos x="191" y="464"/>
                  </a:cxn>
                  <a:cxn ang="0">
                    <a:pos x="175" y="432"/>
                  </a:cxn>
                  <a:cxn ang="0">
                    <a:pos x="161" y="396"/>
                  </a:cxn>
                  <a:cxn ang="0">
                    <a:pos x="155" y="355"/>
                  </a:cxn>
                  <a:cxn ang="0">
                    <a:pos x="161" y="305"/>
                  </a:cxn>
                  <a:cxn ang="0">
                    <a:pos x="165" y="268"/>
                  </a:cxn>
                  <a:cxn ang="0">
                    <a:pos x="171" y="238"/>
                  </a:cxn>
                  <a:cxn ang="0">
                    <a:pos x="175" y="209"/>
                  </a:cxn>
                  <a:cxn ang="0">
                    <a:pos x="179" y="183"/>
                  </a:cxn>
                  <a:cxn ang="0">
                    <a:pos x="181" y="156"/>
                  </a:cxn>
                  <a:cxn ang="0">
                    <a:pos x="181" y="127"/>
                  </a:cxn>
                  <a:cxn ang="0">
                    <a:pos x="180" y="96"/>
                  </a:cxn>
                  <a:cxn ang="0">
                    <a:pos x="178" y="61"/>
                  </a:cxn>
                  <a:cxn ang="0">
                    <a:pos x="172" y="54"/>
                  </a:cxn>
                  <a:cxn ang="0">
                    <a:pos x="165" y="42"/>
                  </a:cxn>
                  <a:cxn ang="0">
                    <a:pos x="158" y="26"/>
                  </a:cxn>
                  <a:cxn ang="0">
                    <a:pos x="150" y="12"/>
                  </a:cxn>
                  <a:cxn ang="0">
                    <a:pos x="141" y="2"/>
                  </a:cxn>
                  <a:cxn ang="0">
                    <a:pos x="131" y="0"/>
                  </a:cxn>
                  <a:cxn ang="0">
                    <a:pos x="121" y="8"/>
                  </a:cxn>
                  <a:cxn ang="0">
                    <a:pos x="111" y="32"/>
                  </a:cxn>
                </a:cxnLst>
                <a:rect l="0" t="0" r="r" b="b"/>
                <a:pathLst>
                  <a:path w="214" h="607">
                    <a:moveTo>
                      <a:pt x="111" y="32"/>
                    </a:moveTo>
                    <a:lnTo>
                      <a:pt x="96" y="98"/>
                    </a:lnTo>
                    <a:lnTo>
                      <a:pt x="83" y="165"/>
                    </a:lnTo>
                    <a:lnTo>
                      <a:pt x="68" y="232"/>
                    </a:lnTo>
                    <a:lnTo>
                      <a:pt x="55" y="299"/>
                    </a:lnTo>
                    <a:lnTo>
                      <a:pt x="40" y="366"/>
                    </a:lnTo>
                    <a:lnTo>
                      <a:pt x="27" y="433"/>
                    </a:lnTo>
                    <a:lnTo>
                      <a:pt x="13" y="500"/>
                    </a:lnTo>
                    <a:lnTo>
                      <a:pt x="0" y="568"/>
                    </a:lnTo>
                    <a:lnTo>
                      <a:pt x="16" y="571"/>
                    </a:lnTo>
                    <a:lnTo>
                      <a:pt x="40" y="576"/>
                    </a:lnTo>
                    <a:lnTo>
                      <a:pt x="66" y="582"/>
                    </a:lnTo>
                    <a:lnTo>
                      <a:pt x="96" y="588"/>
                    </a:lnTo>
                    <a:lnTo>
                      <a:pt x="125" y="593"/>
                    </a:lnTo>
                    <a:lnTo>
                      <a:pt x="152" y="599"/>
                    </a:lnTo>
                    <a:lnTo>
                      <a:pt x="176" y="603"/>
                    </a:lnTo>
                    <a:lnTo>
                      <a:pt x="196" y="607"/>
                    </a:lnTo>
                    <a:lnTo>
                      <a:pt x="212" y="563"/>
                    </a:lnTo>
                    <a:lnTo>
                      <a:pt x="214" y="526"/>
                    </a:lnTo>
                    <a:lnTo>
                      <a:pt x="206" y="494"/>
                    </a:lnTo>
                    <a:lnTo>
                      <a:pt x="191" y="464"/>
                    </a:lnTo>
                    <a:lnTo>
                      <a:pt x="175" y="432"/>
                    </a:lnTo>
                    <a:lnTo>
                      <a:pt x="161" y="396"/>
                    </a:lnTo>
                    <a:lnTo>
                      <a:pt x="155" y="355"/>
                    </a:lnTo>
                    <a:lnTo>
                      <a:pt x="161" y="305"/>
                    </a:lnTo>
                    <a:lnTo>
                      <a:pt x="165" y="268"/>
                    </a:lnTo>
                    <a:lnTo>
                      <a:pt x="171" y="238"/>
                    </a:lnTo>
                    <a:lnTo>
                      <a:pt x="175" y="209"/>
                    </a:lnTo>
                    <a:lnTo>
                      <a:pt x="179" y="183"/>
                    </a:lnTo>
                    <a:lnTo>
                      <a:pt x="181" y="156"/>
                    </a:lnTo>
                    <a:lnTo>
                      <a:pt x="181" y="127"/>
                    </a:lnTo>
                    <a:lnTo>
                      <a:pt x="180" y="96"/>
                    </a:lnTo>
                    <a:lnTo>
                      <a:pt x="178" y="61"/>
                    </a:lnTo>
                    <a:lnTo>
                      <a:pt x="172" y="54"/>
                    </a:lnTo>
                    <a:lnTo>
                      <a:pt x="165" y="42"/>
                    </a:lnTo>
                    <a:lnTo>
                      <a:pt x="158" y="26"/>
                    </a:lnTo>
                    <a:lnTo>
                      <a:pt x="150" y="12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21" y="8"/>
                    </a:lnTo>
                    <a:lnTo>
                      <a:pt x="111" y="3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17" name="Freeform 174"/>
              <p:cNvSpPr>
                <a:spLocks/>
              </p:cNvSpPr>
              <p:nvPr/>
            </p:nvSpPr>
            <p:spPr bwMode="auto">
              <a:xfrm>
                <a:off x="3632" y="2266"/>
                <a:ext cx="20" cy="66"/>
              </a:xfrm>
              <a:custGeom>
                <a:avLst/>
                <a:gdLst/>
                <a:ahLst/>
                <a:cxnLst>
                  <a:cxn ang="0">
                    <a:pos x="111" y="28"/>
                  </a:cxn>
                  <a:cxn ang="0">
                    <a:pos x="96" y="94"/>
                  </a:cxn>
                  <a:cxn ang="0">
                    <a:pos x="83" y="161"/>
                  </a:cxn>
                  <a:cxn ang="0">
                    <a:pos x="68" y="228"/>
                  </a:cxn>
                  <a:cxn ang="0">
                    <a:pos x="55" y="295"/>
                  </a:cxn>
                  <a:cxn ang="0">
                    <a:pos x="40" y="362"/>
                  </a:cxn>
                  <a:cxn ang="0">
                    <a:pos x="27" y="429"/>
                  </a:cxn>
                  <a:cxn ang="0">
                    <a:pos x="13" y="496"/>
                  </a:cxn>
                  <a:cxn ang="0">
                    <a:pos x="0" y="564"/>
                  </a:cxn>
                  <a:cxn ang="0">
                    <a:pos x="16" y="567"/>
                  </a:cxn>
                  <a:cxn ang="0">
                    <a:pos x="38" y="573"/>
                  </a:cxn>
                  <a:cxn ang="0">
                    <a:pos x="63" y="578"/>
                  </a:cxn>
                  <a:cxn ang="0">
                    <a:pos x="91" y="584"/>
                  </a:cxn>
                  <a:cxn ang="0">
                    <a:pos x="118" y="589"/>
                  </a:cxn>
                  <a:cxn ang="0">
                    <a:pos x="145" y="594"/>
                  </a:cxn>
                  <a:cxn ang="0">
                    <a:pos x="168" y="597"/>
                  </a:cxn>
                  <a:cxn ang="0">
                    <a:pos x="188" y="601"/>
                  </a:cxn>
                  <a:cxn ang="0">
                    <a:pos x="204" y="557"/>
                  </a:cxn>
                  <a:cxn ang="0">
                    <a:pos x="205" y="522"/>
                  </a:cxn>
                  <a:cxn ang="0">
                    <a:pos x="194" y="491"/>
                  </a:cxn>
                  <a:cxn ang="0">
                    <a:pos x="179" y="462"/>
                  </a:cxn>
                  <a:cxn ang="0">
                    <a:pos x="160" y="431"/>
                  </a:cxn>
                  <a:cxn ang="0">
                    <a:pos x="147" y="397"/>
                  </a:cxn>
                  <a:cxn ang="0">
                    <a:pos x="139" y="356"/>
                  </a:cxn>
                  <a:cxn ang="0">
                    <a:pos x="146" y="306"/>
                  </a:cxn>
                  <a:cxn ang="0">
                    <a:pos x="151" y="270"/>
                  </a:cxn>
                  <a:cxn ang="0">
                    <a:pos x="156" y="239"/>
                  </a:cxn>
                  <a:cxn ang="0">
                    <a:pos x="159" y="209"/>
                  </a:cxn>
                  <a:cxn ang="0">
                    <a:pos x="163" y="181"/>
                  </a:cxn>
                  <a:cxn ang="0">
                    <a:pos x="165" y="152"/>
                  </a:cxn>
                  <a:cxn ang="0">
                    <a:pos x="166" y="122"/>
                  </a:cxn>
                  <a:cxn ang="0">
                    <a:pos x="165" y="90"/>
                  </a:cxn>
                  <a:cxn ang="0">
                    <a:pos x="164" y="54"/>
                  </a:cxn>
                  <a:cxn ang="0">
                    <a:pos x="159" y="47"/>
                  </a:cxn>
                  <a:cxn ang="0">
                    <a:pos x="154" y="37"/>
                  </a:cxn>
                  <a:cxn ang="0">
                    <a:pos x="148" y="24"/>
                  </a:cxn>
                  <a:cxn ang="0">
                    <a:pos x="142" y="12"/>
                  </a:cxn>
                  <a:cxn ang="0">
                    <a:pos x="134" y="2"/>
                  </a:cxn>
                  <a:cxn ang="0">
                    <a:pos x="127" y="0"/>
                  </a:cxn>
                  <a:cxn ang="0">
                    <a:pos x="119" y="7"/>
                  </a:cxn>
                  <a:cxn ang="0">
                    <a:pos x="111" y="28"/>
                  </a:cxn>
                </a:cxnLst>
                <a:rect l="0" t="0" r="r" b="b"/>
                <a:pathLst>
                  <a:path w="205" h="601">
                    <a:moveTo>
                      <a:pt x="111" y="28"/>
                    </a:moveTo>
                    <a:lnTo>
                      <a:pt x="96" y="94"/>
                    </a:lnTo>
                    <a:lnTo>
                      <a:pt x="83" y="161"/>
                    </a:lnTo>
                    <a:lnTo>
                      <a:pt x="68" y="228"/>
                    </a:lnTo>
                    <a:lnTo>
                      <a:pt x="55" y="295"/>
                    </a:lnTo>
                    <a:lnTo>
                      <a:pt x="40" y="362"/>
                    </a:lnTo>
                    <a:lnTo>
                      <a:pt x="27" y="429"/>
                    </a:lnTo>
                    <a:lnTo>
                      <a:pt x="13" y="496"/>
                    </a:lnTo>
                    <a:lnTo>
                      <a:pt x="0" y="564"/>
                    </a:lnTo>
                    <a:lnTo>
                      <a:pt x="16" y="567"/>
                    </a:lnTo>
                    <a:lnTo>
                      <a:pt x="38" y="573"/>
                    </a:lnTo>
                    <a:lnTo>
                      <a:pt x="63" y="578"/>
                    </a:lnTo>
                    <a:lnTo>
                      <a:pt x="91" y="584"/>
                    </a:lnTo>
                    <a:lnTo>
                      <a:pt x="118" y="589"/>
                    </a:lnTo>
                    <a:lnTo>
                      <a:pt x="145" y="594"/>
                    </a:lnTo>
                    <a:lnTo>
                      <a:pt x="168" y="597"/>
                    </a:lnTo>
                    <a:lnTo>
                      <a:pt x="188" y="601"/>
                    </a:lnTo>
                    <a:lnTo>
                      <a:pt x="204" y="557"/>
                    </a:lnTo>
                    <a:lnTo>
                      <a:pt x="205" y="522"/>
                    </a:lnTo>
                    <a:lnTo>
                      <a:pt x="194" y="491"/>
                    </a:lnTo>
                    <a:lnTo>
                      <a:pt x="179" y="462"/>
                    </a:lnTo>
                    <a:lnTo>
                      <a:pt x="160" y="431"/>
                    </a:lnTo>
                    <a:lnTo>
                      <a:pt x="147" y="397"/>
                    </a:lnTo>
                    <a:lnTo>
                      <a:pt x="139" y="356"/>
                    </a:lnTo>
                    <a:lnTo>
                      <a:pt x="146" y="306"/>
                    </a:lnTo>
                    <a:lnTo>
                      <a:pt x="151" y="270"/>
                    </a:lnTo>
                    <a:lnTo>
                      <a:pt x="156" y="239"/>
                    </a:lnTo>
                    <a:lnTo>
                      <a:pt x="159" y="209"/>
                    </a:lnTo>
                    <a:lnTo>
                      <a:pt x="163" y="181"/>
                    </a:lnTo>
                    <a:lnTo>
                      <a:pt x="165" y="152"/>
                    </a:lnTo>
                    <a:lnTo>
                      <a:pt x="166" y="122"/>
                    </a:lnTo>
                    <a:lnTo>
                      <a:pt x="165" y="90"/>
                    </a:lnTo>
                    <a:lnTo>
                      <a:pt x="164" y="54"/>
                    </a:lnTo>
                    <a:lnTo>
                      <a:pt x="159" y="47"/>
                    </a:lnTo>
                    <a:lnTo>
                      <a:pt x="154" y="37"/>
                    </a:lnTo>
                    <a:lnTo>
                      <a:pt x="148" y="24"/>
                    </a:lnTo>
                    <a:lnTo>
                      <a:pt x="142" y="12"/>
                    </a:lnTo>
                    <a:lnTo>
                      <a:pt x="134" y="2"/>
                    </a:lnTo>
                    <a:lnTo>
                      <a:pt x="127" y="0"/>
                    </a:lnTo>
                    <a:lnTo>
                      <a:pt x="119" y="7"/>
                    </a:lnTo>
                    <a:lnTo>
                      <a:pt x="111" y="28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18" name="Freeform 175"/>
              <p:cNvSpPr>
                <a:spLocks/>
              </p:cNvSpPr>
              <p:nvPr/>
            </p:nvSpPr>
            <p:spPr bwMode="auto">
              <a:xfrm>
                <a:off x="3632" y="2266"/>
                <a:ext cx="19" cy="66"/>
              </a:xfrm>
              <a:custGeom>
                <a:avLst/>
                <a:gdLst/>
                <a:ahLst/>
                <a:cxnLst>
                  <a:cxn ang="0">
                    <a:pos x="111" y="22"/>
                  </a:cxn>
                  <a:cxn ang="0">
                    <a:pos x="96" y="88"/>
                  </a:cxn>
                  <a:cxn ang="0">
                    <a:pos x="83" y="155"/>
                  </a:cxn>
                  <a:cxn ang="0">
                    <a:pos x="68" y="222"/>
                  </a:cxn>
                  <a:cxn ang="0">
                    <a:pos x="55" y="289"/>
                  </a:cxn>
                  <a:cxn ang="0">
                    <a:pos x="40" y="356"/>
                  </a:cxn>
                  <a:cxn ang="0">
                    <a:pos x="27" y="423"/>
                  </a:cxn>
                  <a:cxn ang="0">
                    <a:pos x="13" y="490"/>
                  </a:cxn>
                  <a:cxn ang="0">
                    <a:pos x="0" y="558"/>
                  </a:cxn>
                  <a:cxn ang="0">
                    <a:pos x="14" y="562"/>
                  </a:cxn>
                  <a:cxn ang="0">
                    <a:pos x="35" y="568"/>
                  </a:cxn>
                  <a:cxn ang="0">
                    <a:pos x="58" y="573"/>
                  </a:cxn>
                  <a:cxn ang="0">
                    <a:pos x="85" y="578"/>
                  </a:cxn>
                  <a:cxn ang="0">
                    <a:pos x="111" y="582"/>
                  </a:cxn>
                  <a:cxn ang="0">
                    <a:pos x="136" y="587"/>
                  </a:cxn>
                  <a:cxn ang="0">
                    <a:pos x="159" y="590"/>
                  </a:cxn>
                  <a:cxn ang="0">
                    <a:pos x="180" y="593"/>
                  </a:cxn>
                  <a:cxn ang="0">
                    <a:pos x="195" y="550"/>
                  </a:cxn>
                  <a:cxn ang="0">
                    <a:pos x="195" y="515"/>
                  </a:cxn>
                  <a:cxn ang="0">
                    <a:pos x="184" y="485"/>
                  </a:cxn>
                  <a:cxn ang="0">
                    <a:pos x="167" y="457"/>
                  </a:cxn>
                  <a:cxn ang="0">
                    <a:pos x="149" y="428"/>
                  </a:cxn>
                  <a:cxn ang="0">
                    <a:pos x="133" y="395"/>
                  </a:cxn>
                  <a:cxn ang="0">
                    <a:pos x="126" y="356"/>
                  </a:cxn>
                  <a:cxn ang="0">
                    <a:pos x="132" y="307"/>
                  </a:cxn>
                  <a:cxn ang="0">
                    <a:pos x="136" y="270"/>
                  </a:cxn>
                  <a:cxn ang="0">
                    <a:pos x="142" y="238"/>
                  </a:cxn>
                  <a:cxn ang="0">
                    <a:pos x="145" y="206"/>
                  </a:cxn>
                  <a:cxn ang="0">
                    <a:pos x="148" y="177"/>
                  </a:cxn>
                  <a:cxn ang="0">
                    <a:pos x="149" y="146"/>
                  </a:cxn>
                  <a:cxn ang="0">
                    <a:pos x="151" y="114"/>
                  </a:cxn>
                  <a:cxn ang="0">
                    <a:pos x="152" y="80"/>
                  </a:cxn>
                  <a:cxn ang="0">
                    <a:pos x="153" y="43"/>
                  </a:cxn>
                  <a:cxn ang="0">
                    <a:pos x="147" y="37"/>
                  </a:cxn>
                  <a:cxn ang="0">
                    <a:pos x="144" y="29"/>
                  </a:cxn>
                  <a:cxn ang="0">
                    <a:pos x="139" y="19"/>
                  </a:cxn>
                  <a:cxn ang="0">
                    <a:pos x="135" y="9"/>
                  </a:cxn>
                  <a:cxn ang="0">
                    <a:pos x="129" y="1"/>
                  </a:cxn>
                  <a:cxn ang="0">
                    <a:pos x="124" y="0"/>
                  </a:cxn>
                  <a:cxn ang="0">
                    <a:pos x="118" y="5"/>
                  </a:cxn>
                  <a:cxn ang="0">
                    <a:pos x="111" y="22"/>
                  </a:cxn>
                </a:cxnLst>
                <a:rect l="0" t="0" r="r" b="b"/>
                <a:pathLst>
                  <a:path w="195" h="593">
                    <a:moveTo>
                      <a:pt x="111" y="22"/>
                    </a:moveTo>
                    <a:lnTo>
                      <a:pt x="96" y="88"/>
                    </a:lnTo>
                    <a:lnTo>
                      <a:pt x="83" y="155"/>
                    </a:lnTo>
                    <a:lnTo>
                      <a:pt x="68" y="222"/>
                    </a:lnTo>
                    <a:lnTo>
                      <a:pt x="55" y="289"/>
                    </a:lnTo>
                    <a:lnTo>
                      <a:pt x="40" y="356"/>
                    </a:lnTo>
                    <a:lnTo>
                      <a:pt x="27" y="423"/>
                    </a:lnTo>
                    <a:lnTo>
                      <a:pt x="13" y="490"/>
                    </a:lnTo>
                    <a:lnTo>
                      <a:pt x="0" y="558"/>
                    </a:lnTo>
                    <a:lnTo>
                      <a:pt x="14" y="562"/>
                    </a:lnTo>
                    <a:lnTo>
                      <a:pt x="35" y="568"/>
                    </a:lnTo>
                    <a:lnTo>
                      <a:pt x="58" y="573"/>
                    </a:lnTo>
                    <a:lnTo>
                      <a:pt x="85" y="578"/>
                    </a:lnTo>
                    <a:lnTo>
                      <a:pt x="111" y="582"/>
                    </a:lnTo>
                    <a:lnTo>
                      <a:pt x="136" y="587"/>
                    </a:lnTo>
                    <a:lnTo>
                      <a:pt x="159" y="590"/>
                    </a:lnTo>
                    <a:lnTo>
                      <a:pt x="180" y="593"/>
                    </a:lnTo>
                    <a:lnTo>
                      <a:pt x="195" y="550"/>
                    </a:lnTo>
                    <a:lnTo>
                      <a:pt x="195" y="515"/>
                    </a:lnTo>
                    <a:lnTo>
                      <a:pt x="184" y="485"/>
                    </a:lnTo>
                    <a:lnTo>
                      <a:pt x="167" y="457"/>
                    </a:lnTo>
                    <a:lnTo>
                      <a:pt x="149" y="428"/>
                    </a:lnTo>
                    <a:lnTo>
                      <a:pt x="133" y="395"/>
                    </a:lnTo>
                    <a:lnTo>
                      <a:pt x="126" y="356"/>
                    </a:lnTo>
                    <a:lnTo>
                      <a:pt x="132" y="307"/>
                    </a:lnTo>
                    <a:lnTo>
                      <a:pt x="136" y="270"/>
                    </a:lnTo>
                    <a:lnTo>
                      <a:pt x="142" y="238"/>
                    </a:lnTo>
                    <a:lnTo>
                      <a:pt x="145" y="206"/>
                    </a:lnTo>
                    <a:lnTo>
                      <a:pt x="148" y="177"/>
                    </a:lnTo>
                    <a:lnTo>
                      <a:pt x="149" y="146"/>
                    </a:lnTo>
                    <a:lnTo>
                      <a:pt x="151" y="114"/>
                    </a:lnTo>
                    <a:lnTo>
                      <a:pt x="152" y="80"/>
                    </a:lnTo>
                    <a:lnTo>
                      <a:pt x="153" y="43"/>
                    </a:lnTo>
                    <a:lnTo>
                      <a:pt x="147" y="37"/>
                    </a:lnTo>
                    <a:lnTo>
                      <a:pt x="144" y="29"/>
                    </a:lnTo>
                    <a:lnTo>
                      <a:pt x="139" y="19"/>
                    </a:lnTo>
                    <a:lnTo>
                      <a:pt x="135" y="9"/>
                    </a:lnTo>
                    <a:lnTo>
                      <a:pt x="129" y="1"/>
                    </a:lnTo>
                    <a:lnTo>
                      <a:pt x="124" y="0"/>
                    </a:lnTo>
                    <a:lnTo>
                      <a:pt x="118" y="5"/>
                    </a:lnTo>
                    <a:lnTo>
                      <a:pt x="111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19" name="Freeform 176"/>
              <p:cNvSpPr>
                <a:spLocks/>
              </p:cNvSpPr>
              <p:nvPr/>
            </p:nvSpPr>
            <p:spPr bwMode="auto">
              <a:xfrm>
                <a:off x="3632" y="2267"/>
                <a:ext cx="18" cy="65"/>
              </a:xfrm>
              <a:custGeom>
                <a:avLst/>
                <a:gdLst/>
                <a:ahLst/>
                <a:cxnLst>
                  <a:cxn ang="0">
                    <a:pos x="111" y="16"/>
                  </a:cxn>
                  <a:cxn ang="0">
                    <a:pos x="96" y="82"/>
                  </a:cxn>
                  <a:cxn ang="0">
                    <a:pos x="83" y="149"/>
                  </a:cxn>
                  <a:cxn ang="0">
                    <a:pos x="68" y="216"/>
                  </a:cxn>
                  <a:cxn ang="0">
                    <a:pos x="55" y="283"/>
                  </a:cxn>
                  <a:cxn ang="0">
                    <a:pos x="40" y="350"/>
                  </a:cxn>
                  <a:cxn ang="0">
                    <a:pos x="27" y="417"/>
                  </a:cxn>
                  <a:cxn ang="0">
                    <a:pos x="13" y="484"/>
                  </a:cxn>
                  <a:cxn ang="0">
                    <a:pos x="0" y="552"/>
                  </a:cxn>
                  <a:cxn ang="0">
                    <a:pos x="13" y="557"/>
                  </a:cxn>
                  <a:cxn ang="0">
                    <a:pos x="33" y="562"/>
                  </a:cxn>
                  <a:cxn ang="0">
                    <a:pos x="56" y="567"/>
                  </a:cxn>
                  <a:cxn ang="0">
                    <a:pos x="81" y="573"/>
                  </a:cxn>
                  <a:cxn ang="0">
                    <a:pos x="104" y="577"/>
                  </a:cxn>
                  <a:cxn ang="0">
                    <a:pos x="129" y="581"/>
                  </a:cxn>
                  <a:cxn ang="0">
                    <a:pos x="152" y="583"/>
                  </a:cxn>
                  <a:cxn ang="0">
                    <a:pos x="172" y="586"/>
                  </a:cxn>
                  <a:cxn ang="0">
                    <a:pos x="186" y="543"/>
                  </a:cxn>
                  <a:cxn ang="0">
                    <a:pos x="186" y="509"/>
                  </a:cxn>
                  <a:cxn ang="0">
                    <a:pos x="174" y="480"/>
                  </a:cxn>
                  <a:cxn ang="0">
                    <a:pos x="156" y="454"/>
                  </a:cxn>
                  <a:cxn ang="0">
                    <a:pos x="135" y="426"/>
                  </a:cxn>
                  <a:cxn ang="0">
                    <a:pos x="120" y="394"/>
                  </a:cxn>
                  <a:cxn ang="0">
                    <a:pos x="112" y="356"/>
                  </a:cxn>
                  <a:cxn ang="0">
                    <a:pos x="118" y="307"/>
                  </a:cxn>
                  <a:cxn ang="0">
                    <a:pos x="122" y="271"/>
                  </a:cxn>
                  <a:cxn ang="0">
                    <a:pos x="126" y="237"/>
                  </a:cxn>
                  <a:cxn ang="0">
                    <a:pos x="128" y="205"/>
                  </a:cxn>
                  <a:cxn ang="0">
                    <a:pos x="131" y="173"/>
                  </a:cxn>
                  <a:cxn ang="0">
                    <a:pos x="132" y="141"/>
                  </a:cxn>
                  <a:cxn ang="0">
                    <a:pos x="135" y="107"/>
                  </a:cxn>
                  <a:cxn ang="0">
                    <a:pos x="136" y="72"/>
                  </a:cxn>
                  <a:cxn ang="0">
                    <a:pos x="139" y="33"/>
                  </a:cxn>
                  <a:cxn ang="0">
                    <a:pos x="134" y="29"/>
                  </a:cxn>
                  <a:cxn ang="0">
                    <a:pos x="131" y="23"/>
                  </a:cxn>
                  <a:cxn ang="0">
                    <a:pos x="128" y="15"/>
                  </a:cxn>
                  <a:cxn ang="0">
                    <a:pos x="127" y="8"/>
                  </a:cxn>
                  <a:cxn ang="0">
                    <a:pos x="124" y="1"/>
                  </a:cxn>
                  <a:cxn ang="0">
                    <a:pos x="121" y="0"/>
                  </a:cxn>
                  <a:cxn ang="0">
                    <a:pos x="117" y="3"/>
                  </a:cxn>
                  <a:cxn ang="0">
                    <a:pos x="111" y="16"/>
                  </a:cxn>
                </a:cxnLst>
                <a:rect l="0" t="0" r="r" b="b"/>
                <a:pathLst>
                  <a:path w="186" h="586">
                    <a:moveTo>
                      <a:pt x="111" y="16"/>
                    </a:moveTo>
                    <a:lnTo>
                      <a:pt x="96" y="82"/>
                    </a:lnTo>
                    <a:lnTo>
                      <a:pt x="83" y="149"/>
                    </a:lnTo>
                    <a:lnTo>
                      <a:pt x="68" y="216"/>
                    </a:lnTo>
                    <a:lnTo>
                      <a:pt x="55" y="283"/>
                    </a:lnTo>
                    <a:lnTo>
                      <a:pt x="40" y="350"/>
                    </a:lnTo>
                    <a:lnTo>
                      <a:pt x="27" y="417"/>
                    </a:lnTo>
                    <a:lnTo>
                      <a:pt x="13" y="484"/>
                    </a:lnTo>
                    <a:lnTo>
                      <a:pt x="0" y="552"/>
                    </a:lnTo>
                    <a:lnTo>
                      <a:pt x="13" y="557"/>
                    </a:lnTo>
                    <a:lnTo>
                      <a:pt x="33" y="562"/>
                    </a:lnTo>
                    <a:lnTo>
                      <a:pt x="56" y="567"/>
                    </a:lnTo>
                    <a:lnTo>
                      <a:pt x="81" y="573"/>
                    </a:lnTo>
                    <a:lnTo>
                      <a:pt x="104" y="577"/>
                    </a:lnTo>
                    <a:lnTo>
                      <a:pt x="129" y="581"/>
                    </a:lnTo>
                    <a:lnTo>
                      <a:pt x="152" y="583"/>
                    </a:lnTo>
                    <a:lnTo>
                      <a:pt x="172" y="586"/>
                    </a:lnTo>
                    <a:lnTo>
                      <a:pt x="186" y="543"/>
                    </a:lnTo>
                    <a:lnTo>
                      <a:pt x="186" y="509"/>
                    </a:lnTo>
                    <a:lnTo>
                      <a:pt x="174" y="480"/>
                    </a:lnTo>
                    <a:lnTo>
                      <a:pt x="156" y="454"/>
                    </a:lnTo>
                    <a:lnTo>
                      <a:pt x="135" y="426"/>
                    </a:lnTo>
                    <a:lnTo>
                      <a:pt x="120" y="394"/>
                    </a:lnTo>
                    <a:lnTo>
                      <a:pt x="112" y="356"/>
                    </a:lnTo>
                    <a:lnTo>
                      <a:pt x="118" y="307"/>
                    </a:lnTo>
                    <a:lnTo>
                      <a:pt x="122" y="271"/>
                    </a:lnTo>
                    <a:lnTo>
                      <a:pt x="126" y="237"/>
                    </a:lnTo>
                    <a:lnTo>
                      <a:pt x="128" y="205"/>
                    </a:lnTo>
                    <a:lnTo>
                      <a:pt x="131" y="173"/>
                    </a:lnTo>
                    <a:lnTo>
                      <a:pt x="132" y="141"/>
                    </a:lnTo>
                    <a:lnTo>
                      <a:pt x="135" y="107"/>
                    </a:lnTo>
                    <a:lnTo>
                      <a:pt x="136" y="72"/>
                    </a:lnTo>
                    <a:lnTo>
                      <a:pt x="139" y="33"/>
                    </a:lnTo>
                    <a:lnTo>
                      <a:pt x="134" y="29"/>
                    </a:lnTo>
                    <a:lnTo>
                      <a:pt x="131" y="23"/>
                    </a:lnTo>
                    <a:lnTo>
                      <a:pt x="128" y="15"/>
                    </a:lnTo>
                    <a:lnTo>
                      <a:pt x="127" y="8"/>
                    </a:lnTo>
                    <a:lnTo>
                      <a:pt x="124" y="1"/>
                    </a:lnTo>
                    <a:lnTo>
                      <a:pt x="121" y="0"/>
                    </a:lnTo>
                    <a:lnTo>
                      <a:pt x="117" y="3"/>
                    </a:lnTo>
                    <a:lnTo>
                      <a:pt x="111" y="1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20" name="Freeform 177"/>
              <p:cNvSpPr>
                <a:spLocks/>
              </p:cNvSpPr>
              <p:nvPr/>
            </p:nvSpPr>
            <p:spPr bwMode="auto">
              <a:xfrm>
                <a:off x="3632" y="2268"/>
                <a:ext cx="18" cy="64"/>
              </a:xfrm>
              <a:custGeom>
                <a:avLst/>
                <a:gdLst/>
                <a:ahLst/>
                <a:cxnLst>
                  <a:cxn ang="0">
                    <a:pos x="111" y="10"/>
                  </a:cxn>
                  <a:cxn ang="0">
                    <a:pos x="96" y="76"/>
                  </a:cxn>
                  <a:cxn ang="0">
                    <a:pos x="83" y="143"/>
                  </a:cxn>
                  <a:cxn ang="0">
                    <a:pos x="68" y="210"/>
                  </a:cxn>
                  <a:cxn ang="0">
                    <a:pos x="55" y="277"/>
                  </a:cxn>
                  <a:cxn ang="0">
                    <a:pos x="40" y="344"/>
                  </a:cxn>
                  <a:cxn ang="0">
                    <a:pos x="27" y="411"/>
                  </a:cxn>
                  <a:cxn ang="0">
                    <a:pos x="13" y="478"/>
                  </a:cxn>
                  <a:cxn ang="0">
                    <a:pos x="0" y="546"/>
                  </a:cxn>
                  <a:cxn ang="0">
                    <a:pos x="12" y="551"/>
                  </a:cxn>
                  <a:cxn ang="0">
                    <a:pos x="31" y="557"/>
                  </a:cxn>
                  <a:cxn ang="0">
                    <a:pos x="52" y="562"/>
                  </a:cxn>
                  <a:cxn ang="0">
                    <a:pos x="75" y="567"/>
                  </a:cxn>
                  <a:cxn ang="0">
                    <a:pos x="99" y="570"/>
                  </a:cxn>
                  <a:cxn ang="0">
                    <a:pos x="123" y="574"/>
                  </a:cxn>
                  <a:cxn ang="0">
                    <a:pos x="144" y="576"/>
                  </a:cxn>
                  <a:cxn ang="0">
                    <a:pos x="164" y="578"/>
                  </a:cxn>
                  <a:cxn ang="0">
                    <a:pos x="179" y="536"/>
                  </a:cxn>
                  <a:cxn ang="0">
                    <a:pos x="178" y="502"/>
                  </a:cxn>
                  <a:cxn ang="0">
                    <a:pos x="164" y="475"/>
                  </a:cxn>
                  <a:cxn ang="0">
                    <a:pos x="145" y="450"/>
                  </a:cxn>
                  <a:cxn ang="0">
                    <a:pos x="123" y="424"/>
                  </a:cxn>
                  <a:cxn ang="0">
                    <a:pos x="105" y="394"/>
                  </a:cxn>
                  <a:cxn ang="0">
                    <a:pos x="96" y="356"/>
                  </a:cxn>
                  <a:cxn ang="0">
                    <a:pos x="102" y="308"/>
                  </a:cxn>
                  <a:cxn ang="0">
                    <a:pos x="106" y="271"/>
                  </a:cxn>
                  <a:cxn ang="0">
                    <a:pos x="109" y="236"/>
                  </a:cxn>
                  <a:cxn ang="0">
                    <a:pos x="112" y="202"/>
                  </a:cxn>
                  <a:cxn ang="0">
                    <a:pos x="115" y="169"/>
                  </a:cxn>
                  <a:cxn ang="0">
                    <a:pos x="116" y="135"/>
                  </a:cxn>
                  <a:cxn ang="0">
                    <a:pos x="119" y="100"/>
                  </a:cxn>
                  <a:cxn ang="0">
                    <a:pos x="122" y="62"/>
                  </a:cxn>
                  <a:cxn ang="0">
                    <a:pos x="126" y="24"/>
                  </a:cxn>
                  <a:cxn ang="0">
                    <a:pos x="122" y="20"/>
                  </a:cxn>
                  <a:cxn ang="0">
                    <a:pos x="120" y="15"/>
                  </a:cxn>
                  <a:cxn ang="0">
                    <a:pos x="120" y="10"/>
                  </a:cxn>
                  <a:cxn ang="0">
                    <a:pos x="120" y="5"/>
                  </a:cxn>
                  <a:cxn ang="0">
                    <a:pos x="119" y="1"/>
                  </a:cxn>
                  <a:cxn ang="0">
                    <a:pos x="118" y="0"/>
                  </a:cxn>
                  <a:cxn ang="0">
                    <a:pos x="115" y="2"/>
                  </a:cxn>
                  <a:cxn ang="0">
                    <a:pos x="111" y="10"/>
                  </a:cxn>
                </a:cxnLst>
                <a:rect l="0" t="0" r="r" b="b"/>
                <a:pathLst>
                  <a:path w="179" h="578">
                    <a:moveTo>
                      <a:pt x="111" y="10"/>
                    </a:moveTo>
                    <a:lnTo>
                      <a:pt x="96" y="76"/>
                    </a:lnTo>
                    <a:lnTo>
                      <a:pt x="83" y="143"/>
                    </a:lnTo>
                    <a:lnTo>
                      <a:pt x="68" y="210"/>
                    </a:lnTo>
                    <a:lnTo>
                      <a:pt x="55" y="277"/>
                    </a:lnTo>
                    <a:lnTo>
                      <a:pt x="40" y="344"/>
                    </a:lnTo>
                    <a:lnTo>
                      <a:pt x="27" y="411"/>
                    </a:lnTo>
                    <a:lnTo>
                      <a:pt x="13" y="478"/>
                    </a:lnTo>
                    <a:lnTo>
                      <a:pt x="0" y="546"/>
                    </a:lnTo>
                    <a:lnTo>
                      <a:pt x="12" y="551"/>
                    </a:lnTo>
                    <a:lnTo>
                      <a:pt x="31" y="557"/>
                    </a:lnTo>
                    <a:lnTo>
                      <a:pt x="52" y="562"/>
                    </a:lnTo>
                    <a:lnTo>
                      <a:pt x="75" y="567"/>
                    </a:lnTo>
                    <a:lnTo>
                      <a:pt x="99" y="570"/>
                    </a:lnTo>
                    <a:lnTo>
                      <a:pt x="123" y="574"/>
                    </a:lnTo>
                    <a:lnTo>
                      <a:pt x="144" y="576"/>
                    </a:lnTo>
                    <a:lnTo>
                      <a:pt x="164" y="578"/>
                    </a:lnTo>
                    <a:lnTo>
                      <a:pt x="179" y="536"/>
                    </a:lnTo>
                    <a:lnTo>
                      <a:pt x="178" y="502"/>
                    </a:lnTo>
                    <a:lnTo>
                      <a:pt x="164" y="475"/>
                    </a:lnTo>
                    <a:lnTo>
                      <a:pt x="145" y="450"/>
                    </a:lnTo>
                    <a:lnTo>
                      <a:pt x="123" y="424"/>
                    </a:lnTo>
                    <a:lnTo>
                      <a:pt x="105" y="394"/>
                    </a:lnTo>
                    <a:lnTo>
                      <a:pt x="96" y="356"/>
                    </a:lnTo>
                    <a:lnTo>
                      <a:pt x="102" y="308"/>
                    </a:lnTo>
                    <a:lnTo>
                      <a:pt x="106" y="271"/>
                    </a:lnTo>
                    <a:lnTo>
                      <a:pt x="109" y="236"/>
                    </a:lnTo>
                    <a:lnTo>
                      <a:pt x="112" y="202"/>
                    </a:lnTo>
                    <a:lnTo>
                      <a:pt x="115" y="169"/>
                    </a:lnTo>
                    <a:lnTo>
                      <a:pt x="116" y="135"/>
                    </a:lnTo>
                    <a:lnTo>
                      <a:pt x="119" y="100"/>
                    </a:lnTo>
                    <a:lnTo>
                      <a:pt x="122" y="62"/>
                    </a:lnTo>
                    <a:lnTo>
                      <a:pt x="126" y="24"/>
                    </a:lnTo>
                    <a:lnTo>
                      <a:pt x="122" y="20"/>
                    </a:lnTo>
                    <a:lnTo>
                      <a:pt x="120" y="15"/>
                    </a:lnTo>
                    <a:lnTo>
                      <a:pt x="120" y="10"/>
                    </a:lnTo>
                    <a:lnTo>
                      <a:pt x="120" y="5"/>
                    </a:lnTo>
                    <a:lnTo>
                      <a:pt x="119" y="1"/>
                    </a:lnTo>
                    <a:lnTo>
                      <a:pt x="118" y="0"/>
                    </a:lnTo>
                    <a:lnTo>
                      <a:pt x="115" y="2"/>
                    </a:lnTo>
                    <a:lnTo>
                      <a:pt x="111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21" name="Freeform 178"/>
              <p:cNvSpPr>
                <a:spLocks/>
              </p:cNvSpPr>
              <p:nvPr/>
            </p:nvSpPr>
            <p:spPr bwMode="auto">
              <a:xfrm>
                <a:off x="3632" y="2268"/>
                <a:ext cx="17" cy="6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96" y="70"/>
                  </a:cxn>
                  <a:cxn ang="0">
                    <a:pos x="83" y="137"/>
                  </a:cxn>
                  <a:cxn ang="0">
                    <a:pos x="68" y="204"/>
                  </a:cxn>
                  <a:cxn ang="0">
                    <a:pos x="55" y="271"/>
                  </a:cxn>
                  <a:cxn ang="0">
                    <a:pos x="40" y="338"/>
                  </a:cxn>
                  <a:cxn ang="0">
                    <a:pos x="27" y="405"/>
                  </a:cxn>
                  <a:cxn ang="0">
                    <a:pos x="13" y="472"/>
                  </a:cxn>
                  <a:cxn ang="0">
                    <a:pos x="0" y="540"/>
                  </a:cxn>
                  <a:cxn ang="0">
                    <a:pos x="11" y="546"/>
                  </a:cxn>
                  <a:cxn ang="0">
                    <a:pos x="29" y="552"/>
                  </a:cxn>
                  <a:cxn ang="0">
                    <a:pos x="47" y="557"/>
                  </a:cxn>
                  <a:cxn ang="0">
                    <a:pos x="70" y="562"/>
                  </a:cxn>
                  <a:cxn ang="0">
                    <a:pos x="92" y="565"/>
                  </a:cxn>
                  <a:cxn ang="0">
                    <a:pos x="115" y="568"/>
                  </a:cxn>
                  <a:cxn ang="0">
                    <a:pos x="135" y="570"/>
                  </a:cxn>
                  <a:cxn ang="0">
                    <a:pos x="156" y="571"/>
                  </a:cxn>
                  <a:cxn ang="0">
                    <a:pos x="171" y="529"/>
                  </a:cxn>
                  <a:cxn ang="0">
                    <a:pos x="168" y="496"/>
                  </a:cxn>
                  <a:cxn ang="0">
                    <a:pos x="154" y="470"/>
                  </a:cxn>
                  <a:cxn ang="0">
                    <a:pos x="134" y="446"/>
                  </a:cxn>
                  <a:cxn ang="0">
                    <a:pos x="112" y="421"/>
                  </a:cxn>
                  <a:cxn ang="0">
                    <a:pos x="93" y="393"/>
                  </a:cxn>
                  <a:cxn ang="0">
                    <a:pos x="83" y="355"/>
                  </a:cxn>
                  <a:cxn ang="0">
                    <a:pos x="89" y="307"/>
                  </a:cxn>
                  <a:cxn ang="0">
                    <a:pos x="92" y="270"/>
                  </a:cxn>
                  <a:cxn ang="0">
                    <a:pos x="96" y="234"/>
                  </a:cxn>
                  <a:cxn ang="0">
                    <a:pos x="97" y="200"/>
                  </a:cxn>
                  <a:cxn ang="0">
                    <a:pos x="99" y="165"/>
                  </a:cxn>
                  <a:cxn ang="0">
                    <a:pos x="100" y="129"/>
                  </a:cxn>
                  <a:cxn ang="0">
                    <a:pos x="102" y="93"/>
                  </a:cxn>
                  <a:cxn ang="0">
                    <a:pos x="105" y="54"/>
                  </a:cxn>
                  <a:cxn ang="0">
                    <a:pos x="113" y="15"/>
                  </a:cxn>
                  <a:cxn ang="0">
                    <a:pos x="108" y="9"/>
                  </a:cxn>
                  <a:cxn ang="0">
                    <a:pos x="113" y="3"/>
                  </a:cxn>
                  <a:cxn ang="0">
                    <a:pos x="115" y="0"/>
                  </a:cxn>
                  <a:cxn ang="0">
                    <a:pos x="111" y="4"/>
                  </a:cxn>
                </a:cxnLst>
                <a:rect l="0" t="0" r="r" b="b"/>
                <a:pathLst>
                  <a:path w="171" h="571">
                    <a:moveTo>
                      <a:pt x="111" y="4"/>
                    </a:moveTo>
                    <a:lnTo>
                      <a:pt x="96" y="70"/>
                    </a:lnTo>
                    <a:lnTo>
                      <a:pt x="83" y="137"/>
                    </a:lnTo>
                    <a:lnTo>
                      <a:pt x="68" y="204"/>
                    </a:lnTo>
                    <a:lnTo>
                      <a:pt x="55" y="271"/>
                    </a:lnTo>
                    <a:lnTo>
                      <a:pt x="40" y="338"/>
                    </a:lnTo>
                    <a:lnTo>
                      <a:pt x="27" y="405"/>
                    </a:lnTo>
                    <a:lnTo>
                      <a:pt x="13" y="472"/>
                    </a:lnTo>
                    <a:lnTo>
                      <a:pt x="0" y="540"/>
                    </a:lnTo>
                    <a:lnTo>
                      <a:pt x="11" y="546"/>
                    </a:lnTo>
                    <a:lnTo>
                      <a:pt x="29" y="552"/>
                    </a:lnTo>
                    <a:lnTo>
                      <a:pt x="47" y="557"/>
                    </a:lnTo>
                    <a:lnTo>
                      <a:pt x="70" y="562"/>
                    </a:lnTo>
                    <a:lnTo>
                      <a:pt x="92" y="565"/>
                    </a:lnTo>
                    <a:lnTo>
                      <a:pt x="115" y="568"/>
                    </a:lnTo>
                    <a:lnTo>
                      <a:pt x="135" y="570"/>
                    </a:lnTo>
                    <a:lnTo>
                      <a:pt x="156" y="571"/>
                    </a:lnTo>
                    <a:lnTo>
                      <a:pt x="171" y="529"/>
                    </a:lnTo>
                    <a:lnTo>
                      <a:pt x="168" y="496"/>
                    </a:lnTo>
                    <a:lnTo>
                      <a:pt x="154" y="470"/>
                    </a:lnTo>
                    <a:lnTo>
                      <a:pt x="134" y="446"/>
                    </a:lnTo>
                    <a:lnTo>
                      <a:pt x="112" y="421"/>
                    </a:lnTo>
                    <a:lnTo>
                      <a:pt x="93" y="393"/>
                    </a:lnTo>
                    <a:lnTo>
                      <a:pt x="83" y="355"/>
                    </a:lnTo>
                    <a:lnTo>
                      <a:pt x="89" y="307"/>
                    </a:lnTo>
                    <a:lnTo>
                      <a:pt x="92" y="270"/>
                    </a:lnTo>
                    <a:lnTo>
                      <a:pt x="96" y="234"/>
                    </a:lnTo>
                    <a:lnTo>
                      <a:pt x="97" y="200"/>
                    </a:lnTo>
                    <a:lnTo>
                      <a:pt x="99" y="165"/>
                    </a:lnTo>
                    <a:lnTo>
                      <a:pt x="100" y="129"/>
                    </a:lnTo>
                    <a:lnTo>
                      <a:pt x="102" y="93"/>
                    </a:lnTo>
                    <a:lnTo>
                      <a:pt x="105" y="54"/>
                    </a:lnTo>
                    <a:lnTo>
                      <a:pt x="113" y="15"/>
                    </a:lnTo>
                    <a:lnTo>
                      <a:pt x="108" y="9"/>
                    </a:lnTo>
                    <a:lnTo>
                      <a:pt x="113" y="3"/>
                    </a:lnTo>
                    <a:lnTo>
                      <a:pt x="115" y="0"/>
                    </a:lnTo>
                    <a:lnTo>
                      <a:pt x="111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22" name="Freeform 179"/>
              <p:cNvSpPr>
                <a:spLocks/>
              </p:cNvSpPr>
              <p:nvPr/>
            </p:nvSpPr>
            <p:spPr bwMode="auto">
              <a:xfrm>
                <a:off x="3632" y="2269"/>
                <a:ext cx="16" cy="63"/>
              </a:xfrm>
              <a:custGeom>
                <a:avLst/>
                <a:gdLst/>
                <a:ahLst/>
                <a:cxnLst>
                  <a:cxn ang="0">
                    <a:pos x="111" y="0"/>
                  </a:cxn>
                  <a:cxn ang="0">
                    <a:pos x="96" y="66"/>
                  </a:cxn>
                  <a:cxn ang="0">
                    <a:pos x="83" y="133"/>
                  </a:cxn>
                  <a:cxn ang="0">
                    <a:pos x="68" y="200"/>
                  </a:cxn>
                  <a:cxn ang="0">
                    <a:pos x="55" y="267"/>
                  </a:cxn>
                  <a:cxn ang="0">
                    <a:pos x="40" y="334"/>
                  </a:cxn>
                  <a:cxn ang="0">
                    <a:pos x="27" y="401"/>
                  </a:cxn>
                  <a:cxn ang="0">
                    <a:pos x="13" y="468"/>
                  </a:cxn>
                  <a:cxn ang="0">
                    <a:pos x="0" y="536"/>
                  </a:cxn>
                  <a:cxn ang="0">
                    <a:pos x="11" y="542"/>
                  </a:cxn>
                  <a:cxn ang="0">
                    <a:pos x="27" y="549"/>
                  </a:cxn>
                  <a:cxn ang="0">
                    <a:pos x="44" y="554"/>
                  </a:cxn>
                  <a:cxn ang="0">
                    <a:pos x="65" y="559"/>
                  </a:cxn>
                  <a:cxn ang="0">
                    <a:pos x="86" y="561"/>
                  </a:cxn>
                  <a:cxn ang="0">
                    <a:pos x="107" y="564"/>
                  </a:cxn>
                  <a:cxn ang="0">
                    <a:pos x="127" y="564"/>
                  </a:cxn>
                  <a:cxn ang="0">
                    <a:pos x="148" y="565"/>
                  </a:cxn>
                  <a:cxn ang="0">
                    <a:pos x="162" y="523"/>
                  </a:cxn>
                  <a:cxn ang="0">
                    <a:pos x="159" y="492"/>
                  </a:cxn>
                  <a:cxn ang="0">
                    <a:pos x="144" y="467"/>
                  </a:cxn>
                  <a:cxn ang="0">
                    <a:pos x="122" y="444"/>
                  </a:cxn>
                  <a:cxn ang="0">
                    <a:pos x="98" y="420"/>
                  </a:cxn>
                  <a:cxn ang="0">
                    <a:pos x="78" y="394"/>
                  </a:cxn>
                  <a:cxn ang="0">
                    <a:pos x="68" y="357"/>
                  </a:cxn>
                  <a:cxn ang="0">
                    <a:pos x="73" y="309"/>
                  </a:cxn>
                  <a:cxn ang="0">
                    <a:pos x="76" y="272"/>
                  </a:cxn>
                  <a:cxn ang="0">
                    <a:pos x="79" y="236"/>
                  </a:cxn>
                  <a:cxn ang="0">
                    <a:pos x="82" y="200"/>
                  </a:cxn>
                  <a:cxn ang="0">
                    <a:pos x="84" y="163"/>
                  </a:cxn>
                  <a:cxn ang="0">
                    <a:pos x="85" y="126"/>
                  </a:cxn>
                  <a:cxn ang="0">
                    <a:pos x="88" y="87"/>
                  </a:cxn>
                  <a:cxn ang="0">
                    <a:pos x="92" y="47"/>
                  </a:cxn>
                  <a:cxn ang="0">
                    <a:pos x="99" y="6"/>
                  </a:cxn>
                  <a:cxn ang="0">
                    <a:pos x="97" y="3"/>
                  </a:cxn>
                  <a:cxn ang="0">
                    <a:pos x="104" y="2"/>
                  </a:cxn>
                  <a:cxn ang="0">
                    <a:pos x="111" y="1"/>
                  </a:cxn>
                  <a:cxn ang="0">
                    <a:pos x="111" y="0"/>
                  </a:cxn>
                </a:cxnLst>
                <a:rect l="0" t="0" r="r" b="b"/>
                <a:pathLst>
                  <a:path w="162" h="565">
                    <a:moveTo>
                      <a:pt x="111" y="0"/>
                    </a:moveTo>
                    <a:lnTo>
                      <a:pt x="96" y="66"/>
                    </a:lnTo>
                    <a:lnTo>
                      <a:pt x="83" y="133"/>
                    </a:lnTo>
                    <a:lnTo>
                      <a:pt x="68" y="200"/>
                    </a:lnTo>
                    <a:lnTo>
                      <a:pt x="55" y="267"/>
                    </a:lnTo>
                    <a:lnTo>
                      <a:pt x="40" y="334"/>
                    </a:lnTo>
                    <a:lnTo>
                      <a:pt x="27" y="401"/>
                    </a:lnTo>
                    <a:lnTo>
                      <a:pt x="13" y="468"/>
                    </a:lnTo>
                    <a:lnTo>
                      <a:pt x="0" y="536"/>
                    </a:lnTo>
                    <a:lnTo>
                      <a:pt x="11" y="542"/>
                    </a:lnTo>
                    <a:lnTo>
                      <a:pt x="27" y="549"/>
                    </a:lnTo>
                    <a:lnTo>
                      <a:pt x="44" y="554"/>
                    </a:lnTo>
                    <a:lnTo>
                      <a:pt x="65" y="559"/>
                    </a:lnTo>
                    <a:lnTo>
                      <a:pt x="86" y="561"/>
                    </a:lnTo>
                    <a:lnTo>
                      <a:pt x="107" y="564"/>
                    </a:lnTo>
                    <a:lnTo>
                      <a:pt x="127" y="564"/>
                    </a:lnTo>
                    <a:lnTo>
                      <a:pt x="148" y="565"/>
                    </a:lnTo>
                    <a:lnTo>
                      <a:pt x="162" y="523"/>
                    </a:lnTo>
                    <a:lnTo>
                      <a:pt x="159" y="492"/>
                    </a:lnTo>
                    <a:lnTo>
                      <a:pt x="144" y="467"/>
                    </a:lnTo>
                    <a:lnTo>
                      <a:pt x="122" y="444"/>
                    </a:lnTo>
                    <a:lnTo>
                      <a:pt x="98" y="420"/>
                    </a:lnTo>
                    <a:lnTo>
                      <a:pt x="78" y="394"/>
                    </a:lnTo>
                    <a:lnTo>
                      <a:pt x="68" y="357"/>
                    </a:lnTo>
                    <a:lnTo>
                      <a:pt x="73" y="309"/>
                    </a:lnTo>
                    <a:lnTo>
                      <a:pt x="76" y="272"/>
                    </a:lnTo>
                    <a:lnTo>
                      <a:pt x="79" y="236"/>
                    </a:lnTo>
                    <a:lnTo>
                      <a:pt x="82" y="200"/>
                    </a:lnTo>
                    <a:lnTo>
                      <a:pt x="84" y="163"/>
                    </a:lnTo>
                    <a:lnTo>
                      <a:pt x="85" y="126"/>
                    </a:lnTo>
                    <a:lnTo>
                      <a:pt x="88" y="87"/>
                    </a:lnTo>
                    <a:lnTo>
                      <a:pt x="92" y="47"/>
                    </a:lnTo>
                    <a:lnTo>
                      <a:pt x="99" y="6"/>
                    </a:lnTo>
                    <a:lnTo>
                      <a:pt x="97" y="3"/>
                    </a:lnTo>
                    <a:lnTo>
                      <a:pt x="104" y="2"/>
                    </a:lnTo>
                    <a:lnTo>
                      <a:pt x="111" y="1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23" name="Freeform 180"/>
              <p:cNvSpPr>
                <a:spLocks/>
              </p:cNvSpPr>
              <p:nvPr/>
            </p:nvSpPr>
            <p:spPr bwMode="auto">
              <a:xfrm>
                <a:off x="3694" y="2345"/>
                <a:ext cx="3" cy="11"/>
              </a:xfrm>
              <a:custGeom>
                <a:avLst/>
                <a:gdLst/>
                <a:ahLst/>
                <a:cxnLst>
                  <a:cxn ang="0">
                    <a:pos x="11" y="100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0" y="96"/>
                  </a:cxn>
                  <a:cxn ang="0">
                    <a:pos x="11" y="100"/>
                  </a:cxn>
                </a:cxnLst>
                <a:rect l="0" t="0" r="r" b="b"/>
                <a:pathLst>
                  <a:path w="32" h="100">
                    <a:moveTo>
                      <a:pt x="11" y="100"/>
                    </a:moveTo>
                    <a:lnTo>
                      <a:pt x="32" y="2"/>
                    </a:lnTo>
                    <a:lnTo>
                      <a:pt x="23" y="0"/>
                    </a:lnTo>
                    <a:lnTo>
                      <a:pt x="0" y="96"/>
                    </a:lnTo>
                    <a:lnTo>
                      <a:pt x="11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24" name="Freeform 181"/>
              <p:cNvSpPr>
                <a:spLocks/>
              </p:cNvSpPr>
              <p:nvPr/>
            </p:nvSpPr>
            <p:spPr bwMode="auto">
              <a:xfrm>
                <a:off x="3691" y="2345"/>
                <a:ext cx="3" cy="11"/>
              </a:xfrm>
              <a:custGeom>
                <a:avLst/>
                <a:gdLst/>
                <a:ahLst/>
                <a:cxnLst>
                  <a:cxn ang="0">
                    <a:pos x="9" y="100"/>
                  </a:cxn>
                  <a:cxn ang="0">
                    <a:pos x="11" y="86"/>
                  </a:cxn>
                  <a:cxn ang="0">
                    <a:pos x="14" y="74"/>
                  </a:cxn>
                  <a:cxn ang="0">
                    <a:pos x="17" y="62"/>
                  </a:cxn>
                  <a:cxn ang="0">
                    <a:pos x="20" y="50"/>
                  </a:cxn>
                  <a:cxn ang="0">
                    <a:pos x="22" y="38"/>
                  </a:cxn>
                  <a:cxn ang="0">
                    <a:pos x="25" y="26"/>
                  </a:cxn>
                  <a:cxn ang="0">
                    <a:pos x="27" y="15"/>
                  </a:cxn>
                  <a:cxn ang="0">
                    <a:pos x="31" y="4"/>
                  </a:cxn>
                  <a:cxn ang="0">
                    <a:pos x="26" y="1"/>
                  </a:cxn>
                  <a:cxn ang="0">
                    <a:pos x="22" y="0"/>
                  </a:cxn>
                  <a:cxn ang="0">
                    <a:pos x="19" y="12"/>
                  </a:cxn>
                  <a:cxn ang="0">
                    <a:pos x="16" y="24"/>
                  </a:cxn>
                  <a:cxn ang="0">
                    <a:pos x="13" y="37"/>
                  </a:cxn>
                  <a:cxn ang="0">
                    <a:pos x="10" y="49"/>
                  </a:cxn>
                  <a:cxn ang="0">
                    <a:pos x="7" y="61"/>
                  </a:cxn>
                  <a:cxn ang="0">
                    <a:pos x="4" y="73"/>
                  </a:cxn>
                  <a:cxn ang="0">
                    <a:pos x="2" y="85"/>
                  </a:cxn>
                  <a:cxn ang="0">
                    <a:pos x="0" y="97"/>
                  </a:cxn>
                  <a:cxn ang="0">
                    <a:pos x="4" y="98"/>
                  </a:cxn>
                  <a:cxn ang="0">
                    <a:pos x="9" y="100"/>
                  </a:cxn>
                </a:cxnLst>
                <a:rect l="0" t="0" r="r" b="b"/>
                <a:pathLst>
                  <a:path w="31" h="100">
                    <a:moveTo>
                      <a:pt x="9" y="100"/>
                    </a:moveTo>
                    <a:lnTo>
                      <a:pt x="11" y="86"/>
                    </a:lnTo>
                    <a:lnTo>
                      <a:pt x="14" y="74"/>
                    </a:lnTo>
                    <a:lnTo>
                      <a:pt x="17" y="62"/>
                    </a:lnTo>
                    <a:lnTo>
                      <a:pt x="20" y="50"/>
                    </a:lnTo>
                    <a:lnTo>
                      <a:pt x="22" y="38"/>
                    </a:lnTo>
                    <a:lnTo>
                      <a:pt x="25" y="26"/>
                    </a:lnTo>
                    <a:lnTo>
                      <a:pt x="27" y="15"/>
                    </a:lnTo>
                    <a:lnTo>
                      <a:pt x="31" y="4"/>
                    </a:lnTo>
                    <a:lnTo>
                      <a:pt x="26" y="1"/>
                    </a:lnTo>
                    <a:lnTo>
                      <a:pt x="22" y="0"/>
                    </a:lnTo>
                    <a:lnTo>
                      <a:pt x="19" y="12"/>
                    </a:lnTo>
                    <a:lnTo>
                      <a:pt x="16" y="24"/>
                    </a:lnTo>
                    <a:lnTo>
                      <a:pt x="13" y="37"/>
                    </a:lnTo>
                    <a:lnTo>
                      <a:pt x="10" y="49"/>
                    </a:lnTo>
                    <a:lnTo>
                      <a:pt x="7" y="61"/>
                    </a:lnTo>
                    <a:lnTo>
                      <a:pt x="4" y="73"/>
                    </a:lnTo>
                    <a:lnTo>
                      <a:pt x="2" y="85"/>
                    </a:lnTo>
                    <a:lnTo>
                      <a:pt x="0" y="97"/>
                    </a:lnTo>
                    <a:lnTo>
                      <a:pt x="4" y="98"/>
                    </a:lnTo>
                    <a:lnTo>
                      <a:pt x="9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25" name="Freeform 182"/>
              <p:cNvSpPr>
                <a:spLocks/>
              </p:cNvSpPr>
              <p:nvPr/>
            </p:nvSpPr>
            <p:spPr bwMode="auto">
              <a:xfrm>
                <a:off x="3687" y="2344"/>
                <a:ext cx="3" cy="11"/>
              </a:xfrm>
              <a:custGeom>
                <a:avLst/>
                <a:gdLst/>
                <a:ahLst/>
                <a:cxnLst>
                  <a:cxn ang="0">
                    <a:pos x="12" y="99"/>
                  </a:cxn>
                  <a:cxn ang="0">
                    <a:pos x="14" y="86"/>
                  </a:cxn>
                  <a:cxn ang="0">
                    <a:pos x="16" y="74"/>
                  </a:cxn>
                  <a:cxn ang="0">
                    <a:pos x="19" y="62"/>
                  </a:cxn>
                  <a:cxn ang="0">
                    <a:pos x="22" y="50"/>
                  </a:cxn>
                  <a:cxn ang="0">
                    <a:pos x="24" y="38"/>
                  </a:cxn>
                  <a:cxn ang="0">
                    <a:pos x="26" y="25"/>
                  </a:cxn>
                  <a:cxn ang="0">
                    <a:pos x="29" y="13"/>
                  </a:cxn>
                  <a:cxn ang="0">
                    <a:pos x="32" y="2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21" y="11"/>
                  </a:cxn>
                  <a:cxn ang="0">
                    <a:pos x="18" y="23"/>
                  </a:cxn>
                  <a:cxn ang="0">
                    <a:pos x="15" y="34"/>
                  </a:cxn>
                  <a:cxn ang="0">
                    <a:pos x="12" y="47"/>
                  </a:cxn>
                  <a:cxn ang="0">
                    <a:pos x="9" y="59"/>
                  </a:cxn>
                  <a:cxn ang="0">
                    <a:pos x="6" y="71"/>
                  </a:cxn>
                  <a:cxn ang="0">
                    <a:pos x="2" y="83"/>
                  </a:cxn>
                  <a:cxn ang="0">
                    <a:pos x="0" y="95"/>
                  </a:cxn>
                  <a:cxn ang="0">
                    <a:pos x="6" y="97"/>
                  </a:cxn>
                  <a:cxn ang="0">
                    <a:pos x="12" y="99"/>
                  </a:cxn>
                </a:cxnLst>
                <a:rect l="0" t="0" r="r" b="b"/>
                <a:pathLst>
                  <a:path w="32" h="99">
                    <a:moveTo>
                      <a:pt x="12" y="99"/>
                    </a:moveTo>
                    <a:lnTo>
                      <a:pt x="14" y="86"/>
                    </a:lnTo>
                    <a:lnTo>
                      <a:pt x="16" y="74"/>
                    </a:lnTo>
                    <a:lnTo>
                      <a:pt x="19" y="62"/>
                    </a:lnTo>
                    <a:lnTo>
                      <a:pt x="22" y="50"/>
                    </a:lnTo>
                    <a:lnTo>
                      <a:pt x="24" y="38"/>
                    </a:lnTo>
                    <a:lnTo>
                      <a:pt x="26" y="25"/>
                    </a:lnTo>
                    <a:lnTo>
                      <a:pt x="29" y="13"/>
                    </a:lnTo>
                    <a:lnTo>
                      <a:pt x="32" y="2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1" y="11"/>
                    </a:lnTo>
                    <a:lnTo>
                      <a:pt x="18" y="23"/>
                    </a:lnTo>
                    <a:lnTo>
                      <a:pt x="15" y="34"/>
                    </a:lnTo>
                    <a:lnTo>
                      <a:pt x="12" y="47"/>
                    </a:lnTo>
                    <a:lnTo>
                      <a:pt x="9" y="59"/>
                    </a:lnTo>
                    <a:lnTo>
                      <a:pt x="6" y="71"/>
                    </a:lnTo>
                    <a:lnTo>
                      <a:pt x="2" y="83"/>
                    </a:lnTo>
                    <a:lnTo>
                      <a:pt x="0" y="95"/>
                    </a:lnTo>
                    <a:lnTo>
                      <a:pt x="6" y="97"/>
                    </a:lnTo>
                    <a:lnTo>
                      <a:pt x="12" y="9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26" name="Freeform 183"/>
              <p:cNvSpPr>
                <a:spLocks/>
              </p:cNvSpPr>
              <p:nvPr/>
            </p:nvSpPr>
            <p:spPr bwMode="auto">
              <a:xfrm>
                <a:off x="3684" y="2344"/>
                <a:ext cx="3" cy="11"/>
              </a:xfrm>
              <a:custGeom>
                <a:avLst/>
                <a:gdLst/>
                <a:ahLst/>
                <a:cxnLst>
                  <a:cxn ang="0">
                    <a:pos x="12" y="99"/>
                  </a:cxn>
                  <a:cxn ang="0">
                    <a:pos x="14" y="86"/>
                  </a:cxn>
                  <a:cxn ang="0">
                    <a:pos x="16" y="74"/>
                  </a:cxn>
                  <a:cxn ang="0">
                    <a:pos x="18" y="62"/>
                  </a:cxn>
                  <a:cxn ang="0">
                    <a:pos x="21" y="50"/>
                  </a:cxn>
                  <a:cxn ang="0">
                    <a:pos x="23" y="37"/>
                  </a:cxn>
                  <a:cxn ang="0">
                    <a:pos x="26" y="25"/>
                  </a:cxn>
                  <a:cxn ang="0">
                    <a:pos x="28" y="13"/>
                  </a:cxn>
                  <a:cxn ang="0">
                    <a:pos x="31" y="2"/>
                  </a:cxn>
                  <a:cxn ang="0">
                    <a:pos x="28" y="1"/>
                  </a:cxn>
                  <a:cxn ang="0">
                    <a:pos x="23" y="0"/>
                  </a:cxn>
                  <a:cxn ang="0">
                    <a:pos x="20" y="12"/>
                  </a:cxn>
                  <a:cxn ang="0">
                    <a:pos x="17" y="24"/>
                  </a:cxn>
                  <a:cxn ang="0">
                    <a:pos x="14" y="36"/>
                  </a:cxn>
                  <a:cxn ang="0">
                    <a:pos x="12" y="49"/>
                  </a:cxn>
                  <a:cxn ang="0">
                    <a:pos x="9" y="60"/>
                  </a:cxn>
                  <a:cxn ang="0">
                    <a:pos x="5" y="72"/>
                  </a:cxn>
                  <a:cxn ang="0">
                    <a:pos x="2" y="83"/>
                  </a:cxn>
                  <a:cxn ang="0">
                    <a:pos x="0" y="95"/>
                  </a:cxn>
                  <a:cxn ang="0">
                    <a:pos x="4" y="97"/>
                  </a:cxn>
                  <a:cxn ang="0">
                    <a:pos x="12" y="99"/>
                  </a:cxn>
                </a:cxnLst>
                <a:rect l="0" t="0" r="r" b="b"/>
                <a:pathLst>
                  <a:path w="31" h="99">
                    <a:moveTo>
                      <a:pt x="12" y="99"/>
                    </a:moveTo>
                    <a:lnTo>
                      <a:pt x="14" y="86"/>
                    </a:lnTo>
                    <a:lnTo>
                      <a:pt x="16" y="74"/>
                    </a:lnTo>
                    <a:lnTo>
                      <a:pt x="18" y="62"/>
                    </a:lnTo>
                    <a:lnTo>
                      <a:pt x="21" y="50"/>
                    </a:lnTo>
                    <a:lnTo>
                      <a:pt x="23" y="37"/>
                    </a:lnTo>
                    <a:lnTo>
                      <a:pt x="26" y="25"/>
                    </a:lnTo>
                    <a:lnTo>
                      <a:pt x="28" y="13"/>
                    </a:lnTo>
                    <a:lnTo>
                      <a:pt x="31" y="2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20" y="12"/>
                    </a:lnTo>
                    <a:lnTo>
                      <a:pt x="17" y="24"/>
                    </a:lnTo>
                    <a:lnTo>
                      <a:pt x="14" y="36"/>
                    </a:lnTo>
                    <a:lnTo>
                      <a:pt x="12" y="49"/>
                    </a:lnTo>
                    <a:lnTo>
                      <a:pt x="9" y="60"/>
                    </a:lnTo>
                    <a:lnTo>
                      <a:pt x="5" y="72"/>
                    </a:lnTo>
                    <a:lnTo>
                      <a:pt x="2" y="83"/>
                    </a:lnTo>
                    <a:lnTo>
                      <a:pt x="0" y="95"/>
                    </a:lnTo>
                    <a:lnTo>
                      <a:pt x="4" y="97"/>
                    </a:lnTo>
                    <a:lnTo>
                      <a:pt x="12" y="9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27" name="Freeform 184"/>
              <p:cNvSpPr>
                <a:spLocks/>
              </p:cNvSpPr>
              <p:nvPr/>
            </p:nvSpPr>
            <p:spPr bwMode="auto">
              <a:xfrm>
                <a:off x="3681" y="2343"/>
                <a:ext cx="3" cy="11"/>
              </a:xfrm>
              <a:custGeom>
                <a:avLst/>
                <a:gdLst/>
                <a:ahLst/>
                <a:cxnLst>
                  <a:cxn ang="0">
                    <a:pos x="11" y="99"/>
                  </a:cxn>
                  <a:cxn ang="0">
                    <a:pos x="14" y="87"/>
                  </a:cxn>
                  <a:cxn ang="0">
                    <a:pos x="16" y="75"/>
                  </a:cxn>
                  <a:cxn ang="0">
                    <a:pos x="19" y="63"/>
                  </a:cxn>
                  <a:cxn ang="0">
                    <a:pos x="22" y="51"/>
                  </a:cxn>
                  <a:cxn ang="0">
                    <a:pos x="24" y="38"/>
                  </a:cxn>
                  <a:cxn ang="0">
                    <a:pos x="27" y="26"/>
                  </a:cxn>
                  <a:cxn ang="0">
                    <a:pos x="30" y="14"/>
                  </a:cxn>
                  <a:cxn ang="0">
                    <a:pos x="34" y="2"/>
                  </a:cxn>
                  <a:cxn ang="0">
                    <a:pos x="28" y="1"/>
                  </a:cxn>
                  <a:cxn ang="0">
                    <a:pos x="24" y="0"/>
                  </a:cxn>
                  <a:cxn ang="0">
                    <a:pos x="21" y="12"/>
                  </a:cxn>
                  <a:cxn ang="0">
                    <a:pos x="18" y="24"/>
                  </a:cxn>
                  <a:cxn ang="0">
                    <a:pos x="15" y="36"/>
                  </a:cxn>
                  <a:cxn ang="0">
                    <a:pos x="11" y="49"/>
                  </a:cxn>
                  <a:cxn ang="0">
                    <a:pos x="8" y="61"/>
                  </a:cxn>
                  <a:cxn ang="0">
                    <a:pos x="5" y="73"/>
                  </a:cxn>
                  <a:cxn ang="0">
                    <a:pos x="2" y="85"/>
                  </a:cxn>
                  <a:cxn ang="0">
                    <a:pos x="0" y="97"/>
                  </a:cxn>
                  <a:cxn ang="0">
                    <a:pos x="5" y="98"/>
                  </a:cxn>
                  <a:cxn ang="0">
                    <a:pos x="11" y="99"/>
                  </a:cxn>
                </a:cxnLst>
                <a:rect l="0" t="0" r="r" b="b"/>
                <a:pathLst>
                  <a:path w="34" h="99">
                    <a:moveTo>
                      <a:pt x="11" y="99"/>
                    </a:moveTo>
                    <a:lnTo>
                      <a:pt x="14" y="87"/>
                    </a:lnTo>
                    <a:lnTo>
                      <a:pt x="16" y="75"/>
                    </a:lnTo>
                    <a:lnTo>
                      <a:pt x="19" y="63"/>
                    </a:lnTo>
                    <a:lnTo>
                      <a:pt x="22" y="51"/>
                    </a:lnTo>
                    <a:lnTo>
                      <a:pt x="24" y="38"/>
                    </a:lnTo>
                    <a:lnTo>
                      <a:pt x="27" y="26"/>
                    </a:lnTo>
                    <a:lnTo>
                      <a:pt x="30" y="14"/>
                    </a:lnTo>
                    <a:lnTo>
                      <a:pt x="34" y="2"/>
                    </a:lnTo>
                    <a:lnTo>
                      <a:pt x="28" y="1"/>
                    </a:lnTo>
                    <a:lnTo>
                      <a:pt x="24" y="0"/>
                    </a:lnTo>
                    <a:lnTo>
                      <a:pt x="21" y="12"/>
                    </a:lnTo>
                    <a:lnTo>
                      <a:pt x="18" y="24"/>
                    </a:lnTo>
                    <a:lnTo>
                      <a:pt x="15" y="36"/>
                    </a:lnTo>
                    <a:lnTo>
                      <a:pt x="11" y="49"/>
                    </a:lnTo>
                    <a:lnTo>
                      <a:pt x="8" y="61"/>
                    </a:lnTo>
                    <a:lnTo>
                      <a:pt x="5" y="73"/>
                    </a:lnTo>
                    <a:lnTo>
                      <a:pt x="2" y="85"/>
                    </a:lnTo>
                    <a:lnTo>
                      <a:pt x="0" y="97"/>
                    </a:lnTo>
                    <a:lnTo>
                      <a:pt x="5" y="98"/>
                    </a:lnTo>
                    <a:lnTo>
                      <a:pt x="11" y="9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28" name="Freeform 185"/>
              <p:cNvSpPr>
                <a:spLocks/>
              </p:cNvSpPr>
              <p:nvPr/>
            </p:nvSpPr>
            <p:spPr bwMode="auto">
              <a:xfrm>
                <a:off x="3677" y="2343"/>
                <a:ext cx="3" cy="11"/>
              </a:xfrm>
              <a:custGeom>
                <a:avLst/>
                <a:gdLst/>
                <a:ahLst/>
                <a:cxnLst>
                  <a:cxn ang="0">
                    <a:pos x="11" y="101"/>
                  </a:cxn>
                  <a:cxn ang="0">
                    <a:pos x="13" y="88"/>
                  </a:cxn>
                  <a:cxn ang="0">
                    <a:pos x="16" y="76"/>
                  </a:cxn>
                  <a:cxn ang="0">
                    <a:pos x="18" y="64"/>
                  </a:cxn>
                  <a:cxn ang="0">
                    <a:pos x="21" y="52"/>
                  </a:cxn>
                  <a:cxn ang="0">
                    <a:pos x="23" y="39"/>
                  </a:cxn>
                  <a:cxn ang="0">
                    <a:pos x="26" y="27"/>
                  </a:cxn>
                  <a:cxn ang="0">
                    <a:pos x="28" y="15"/>
                  </a:cxn>
                  <a:cxn ang="0">
                    <a:pos x="31" y="4"/>
                  </a:cxn>
                  <a:cxn ang="0">
                    <a:pos x="28" y="2"/>
                  </a:cxn>
                  <a:cxn ang="0">
                    <a:pos x="23" y="0"/>
                  </a:cxn>
                  <a:cxn ang="0">
                    <a:pos x="20" y="12"/>
                  </a:cxn>
                  <a:cxn ang="0">
                    <a:pos x="17" y="24"/>
                  </a:cxn>
                  <a:cxn ang="0">
                    <a:pos x="13" y="36"/>
                  </a:cxn>
                  <a:cxn ang="0">
                    <a:pos x="11" y="48"/>
                  </a:cxn>
                  <a:cxn ang="0">
                    <a:pos x="8" y="61"/>
                  </a:cxn>
                  <a:cxn ang="0">
                    <a:pos x="5" y="73"/>
                  </a:cxn>
                  <a:cxn ang="0">
                    <a:pos x="2" y="85"/>
                  </a:cxn>
                  <a:cxn ang="0">
                    <a:pos x="0" y="97"/>
                  </a:cxn>
                  <a:cxn ang="0">
                    <a:pos x="4" y="98"/>
                  </a:cxn>
                  <a:cxn ang="0">
                    <a:pos x="11" y="101"/>
                  </a:cxn>
                </a:cxnLst>
                <a:rect l="0" t="0" r="r" b="b"/>
                <a:pathLst>
                  <a:path w="31" h="101">
                    <a:moveTo>
                      <a:pt x="11" y="101"/>
                    </a:moveTo>
                    <a:lnTo>
                      <a:pt x="13" y="88"/>
                    </a:lnTo>
                    <a:lnTo>
                      <a:pt x="16" y="76"/>
                    </a:lnTo>
                    <a:lnTo>
                      <a:pt x="18" y="64"/>
                    </a:lnTo>
                    <a:lnTo>
                      <a:pt x="21" y="52"/>
                    </a:lnTo>
                    <a:lnTo>
                      <a:pt x="23" y="39"/>
                    </a:lnTo>
                    <a:lnTo>
                      <a:pt x="26" y="27"/>
                    </a:lnTo>
                    <a:lnTo>
                      <a:pt x="28" y="15"/>
                    </a:lnTo>
                    <a:lnTo>
                      <a:pt x="31" y="4"/>
                    </a:lnTo>
                    <a:lnTo>
                      <a:pt x="28" y="2"/>
                    </a:lnTo>
                    <a:lnTo>
                      <a:pt x="23" y="0"/>
                    </a:lnTo>
                    <a:lnTo>
                      <a:pt x="20" y="12"/>
                    </a:lnTo>
                    <a:lnTo>
                      <a:pt x="17" y="24"/>
                    </a:lnTo>
                    <a:lnTo>
                      <a:pt x="13" y="36"/>
                    </a:lnTo>
                    <a:lnTo>
                      <a:pt x="11" y="48"/>
                    </a:lnTo>
                    <a:lnTo>
                      <a:pt x="8" y="61"/>
                    </a:lnTo>
                    <a:lnTo>
                      <a:pt x="5" y="73"/>
                    </a:lnTo>
                    <a:lnTo>
                      <a:pt x="2" y="85"/>
                    </a:lnTo>
                    <a:lnTo>
                      <a:pt x="0" y="97"/>
                    </a:lnTo>
                    <a:lnTo>
                      <a:pt x="4" y="98"/>
                    </a:lnTo>
                    <a:lnTo>
                      <a:pt x="11" y="10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29" name="Freeform 186"/>
              <p:cNvSpPr>
                <a:spLocks/>
              </p:cNvSpPr>
              <p:nvPr/>
            </p:nvSpPr>
            <p:spPr bwMode="auto">
              <a:xfrm>
                <a:off x="3674" y="2342"/>
                <a:ext cx="3" cy="11"/>
              </a:xfrm>
              <a:custGeom>
                <a:avLst/>
                <a:gdLst/>
                <a:ahLst/>
                <a:cxnLst>
                  <a:cxn ang="0">
                    <a:pos x="11" y="99"/>
                  </a:cxn>
                  <a:cxn ang="0">
                    <a:pos x="13" y="86"/>
                  </a:cxn>
                  <a:cxn ang="0">
                    <a:pos x="15" y="74"/>
                  </a:cxn>
                  <a:cxn ang="0">
                    <a:pos x="18" y="62"/>
                  </a:cxn>
                  <a:cxn ang="0">
                    <a:pos x="22" y="49"/>
                  </a:cxn>
                  <a:cxn ang="0">
                    <a:pos x="24" y="37"/>
                  </a:cxn>
                  <a:cxn ang="0">
                    <a:pos x="26" y="25"/>
                  </a:cxn>
                  <a:cxn ang="0">
                    <a:pos x="29" y="13"/>
                  </a:cxn>
                  <a:cxn ang="0">
                    <a:pos x="32" y="2"/>
                  </a:cxn>
                  <a:cxn ang="0">
                    <a:pos x="28" y="1"/>
                  </a:cxn>
                  <a:cxn ang="0">
                    <a:pos x="24" y="0"/>
                  </a:cxn>
                  <a:cxn ang="0">
                    <a:pos x="21" y="11"/>
                  </a:cxn>
                  <a:cxn ang="0">
                    <a:pos x="17" y="23"/>
                  </a:cxn>
                  <a:cxn ang="0">
                    <a:pos x="14" y="35"/>
                  </a:cxn>
                  <a:cxn ang="0">
                    <a:pos x="11" y="47"/>
                  </a:cxn>
                  <a:cxn ang="0">
                    <a:pos x="8" y="59"/>
                  </a:cxn>
                  <a:cxn ang="0">
                    <a:pos x="5" y="71"/>
                  </a:cxn>
                  <a:cxn ang="0">
                    <a:pos x="2" y="83"/>
                  </a:cxn>
                  <a:cxn ang="0">
                    <a:pos x="0" y="95"/>
                  </a:cxn>
                  <a:cxn ang="0">
                    <a:pos x="5" y="97"/>
                  </a:cxn>
                  <a:cxn ang="0">
                    <a:pos x="11" y="99"/>
                  </a:cxn>
                </a:cxnLst>
                <a:rect l="0" t="0" r="r" b="b"/>
                <a:pathLst>
                  <a:path w="32" h="99">
                    <a:moveTo>
                      <a:pt x="11" y="99"/>
                    </a:moveTo>
                    <a:lnTo>
                      <a:pt x="13" y="86"/>
                    </a:lnTo>
                    <a:lnTo>
                      <a:pt x="15" y="74"/>
                    </a:lnTo>
                    <a:lnTo>
                      <a:pt x="18" y="62"/>
                    </a:lnTo>
                    <a:lnTo>
                      <a:pt x="22" y="49"/>
                    </a:lnTo>
                    <a:lnTo>
                      <a:pt x="24" y="37"/>
                    </a:lnTo>
                    <a:lnTo>
                      <a:pt x="26" y="25"/>
                    </a:lnTo>
                    <a:lnTo>
                      <a:pt x="29" y="13"/>
                    </a:lnTo>
                    <a:lnTo>
                      <a:pt x="32" y="2"/>
                    </a:lnTo>
                    <a:lnTo>
                      <a:pt x="28" y="1"/>
                    </a:lnTo>
                    <a:lnTo>
                      <a:pt x="24" y="0"/>
                    </a:lnTo>
                    <a:lnTo>
                      <a:pt x="21" y="11"/>
                    </a:lnTo>
                    <a:lnTo>
                      <a:pt x="17" y="23"/>
                    </a:lnTo>
                    <a:lnTo>
                      <a:pt x="14" y="35"/>
                    </a:lnTo>
                    <a:lnTo>
                      <a:pt x="11" y="47"/>
                    </a:lnTo>
                    <a:lnTo>
                      <a:pt x="8" y="59"/>
                    </a:lnTo>
                    <a:lnTo>
                      <a:pt x="5" y="71"/>
                    </a:lnTo>
                    <a:lnTo>
                      <a:pt x="2" y="83"/>
                    </a:lnTo>
                    <a:lnTo>
                      <a:pt x="0" y="95"/>
                    </a:lnTo>
                    <a:lnTo>
                      <a:pt x="5" y="97"/>
                    </a:lnTo>
                    <a:lnTo>
                      <a:pt x="11" y="9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30" name="Freeform 187"/>
              <p:cNvSpPr>
                <a:spLocks/>
              </p:cNvSpPr>
              <p:nvPr/>
            </p:nvSpPr>
            <p:spPr bwMode="auto">
              <a:xfrm>
                <a:off x="3670" y="2342"/>
                <a:ext cx="4" cy="11"/>
              </a:xfrm>
              <a:custGeom>
                <a:avLst/>
                <a:gdLst/>
                <a:ahLst/>
                <a:cxnLst>
                  <a:cxn ang="0">
                    <a:pos x="11" y="99"/>
                  </a:cxn>
                  <a:cxn ang="0">
                    <a:pos x="13" y="87"/>
                  </a:cxn>
                  <a:cxn ang="0">
                    <a:pos x="15" y="75"/>
                  </a:cxn>
                  <a:cxn ang="0">
                    <a:pos x="17" y="63"/>
                  </a:cxn>
                  <a:cxn ang="0">
                    <a:pos x="20" y="50"/>
                  </a:cxn>
                  <a:cxn ang="0">
                    <a:pos x="24" y="38"/>
                  </a:cxn>
                  <a:cxn ang="0">
                    <a:pos x="27" y="26"/>
                  </a:cxn>
                  <a:cxn ang="0">
                    <a:pos x="30" y="15"/>
                  </a:cxn>
                  <a:cxn ang="0">
                    <a:pos x="33" y="4"/>
                  </a:cxn>
                  <a:cxn ang="0">
                    <a:pos x="28" y="2"/>
                  </a:cxn>
                  <a:cxn ang="0">
                    <a:pos x="23" y="0"/>
                  </a:cxn>
                  <a:cxn ang="0">
                    <a:pos x="19" y="12"/>
                  </a:cxn>
                  <a:cxn ang="0">
                    <a:pos x="16" y="24"/>
                  </a:cxn>
                  <a:cxn ang="0">
                    <a:pos x="13" y="36"/>
                  </a:cxn>
                  <a:cxn ang="0">
                    <a:pos x="11" y="48"/>
                  </a:cxn>
                  <a:cxn ang="0">
                    <a:pos x="8" y="61"/>
                  </a:cxn>
                  <a:cxn ang="0">
                    <a:pos x="5" y="73"/>
                  </a:cxn>
                  <a:cxn ang="0">
                    <a:pos x="2" y="85"/>
                  </a:cxn>
                  <a:cxn ang="0">
                    <a:pos x="0" y="97"/>
                  </a:cxn>
                  <a:cxn ang="0">
                    <a:pos x="5" y="98"/>
                  </a:cxn>
                  <a:cxn ang="0">
                    <a:pos x="11" y="99"/>
                  </a:cxn>
                </a:cxnLst>
                <a:rect l="0" t="0" r="r" b="b"/>
                <a:pathLst>
                  <a:path w="33" h="99">
                    <a:moveTo>
                      <a:pt x="11" y="99"/>
                    </a:moveTo>
                    <a:lnTo>
                      <a:pt x="13" y="87"/>
                    </a:lnTo>
                    <a:lnTo>
                      <a:pt x="15" y="75"/>
                    </a:lnTo>
                    <a:lnTo>
                      <a:pt x="17" y="63"/>
                    </a:lnTo>
                    <a:lnTo>
                      <a:pt x="20" y="50"/>
                    </a:lnTo>
                    <a:lnTo>
                      <a:pt x="24" y="38"/>
                    </a:lnTo>
                    <a:lnTo>
                      <a:pt x="27" y="26"/>
                    </a:lnTo>
                    <a:lnTo>
                      <a:pt x="30" y="15"/>
                    </a:lnTo>
                    <a:lnTo>
                      <a:pt x="33" y="4"/>
                    </a:lnTo>
                    <a:lnTo>
                      <a:pt x="28" y="2"/>
                    </a:lnTo>
                    <a:lnTo>
                      <a:pt x="23" y="0"/>
                    </a:lnTo>
                    <a:lnTo>
                      <a:pt x="19" y="12"/>
                    </a:lnTo>
                    <a:lnTo>
                      <a:pt x="16" y="24"/>
                    </a:lnTo>
                    <a:lnTo>
                      <a:pt x="13" y="36"/>
                    </a:lnTo>
                    <a:lnTo>
                      <a:pt x="11" y="48"/>
                    </a:lnTo>
                    <a:lnTo>
                      <a:pt x="8" y="61"/>
                    </a:lnTo>
                    <a:lnTo>
                      <a:pt x="5" y="73"/>
                    </a:lnTo>
                    <a:lnTo>
                      <a:pt x="2" y="85"/>
                    </a:lnTo>
                    <a:lnTo>
                      <a:pt x="0" y="97"/>
                    </a:lnTo>
                    <a:lnTo>
                      <a:pt x="5" y="98"/>
                    </a:lnTo>
                    <a:lnTo>
                      <a:pt x="11" y="9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31" name="Freeform 188"/>
              <p:cNvSpPr>
                <a:spLocks/>
              </p:cNvSpPr>
              <p:nvPr/>
            </p:nvSpPr>
            <p:spPr bwMode="auto">
              <a:xfrm>
                <a:off x="3667" y="2341"/>
                <a:ext cx="3" cy="11"/>
              </a:xfrm>
              <a:custGeom>
                <a:avLst/>
                <a:gdLst/>
                <a:ahLst/>
                <a:cxnLst>
                  <a:cxn ang="0">
                    <a:pos x="11" y="101"/>
                  </a:cxn>
                  <a:cxn ang="0">
                    <a:pos x="13" y="88"/>
                  </a:cxn>
                  <a:cxn ang="0">
                    <a:pos x="15" y="76"/>
                  </a:cxn>
                  <a:cxn ang="0">
                    <a:pos x="18" y="63"/>
                  </a:cxn>
                  <a:cxn ang="0">
                    <a:pos x="21" y="51"/>
                  </a:cxn>
                  <a:cxn ang="0">
                    <a:pos x="23" y="39"/>
                  </a:cxn>
                  <a:cxn ang="0">
                    <a:pos x="25" y="27"/>
                  </a:cxn>
                  <a:cxn ang="0">
                    <a:pos x="29" y="15"/>
                  </a:cxn>
                  <a:cxn ang="0">
                    <a:pos x="32" y="4"/>
                  </a:cxn>
                  <a:cxn ang="0">
                    <a:pos x="28" y="2"/>
                  </a:cxn>
                  <a:cxn ang="0">
                    <a:pos x="23" y="0"/>
                  </a:cxn>
                  <a:cxn ang="0">
                    <a:pos x="20" y="12"/>
                  </a:cxn>
                  <a:cxn ang="0">
                    <a:pos x="17" y="24"/>
                  </a:cxn>
                  <a:cxn ang="0">
                    <a:pos x="14" y="36"/>
                  </a:cxn>
                  <a:cxn ang="0">
                    <a:pos x="11" y="48"/>
                  </a:cxn>
                  <a:cxn ang="0">
                    <a:pos x="8" y="60"/>
                  </a:cxn>
                  <a:cxn ang="0">
                    <a:pos x="5" y="73"/>
                  </a:cxn>
                  <a:cxn ang="0">
                    <a:pos x="2" y="85"/>
                  </a:cxn>
                  <a:cxn ang="0">
                    <a:pos x="0" y="97"/>
                  </a:cxn>
                  <a:cxn ang="0">
                    <a:pos x="5" y="99"/>
                  </a:cxn>
                  <a:cxn ang="0">
                    <a:pos x="11" y="101"/>
                  </a:cxn>
                </a:cxnLst>
                <a:rect l="0" t="0" r="r" b="b"/>
                <a:pathLst>
                  <a:path w="32" h="101">
                    <a:moveTo>
                      <a:pt x="11" y="101"/>
                    </a:moveTo>
                    <a:lnTo>
                      <a:pt x="13" y="88"/>
                    </a:lnTo>
                    <a:lnTo>
                      <a:pt x="15" y="76"/>
                    </a:lnTo>
                    <a:lnTo>
                      <a:pt x="18" y="63"/>
                    </a:lnTo>
                    <a:lnTo>
                      <a:pt x="21" y="51"/>
                    </a:lnTo>
                    <a:lnTo>
                      <a:pt x="23" y="39"/>
                    </a:lnTo>
                    <a:lnTo>
                      <a:pt x="25" y="27"/>
                    </a:lnTo>
                    <a:lnTo>
                      <a:pt x="29" y="15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3" y="0"/>
                    </a:lnTo>
                    <a:lnTo>
                      <a:pt x="20" y="12"/>
                    </a:lnTo>
                    <a:lnTo>
                      <a:pt x="17" y="24"/>
                    </a:lnTo>
                    <a:lnTo>
                      <a:pt x="14" y="36"/>
                    </a:lnTo>
                    <a:lnTo>
                      <a:pt x="11" y="48"/>
                    </a:lnTo>
                    <a:lnTo>
                      <a:pt x="8" y="60"/>
                    </a:lnTo>
                    <a:lnTo>
                      <a:pt x="5" y="73"/>
                    </a:lnTo>
                    <a:lnTo>
                      <a:pt x="2" y="85"/>
                    </a:lnTo>
                    <a:lnTo>
                      <a:pt x="0" y="97"/>
                    </a:lnTo>
                    <a:lnTo>
                      <a:pt x="5" y="99"/>
                    </a:lnTo>
                    <a:lnTo>
                      <a:pt x="11" y="10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32" name="Freeform 189"/>
              <p:cNvSpPr>
                <a:spLocks/>
              </p:cNvSpPr>
              <p:nvPr/>
            </p:nvSpPr>
            <p:spPr bwMode="auto">
              <a:xfrm>
                <a:off x="3664" y="2341"/>
                <a:ext cx="3" cy="11"/>
              </a:xfrm>
              <a:custGeom>
                <a:avLst/>
                <a:gdLst/>
                <a:ahLst/>
                <a:cxnLst>
                  <a:cxn ang="0">
                    <a:pos x="11" y="100"/>
                  </a:cxn>
                  <a:cxn ang="0">
                    <a:pos x="13" y="88"/>
                  </a:cxn>
                  <a:cxn ang="0">
                    <a:pos x="15" y="76"/>
                  </a:cxn>
                  <a:cxn ang="0">
                    <a:pos x="18" y="63"/>
                  </a:cxn>
                  <a:cxn ang="0">
                    <a:pos x="21" y="51"/>
                  </a:cxn>
                  <a:cxn ang="0">
                    <a:pos x="23" y="39"/>
                  </a:cxn>
                  <a:cxn ang="0">
                    <a:pos x="26" y="27"/>
                  </a:cxn>
                  <a:cxn ang="0">
                    <a:pos x="30" y="15"/>
                  </a:cxn>
                  <a:cxn ang="0">
                    <a:pos x="33" y="3"/>
                  </a:cxn>
                  <a:cxn ang="0">
                    <a:pos x="27" y="1"/>
                  </a:cxn>
                  <a:cxn ang="0">
                    <a:pos x="22" y="0"/>
                  </a:cxn>
                  <a:cxn ang="0">
                    <a:pos x="19" y="12"/>
                  </a:cxn>
                  <a:cxn ang="0">
                    <a:pos x="16" y="24"/>
                  </a:cxn>
                  <a:cxn ang="0">
                    <a:pos x="13" y="36"/>
                  </a:cxn>
                  <a:cxn ang="0">
                    <a:pos x="11" y="48"/>
                  </a:cxn>
                  <a:cxn ang="0">
                    <a:pos x="8" y="60"/>
                  </a:cxn>
                  <a:cxn ang="0">
                    <a:pos x="5" y="73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5" y="98"/>
                  </a:cxn>
                  <a:cxn ang="0">
                    <a:pos x="11" y="100"/>
                  </a:cxn>
                </a:cxnLst>
                <a:rect l="0" t="0" r="r" b="b"/>
                <a:pathLst>
                  <a:path w="33" h="100">
                    <a:moveTo>
                      <a:pt x="11" y="100"/>
                    </a:moveTo>
                    <a:lnTo>
                      <a:pt x="13" y="88"/>
                    </a:lnTo>
                    <a:lnTo>
                      <a:pt x="15" y="76"/>
                    </a:lnTo>
                    <a:lnTo>
                      <a:pt x="18" y="63"/>
                    </a:lnTo>
                    <a:lnTo>
                      <a:pt x="21" y="51"/>
                    </a:lnTo>
                    <a:lnTo>
                      <a:pt x="23" y="39"/>
                    </a:lnTo>
                    <a:lnTo>
                      <a:pt x="26" y="27"/>
                    </a:lnTo>
                    <a:lnTo>
                      <a:pt x="30" y="15"/>
                    </a:lnTo>
                    <a:lnTo>
                      <a:pt x="33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9" y="12"/>
                    </a:lnTo>
                    <a:lnTo>
                      <a:pt x="16" y="24"/>
                    </a:lnTo>
                    <a:lnTo>
                      <a:pt x="13" y="36"/>
                    </a:lnTo>
                    <a:lnTo>
                      <a:pt x="11" y="48"/>
                    </a:lnTo>
                    <a:lnTo>
                      <a:pt x="8" y="60"/>
                    </a:lnTo>
                    <a:lnTo>
                      <a:pt x="5" y="73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5" y="98"/>
                    </a:lnTo>
                    <a:lnTo>
                      <a:pt x="11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33" name="Freeform 190"/>
              <p:cNvSpPr>
                <a:spLocks/>
              </p:cNvSpPr>
              <p:nvPr/>
            </p:nvSpPr>
            <p:spPr bwMode="auto">
              <a:xfrm>
                <a:off x="3660" y="2340"/>
                <a:ext cx="4" cy="11"/>
              </a:xfrm>
              <a:custGeom>
                <a:avLst/>
                <a:gdLst/>
                <a:ahLst/>
                <a:cxnLst>
                  <a:cxn ang="0">
                    <a:pos x="12" y="100"/>
                  </a:cxn>
                  <a:cxn ang="0">
                    <a:pos x="14" y="88"/>
                  </a:cxn>
                  <a:cxn ang="0">
                    <a:pos x="16" y="76"/>
                  </a:cxn>
                  <a:cxn ang="0">
                    <a:pos x="19" y="63"/>
                  </a:cxn>
                  <a:cxn ang="0">
                    <a:pos x="22" y="51"/>
                  </a:cxn>
                  <a:cxn ang="0">
                    <a:pos x="24" y="39"/>
                  </a:cxn>
                  <a:cxn ang="0">
                    <a:pos x="27" y="27"/>
                  </a:cxn>
                  <a:cxn ang="0">
                    <a:pos x="30" y="16"/>
                  </a:cxn>
                  <a:cxn ang="0">
                    <a:pos x="35" y="4"/>
                  </a:cxn>
                  <a:cxn ang="0">
                    <a:pos x="28" y="2"/>
                  </a:cxn>
                  <a:cxn ang="0">
                    <a:pos x="25" y="0"/>
                  </a:cxn>
                  <a:cxn ang="0">
                    <a:pos x="22" y="13"/>
                  </a:cxn>
                  <a:cxn ang="0">
                    <a:pos x="19" y="25"/>
                  </a:cxn>
                  <a:cxn ang="0">
                    <a:pos x="16" y="37"/>
                  </a:cxn>
                  <a:cxn ang="0">
                    <a:pos x="13" y="49"/>
                  </a:cxn>
                  <a:cxn ang="0">
                    <a:pos x="10" y="61"/>
                  </a:cxn>
                  <a:cxn ang="0">
                    <a:pos x="7" y="74"/>
                  </a:cxn>
                  <a:cxn ang="0">
                    <a:pos x="3" y="86"/>
                  </a:cxn>
                  <a:cxn ang="0">
                    <a:pos x="0" y="98"/>
                  </a:cxn>
                  <a:cxn ang="0">
                    <a:pos x="6" y="99"/>
                  </a:cxn>
                  <a:cxn ang="0">
                    <a:pos x="12" y="100"/>
                  </a:cxn>
                </a:cxnLst>
                <a:rect l="0" t="0" r="r" b="b"/>
                <a:pathLst>
                  <a:path w="35" h="100">
                    <a:moveTo>
                      <a:pt x="12" y="100"/>
                    </a:moveTo>
                    <a:lnTo>
                      <a:pt x="14" y="88"/>
                    </a:lnTo>
                    <a:lnTo>
                      <a:pt x="16" y="76"/>
                    </a:lnTo>
                    <a:lnTo>
                      <a:pt x="19" y="63"/>
                    </a:lnTo>
                    <a:lnTo>
                      <a:pt x="22" y="51"/>
                    </a:lnTo>
                    <a:lnTo>
                      <a:pt x="24" y="39"/>
                    </a:lnTo>
                    <a:lnTo>
                      <a:pt x="27" y="27"/>
                    </a:lnTo>
                    <a:lnTo>
                      <a:pt x="30" y="16"/>
                    </a:lnTo>
                    <a:lnTo>
                      <a:pt x="35" y="4"/>
                    </a:lnTo>
                    <a:lnTo>
                      <a:pt x="28" y="2"/>
                    </a:lnTo>
                    <a:lnTo>
                      <a:pt x="25" y="0"/>
                    </a:lnTo>
                    <a:lnTo>
                      <a:pt x="22" y="13"/>
                    </a:lnTo>
                    <a:lnTo>
                      <a:pt x="19" y="25"/>
                    </a:lnTo>
                    <a:lnTo>
                      <a:pt x="16" y="37"/>
                    </a:lnTo>
                    <a:lnTo>
                      <a:pt x="13" y="49"/>
                    </a:lnTo>
                    <a:lnTo>
                      <a:pt x="10" y="61"/>
                    </a:lnTo>
                    <a:lnTo>
                      <a:pt x="7" y="74"/>
                    </a:lnTo>
                    <a:lnTo>
                      <a:pt x="3" y="86"/>
                    </a:lnTo>
                    <a:lnTo>
                      <a:pt x="0" y="98"/>
                    </a:lnTo>
                    <a:lnTo>
                      <a:pt x="6" y="99"/>
                    </a:lnTo>
                    <a:lnTo>
                      <a:pt x="12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34" name="Freeform 191"/>
              <p:cNvSpPr>
                <a:spLocks/>
              </p:cNvSpPr>
              <p:nvPr/>
            </p:nvSpPr>
            <p:spPr bwMode="auto">
              <a:xfrm>
                <a:off x="3657" y="2340"/>
                <a:ext cx="3" cy="11"/>
              </a:xfrm>
              <a:custGeom>
                <a:avLst/>
                <a:gdLst/>
                <a:ahLst/>
                <a:cxnLst>
                  <a:cxn ang="0">
                    <a:pos x="12" y="100"/>
                  </a:cxn>
                  <a:cxn ang="0">
                    <a:pos x="14" y="87"/>
                  </a:cxn>
                  <a:cxn ang="0">
                    <a:pos x="16" y="74"/>
                  </a:cxn>
                  <a:cxn ang="0">
                    <a:pos x="19" y="62"/>
                  </a:cxn>
                  <a:cxn ang="0">
                    <a:pos x="22" y="50"/>
                  </a:cxn>
                  <a:cxn ang="0">
                    <a:pos x="24" y="38"/>
                  </a:cxn>
                  <a:cxn ang="0">
                    <a:pos x="27" y="26"/>
                  </a:cxn>
                  <a:cxn ang="0">
                    <a:pos x="30" y="14"/>
                  </a:cxn>
                  <a:cxn ang="0">
                    <a:pos x="33" y="2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20" y="12"/>
                  </a:cxn>
                  <a:cxn ang="0">
                    <a:pos x="17" y="24"/>
                  </a:cxn>
                  <a:cxn ang="0">
                    <a:pos x="14" y="36"/>
                  </a:cxn>
                  <a:cxn ang="0">
                    <a:pos x="12" y="48"/>
                  </a:cxn>
                  <a:cxn ang="0">
                    <a:pos x="9" y="59"/>
                  </a:cxn>
                  <a:cxn ang="0">
                    <a:pos x="5" y="71"/>
                  </a:cxn>
                  <a:cxn ang="0">
                    <a:pos x="2" y="84"/>
                  </a:cxn>
                  <a:cxn ang="0">
                    <a:pos x="0" y="96"/>
                  </a:cxn>
                  <a:cxn ang="0">
                    <a:pos x="5" y="98"/>
                  </a:cxn>
                  <a:cxn ang="0">
                    <a:pos x="12" y="100"/>
                  </a:cxn>
                </a:cxnLst>
                <a:rect l="0" t="0" r="r" b="b"/>
                <a:pathLst>
                  <a:path w="33" h="100">
                    <a:moveTo>
                      <a:pt x="12" y="100"/>
                    </a:moveTo>
                    <a:lnTo>
                      <a:pt x="14" y="87"/>
                    </a:lnTo>
                    <a:lnTo>
                      <a:pt x="16" y="74"/>
                    </a:lnTo>
                    <a:lnTo>
                      <a:pt x="19" y="62"/>
                    </a:lnTo>
                    <a:lnTo>
                      <a:pt x="22" y="50"/>
                    </a:lnTo>
                    <a:lnTo>
                      <a:pt x="24" y="38"/>
                    </a:lnTo>
                    <a:lnTo>
                      <a:pt x="27" y="26"/>
                    </a:lnTo>
                    <a:lnTo>
                      <a:pt x="30" y="14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20" y="12"/>
                    </a:lnTo>
                    <a:lnTo>
                      <a:pt x="17" y="24"/>
                    </a:lnTo>
                    <a:lnTo>
                      <a:pt x="14" y="36"/>
                    </a:lnTo>
                    <a:lnTo>
                      <a:pt x="12" y="48"/>
                    </a:lnTo>
                    <a:lnTo>
                      <a:pt x="9" y="59"/>
                    </a:lnTo>
                    <a:lnTo>
                      <a:pt x="5" y="71"/>
                    </a:lnTo>
                    <a:lnTo>
                      <a:pt x="2" y="84"/>
                    </a:lnTo>
                    <a:lnTo>
                      <a:pt x="0" y="96"/>
                    </a:lnTo>
                    <a:lnTo>
                      <a:pt x="5" y="98"/>
                    </a:lnTo>
                    <a:lnTo>
                      <a:pt x="12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35" name="Freeform 192"/>
              <p:cNvSpPr>
                <a:spLocks/>
              </p:cNvSpPr>
              <p:nvPr/>
            </p:nvSpPr>
            <p:spPr bwMode="auto">
              <a:xfrm>
                <a:off x="3654" y="2339"/>
                <a:ext cx="3" cy="11"/>
              </a:xfrm>
              <a:custGeom>
                <a:avLst/>
                <a:gdLst/>
                <a:ahLst/>
                <a:cxnLst>
                  <a:cxn ang="0">
                    <a:pos x="11" y="100"/>
                  </a:cxn>
                  <a:cxn ang="0">
                    <a:pos x="14" y="88"/>
                  </a:cxn>
                  <a:cxn ang="0">
                    <a:pos x="17" y="75"/>
                  </a:cxn>
                  <a:cxn ang="0">
                    <a:pos x="20" y="63"/>
                  </a:cxn>
                  <a:cxn ang="0">
                    <a:pos x="23" y="51"/>
                  </a:cxn>
                  <a:cxn ang="0">
                    <a:pos x="25" y="39"/>
                  </a:cxn>
                  <a:cxn ang="0">
                    <a:pos x="28" y="27"/>
                  </a:cxn>
                  <a:cxn ang="0">
                    <a:pos x="31" y="14"/>
                  </a:cxn>
                  <a:cxn ang="0">
                    <a:pos x="34" y="2"/>
                  </a:cxn>
                  <a:cxn ang="0">
                    <a:pos x="28" y="1"/>
                  </a:cxn>
                  <a:cxn ang="0">
                    <a:pos x="24" y="0"/>
                  </a:cxn>
                  <a:cxn ang="0">
                    <a:pos x="21" y="12"/>
                  </a:cxn>
                  <a:cxn ang="0">
                    <a:pos x="18" y="25"/>
                  </a:cxn>
                  <a:cxn ang="0">
                    <a:pos x="15" y="37"/>
                  </a:cxn>
                  <a:cxn ang="0">
                    <a:pos x="11" y="49"/>
                  </a:cxn>
                  <a:cxn ang="0">
                    <a:pos x="8" y="61"/>
                  </a:cxn>
                  <a:cxn ang="0">
                    <a:pos x="5" y="73"/>
                  </a:cxn>
                  <a:cxn ang="0">
                    <a:pos x="2" y="86"/>
                  </a:cxn>
                  <a:cxn ang="0">
                    <a:pos x="0" y="98"/>
                  </a:cxn>
                  <a:cxn ang="0">
                    <a:pos x="6" y="99"/>
                  </a:cxn>
                  <a:cxn ang="0">
                    <a:pos x="11" y="100"/>
                  </a:cxn>
                </a:cxnLst>
                <a:rect l="0" t="0" r="r" b="b"/>
                <a:pathLst>
                  <a:path w="34" h="100">
                    <a:moveTo>
                      <a:pt x="11" y="100"/>
                    </a:moveTo>
                    <a:lnTo>
                      <a:pt x="14" y="88"/>
                    </a:lnTo>
                    <a:lnTo>
                      <a:pt x="17" y="75"/>
                    </a:lnTo>
                    <a:lnTo>
                      <a:pt x="20" y="63"/>
                    </a:lnTo>
                    <a:lnTo>
                      <a:pt x="23" y="51"/>
                    </a:lnTo>
                    <a:lnTo>
                      <a:pt x="25" y="39"/>
                    </a:lnTo>
                    <a:lnTo>
                      <a:pt x="28" y="27"/>
                    </a:lnTo>
                    <a:lnTo>
                      <a:pt x="31" y="14"/>
                    </a:lnTo>
                    <a:lnTo>
                      <a:pt x="34" y="2"/>
                    </a:lnTo>
                    <a:lnTo>
                      <a:pt x="28" y="1"/>
                    </a:lnTo>
                    <a:lnTo>
                      <a:pt x="24" y="0"/>
                    </a:lnTo>
                    <a:lnTo>
                      <a:pt x="21" y="12"/>
                    </a:lnTo>
                    <a:lnTo>
                      <a:pt x="18" y="25"/>
                    </a:lnTo>
                    <a:lnTo>
                      <a:pt x="15" y="37"/>
                    </a:lnTo>
                    <a:lnTo>
                      <a:pt x="11" y="49"/>
                    </a:lnTo>
                    <a:lnTo>
                      <a:pt x="8" y="61"/>
                    </a:lnTo>
                    <a:lnTo>
                      <a:pt x="5" y="73"/>
                    </a:lnTo>
                    <a:lnTo>
                      <a:pt x="2" y="86"/>
                    </a:lnTo>
                    <a:lnTo>
                      <a:pt x="0" y="98"/>
                    </a:lnTo>
                    <a:lnTo>
                      <a:pt x="6" y="99"/>
                    </a:lnTo>
                    <a:lnTo>
                      <a:pt x="11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36" name="Freeform 193"/>
              <p:cNvSpPr>
                <a:spLocks/>
              </p:cNvSpPr>
              <p:nvPr/>
            </p:nvSpPr>
            <p:spPr bwMode="auto">
              <a:xfrm>
                <a:off x="3650" y="2339"/>
                <a:ext cx="4" cy="11"/>
              </a:xfrm>
              <a:custGeom>
                <a:avLst/>
                <a:gdLst/>
                <a:ahLst/>
                <a:cxnLst>
                  <a:cxn ang="0">
                    <a:pos x="10" y="101"/>
                  </a:cxn>
                  <a:cxn ang="0">
                    <a:pos x="12" y="88"/>
                  </a:cxn>
                  <a:cxn ang="0">
                    <a:pos x="15" y="75"/>
                  </a:cxn>
                  <a:cxn ang="0">
                    <a:pos x="17" y="63"/>
                  </a:cxn>
                  <a:cxn ang="0">
                    <a:pos x="20" y="51"/>
                  </a:cxn>
                  <a:cxn ang="0">
                    <a:pos x="23" y="39"/>
                  </a:cxn>
                  <a:cxn ang="0">
                    <a:pos x="26" y="27"/>
                  </a:cxn>
                  <a:cxn ang="0">
                    <a:pos x="29" y="15"/>
                  </a:cxn>
                  <a:cxn ang="0">
                    <a:pos x="32" y="4"/>
                  </a:cxn>
                  <a:cxn ang="0">
                    <a:pos x="27" y="2"/>
                  </a:cxn>
                  <a:cxn ang="0">
                    <a:pos x="24" y="0"/>
                  </a:cxn>
                  <a:cxn ang="0">
                    <a:pos x="21" y="12"/>
                  </a:cxn>
                  <a:cxn ang="0">
                    <a:pos x="18" y="25"/>
                  </a:cxn>
                  <a:cxn ang="0">
                    <a:pos x="15" y="37"/>
                  </a:cxn>
                  <a:cxn ang="0">
                    <a:pos x="11" y="49"/>
                  </a:cxn>
                  <a:cxn ang="0">
                    <a:pos x="8" y="61"/>
                  </a:cxn>
                  <a:cxn ang="0">
                    <a:pos x="5" y="73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5" y="99"/>
                  </a:cxn>
                  <a:cxn ang="0">
                    <a:pos x="10" y="101"/>
                  </a:cxn>
                </a:cxnLst>
                <a:rect l="0" t="0" r="r" b="b"/>
                <a:pathLst>
                  <a:path w="32" h="101">
                    <a:moveTo>
                      <a:pt x="10" y="101"/>
                    </a:moveTo>
                    <a:lnTo>
                      <a:pt x="12" y="88"/>
                    </a:lnTo>
                    <a:lnTo>
                      <a:pt x="15" y="75"/>
                    </a:lnTo>
                    <a:lnTo>
                      <a:pt x="17" y="63"/>
                    </a:lnTo>
                    <a:lnTo>
                      <a:pt x="20" y="51"/>
                    </a:lnTo>
                    <a:lnTo>
                      <a:pt x="23" y="39"/>
                    </a:lnTo>
                    <a:lnTo>
                      <a:pt x="26" y="27"/>
                    </a:lnTo>
                    <a:lnTo>
                      <a:pt x="29" y="15"/>
                    </a:lnTo>
                    <a:lnTo>
                      <a:pt x="32" y="4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21" y="12"/>
                    </a:lnTo>
                    <a:lnTo>
                      <a:pt x="18" y="25"/>
                    </a:lnTo>
                    <a:lnTo>
                      <a:pt x="15" y="37"/>
                    </a:lnTo>
                    <a:lnTo>
                      <a:pt x="11" y="49"/>
                    </a:lnTo>
                    <a:lnTo>
                      <a:pt x="8" y="61"/>
                    </a:lnTo>
                    <a:lnTo>
                      <a:pt x="5" y="73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5" y="99"/>
                    </a:lnTo>
                    <a:lnTo>
                      <a:pt x="10" y="10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37" name="Freeform 194"/>
              <p:cNvSpPr>
                <a:spLocks/>
              </p:cNvSpPr>
              <p:nvPr/>
            </p:nvSpPr>
            <p:spPr bwMode="auto">
              <a:xfrm>
                <a:off x="3647" y="2338"/>
                <a:ext cx="3" cy="11"/>
              </a:xfrm>
              <a:custGeom>
                <a:avLst/>
                <a:gdLst/>
                <a:ahLst/>
                <a:cxnLst>
                  <a:cxn ang="0">
                    <a:pos x="11" y="100"/>
                  </a:cxn>
                  <a:cxn ang="0">
                    <a:pos x="13" y="86"/>
                  </a:cxn>
                  <a:cxn ang="0">
                    <a:pos x="16" y="74"/>
                  </a:cxn>
                  <a:cxn ang="0">
                    <a:pos x="20" y="62"/>
                  </a:cxn>
                  <a:cxn ang="0">
                    <a:pos x="23" y="50"/>
                  </a:cxn>
                  <a:cxn ang="0">
                    <a:pos x="25" y="38"/>
                  </a:cxn>
                  <a:cxn ang="0">
                    <a:pos x="28" y="26"/>
                  </a:cxn>
                  <a:cxn ang="0">
                    <a:pos x="31" y="13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5" y="0"/>
                  </a:cxn>
                  <a:cxn ang="0">
                    <a:pos x="22" y="11"/>
                  </a:cxn>
                  <a:cxn ang="0">
                    <a:pos x="18" y="24"/>
                  </a:cxn>
                  <a:cxn ang="0">
                    <a:pos x="15" y="36"/>
                  </a:cxn>
                  <a:cxn ang="0">
                    <a:pos x="12" y="48"/>
                  </a:cxn>
                  <a:cxn ang="0">
                    <a:pos x="9" y="60"/>
                  </a:cxn>
                  <a:cxn ang="0">
                    <a:pos x="6" y="72"/>
                  </a:cxn>
                  <a:cxn ang="0">
                    <a:pos x="3" y="84"/>
                  </a:cxn>
                  <a:cxn ang="0">
                    <a:pos x="0" y="98"/>
                  </a:cxn>
                  <a:cxn ang="0">
                    <a:pos x="6" y="98"/>
                  </a:cxn>
                  <a:cxn ang="0">
                    <a:pos x="11" y="100"/>
                  </a:cxn>
                </a:cxnLst>
                <a:rect l="0" t="0" r="r" b="b"/>
                <a:pathLst>
                  <a:path w="34" h="100">
                    <a:moveTo>
                      <a:pt x="11" y="100"/>
                    </a:moveTo>
                    <a:lnTo>
                      <a:pt x="13" y="86"/>
                    </a:lnTo>
                    <a:lnTo>
                      <a:pt x="16" y="74"/>
                    </a:lnTo>
                    <a:lnTo>
                      <a:pt x="20" y="62"/>
                    </a:lnTo>
                    <a:lnTo>
                      <a:pt x="23" y="50"/>
                    </a:lnTo>
                    <a:lnTo>
                      <a:pt x="25" y="38"/>
                    </a:lnTo>
                    <a:lnTo>
                      <a:pt x="28" y="26"/>
                    </a:lnTo>
                    <a:lnTo>
                      <a:pt x="31" y="13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2" y="11"/>
                    </a:lnTo>
                    <a:lnTo>
                      <a:pt x="18" y="24"/>
                    </a:lnTo>
                    <a:lnTo>
                      <a:pt x="15" y="36"/>
                    </a:lnTo>
                    <a:lnTo>
                      <a:pt x="12" y="48"/>
                    </a:lnTo>
                    <a:lnTo>
                      <a:pt x="9" y="60"/>
                    </a:lnTo>
                    <a:lnTo>
                      <a:pt x="6" y="72"/>
                    </a:lnTo>
                    <a:lnTo>
                      <a:pt x="3" y="84"/>
                    </a:lnTo>
                    <a:lnTo>
                      <a:pt x="0" y="98"/>
                    </a:lnTo>
                    <a:lnTo>
                      <a:pt x="6" y="98"/>
                    </a:lnTo>
                    <a:lnTo>
                      <a:pt x="11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38" name="Freeform 195"/>
              <p:cNvSpPr>
                <a:spLocks/>
              </p:cNvSpPr>
              <p:nvPr/>
            </p:nvSpPr>
            <p:spPr bwMode="auto">
              <a:xfrm>
                <a:off x="3644" y="2338"/>
                <a:ext cx="3" cy="11"/>
              </a:xfrm>
              <a:custGeom>
                <a:avLst/>
                <a:gdLst/>
                <a:ahLst/>
                <a:cxnLst>
                  <a:cxn ang="0">
                    <a:pos x="11" y="100"/>
                  </a:cxn>
                  <a:cxn ang="0">
                    <a:pos x="13" y="87"/>
                  </a:cxn>
                  <a:cxn ang="0">
                    <a:pos x="15" y="75"/>
                  </a:cxn>
                  <a:cxn ang="0">
                    <a:pos x="18" y="63"/>
                  </a:cxn>
                  <a:cxn ang="0">
                    <a:pos x="21" y="51"/>
                  </a:cxn>
                  <a:cxn ang="0">
                    <a:pos x="24" y="39"/>
                  </a:cxn>
                  <a:cxn ang="0">
                    <a:pos x="27" y="26"/>
                  </a:cxn>
                  <a:cxn ang="0">
                    <a:pos x="30" y="14"/>
                  </a:cxn>
                  <a:cxn ang="0">
                    <a:pos x="33" y="2"/>
                  </a:cxn>
                  <a:cxn ang="0">
                    <a:pos x="28" y="1"/>
                  </a:cxn>
                  <a:cxn ang="0">
                    <a:pos x="25" y="0"/>
                  </a:cxn>
                  <a:cxn ang="0">
                    <a:pos x="21" y="12"/>
                  </a:cxn>
                  <a:cxn ang="0">
                    <a:pos x="18" y="24"/>
                  </a:cxn>
                  <a:cxn ang="0">
                    <a:pos x="15" y="37"/>
                  </a:cxn>
                  <a:cxn ang="0">
                    <a:pos x="12" y="49"/>
                  </a:cxn>
                  <a:cxn ang="0">
                    <a:pos x="9" y="61"/>
                  </a:cxn>
                  <a:cxn ang="0">
                    <a:pos x="6" y="73"/>
                  </a:cxn>
                  <a:cxn ang="0">
                    <a:pos x="3" y="85"/>
                  </a:cxn>
                  <a:cxn ang="0">
                    <a:pos x="0" y="98"/>
                  </a:cxn>
                  <a:cxn ang="0">
                    <a:pos x="5" y="99"/>
                  </a:cxn>
                  <a:cxn ang="0">
                    <a:pos x="11" y="100"/>
                  </a:cxn>
                </a:cxnLst>
                <a:rect l="0" t="0" r="r" b="b"/>
                <a:pathLst>
                  <a:path w="33" h="100">
                    <a:moveTo>
                      <a:pt x="11" y="100"/>
                    </a:moveTo>
                    <a:lnTo>
                      <a:pt x="13" y="87"/>
                    </a:lnTo>
                    <a:lnTo>
                      <a:pt x="15" y="75"/>
                    </a:lnTo>
                    <a:lnTo>
                      <a:pt x="18" y="63"/>
                    </a:lnTo>
                    <a:lnTo>
                      <a:pt x="21" y="51"/>
                    </a:lnTo>
                    <a:lnTo>
                      <a:pt x="24" y="39"/>
                    </a:lnTo>
                    <a:lnTo>
                      <a:pt x="27" y="26"/>
                    </a:lnTo>
                    <a:lnTo>
                      <a:pt x="30" y="14"/>
                    </a:lnTo>
                    <a:lnTo>
                      <a:pt x="33" y="2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1" y="12"/>
                    </a:lnTo>
                    <a:lnTo>
                      <a:pt x="18" y="24"/>
                    </a:lnTo>
                    <a:lnTo>
                      <a:pt x="15" y="37"/>
                    </a:lnTo>
                    <a:lnTo>
                      <a:pt x="12" y="49"/>
                    </a:lnTo>
                    <a:lnTo>
                      <a:pt x="9" y="61"/>
                    </a:lnTo>
                    <a:lnTo>
                      <a:pt x="6" y="73"/>
                    </a:lnTo>
                    <a:lnTo>
                      <a:pt x="3" y="85"/>
                    </a:lnTo>
                    <a:lnTo>
                      <a:pt x="0" y="98"/>
                    </a:lnTo>
                    <a:lnTo>
                      <a:pt x="5" y="99"/>
                    </a:lnTo>
                    <a:lnTo>
                      <a:pt x="11" y="10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39" name="Freeform 196"/>
              <p:cNvSpPr>
                <a:spLocks/>
              </p:cNvSpPr>
              <p:nvPr/>
            </p:nvSpPr>
            <p:spPr bwMode="auto">
              <a:xfrm>
                <a:off x="3640" y="2337"/>
                <a:ext cx="4" cy="11"/>
              </a:xfrm>
              <a:custGeom>
                <a:avLst/>
                <a:gdLst/>
                <a:ahLst/>
                <a:cxnLst>
                  <a:cxn ang="0">
                    <a:pos x="9" y="101"/>
                  </a:cxn>
                  <a:cxn ang="0">
                    <a:pos x="11" y="87"/>
                  </a:cxn>
                  <a:cxn ang="0">
                    <a:pos x="14" y="75"/>
                  </a:cxn>
                  <a:cxn ang="0">
                    <a:pos x="17" y="63"/>
                  </a:cxn>
                  <a:cxn ang="0">
                    <a:pos x="20" y="51"/>
                  </a:cxn>
                  <a:cxn ang="0">
                    <a:pos x="22" y="39"/>
                  </a:cxn>
                  <a:cxn ang="0">
                    <a:pos x="26" y="26"/>
                  </a:cxn>
                  <a:cxn ang="0">
                    <a:pos x="29" y="15"/>
                  </a:cxn>
                  <a:cxn ang="0">
                    <a:pos x="32" y="4"/>
                  </a:cxn>
                  <a:cxn ang="0">
                    <a:pos x="26" y="2"/>
                  </a:cxn>
                  <a:cxn ang="0">
                    <a:pos x="22" y="0"/>
                  </a:cxn>
                  <a:cxn ang="0">
                    <a:pos x="19" y="12"/>
                  </a:cxn>
                  <a:cxn ang="0">
                    <a:pos x="16" y="24"/>
                  </a:cxn>
                  <a:cxn ang="0">
                    <a:pos x="13" y="37"/>
                  </a:cxn>
                  <a:cxn ang="0">
                    <a:pos x="10" y="49"/>
                  </a:cxn>
                  <a:cxn ang="0">
                    <a:pos x="7" y="61"/>
                  </a:cxn>
                  <a:cxn ang="0">
                    <a:pos x="4" y="73"/>
                  </a:cxn>
                  <a:cxn ang="0">
                    <a:pos x="2" y="85"/>
                  </a:cxn>
                  <a:cxn ang="0">
                    <a:pos x="0" y="97"/>
                  </a:cxn>
                  <a:cxn ang="0">
                    <a:pos x="4" y="98"/>
                  </a:cxn>
                  <a:cxn ang="0">
                    <a:pos x="9" y="101"/>
                  </a:cxn>
                </a:cxnLst>
                <a:rect l="0" t="0" r="r" b="b"/>
                <a:pathLst>
                  <a:path w="32" h="101">
                    <a:moveTo>
                      <a:pt x="9" y="101"/>
                    </a:moveTo>
                    <a:lnTo>
                      <a:pt x="11" y="87"/>
                    </a:lnTo>
                    <a:lnTo>
                      <a:pt x="14" y="75"/>
                    </a:lnTo>
                    <a:lnTo>
                      <a:pt x="17" y="63"/>
                    </a:lnTo>
                    <a:lnTo>
                      <a:pt x="20" y="51"/>
                    </a:lnTo>
                    <a:lnTo>
                      <a:pt x="22" y="39"/>
                    </a:lnTo>
                    <a:lnTo>
                      <a:pt x="26" y="26"/>
                    </a:lnTo>
                    <a:lnTo>
                      <a:pt x="29" y="15"/>
                    </a:lnTo>
                    <a:lnTo>
                      <a:pt x="32" y="4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19" y="12"/>
                    </a:lnTo>
                    <a:lnTo>
                      <a:pt x="16" y="24"/>
                    </a:lnTo>
                    <a:lnTo>
                      <a:pt x="13" y="37"/>
                    </a:lnTo>
                    <a:lnTo>
                      <a:pt x="10" y="49"/>
                    </a:lnTo>
                    <a:lnTo>
                      <a:pt x="7" y="61"/>
                    </a:lnTo>
                    <a:lnTo>
                      <a:pt x="4" y="73"/>
                    </a:lnTo>
                    <a:lnTo>
                      <a:pt x="2" y="85"/>
                    </a:lnTo>
                    <a:lnTo>
                      <a:pt x="0" y="97"/>
                    </a:lnTo>
                    <a:lnTo>
                      <a:pt x="4" y="98"/>
                    </a:lnTo>
                    <a:lnTo>
                      <a:pt x="9" y="10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40" name="Freeform 197"/>
              <p:cNvSpPr>
                <a:spLocks/>
              </p:cNvSpPr>
              <p:nvPr/>
            </p:nvSpPr>
            <p:spPr bwMode="auto">
              <a:xfrm>
                <a:off x="3637" y="2337"/>
                <a:ext cx="3" cy="11"/>
              </a:xfrm>
              <a:custGeom>
                <a:avLst/>
                <a:gdLst/>
                <a:ahLst/>
                <a:cxnLst>
                  <a:cxn ang="0">
                    <a:pos x="11" y="101"/>
                  </a:cxn>
                  <a:cxn ang="0">
                    <a:pos x="13" y="88"/>
                  </a:cxn>
                  <a:cxn ang="0">
                    <a:pos x="16" y="76"/>
                  </a:cxn>
                  <a:cxn ang="0">
                    <a:pos x="19" y="64"/>
                  </a:cxn>
                  <a:cxn ang="0">
                    <a:pos x="22" y="52"/>
                  </a:cxn>
                  <a:cxn ang="0">
                    <a:pos x="24" y="40"/>
                  </a:cxn>
                  <a:cxn ang="0">
                    <a:pos x="27" y="27"/>
                  </a:cxn>
                  <a:cxn ang="0">
                    <a:pos x="30" y="15"/>
                  </a:cxn>
                  <a:cxn ang="0">
                    <a:pos x="33" y="4"/>
                  </a:cxn>
                  <a:cxn ang="0">
                    <a:pos x="28" y="2"/>
                  </a:cxn>
                  <a:cxn ang="0">
                    <a:pos x="24" y="0"/>
                  </a:cxn>
                  <a:cxn ang="0">
                    <a:pos x="21" y="12"/>
                  </a:cxn>
                  <a:cxn ang="0">
                    <a:pos x="18" y="24"/>
                  </a:cxn>
                  <a:cxn ang="0">
                    <a:pos x="15" y="36"/>
                  </a:cxn>
                  <a:cxn ang="0">
                    <a:pos x="12" y="50"/>
                  </a:cxn>
                  <a:cxn ang="0">
                    <a:pos x="9" y="62"/>
                  </a:cxn>
                  <a:cxn ang="0">
                    <a:pos x="6" y="74"/>
                  </a:cxn>
                  <a:cxn ang="0">
                    <a:pos x="3" y="86"/>
                  </a:cxn>
                  <a:cxn ang="0">
                    <a:pos x="0" y="99"/>
                  </a:cxn>
                  <a:cxn ang="0">
                    <a:pos x="5" y="100"/>
                  </a:cxn>
                  <a:cxn ang="0">
                    <a:pos x="11" y="101"/>
                  </a:cxn>
                </a:cxnLst>
                <a:rect l="0" t="0" r="r" b="b"/>
                <a:pathLst>
                  <a:path w="33" h="101">
                    <a:moveTo>
                      <a:pt x="11" y="101"/>
                    </a:moveTo>
                    <a:lnTo>
                      <a:pt x="13" y="88"/>
                    </a:lnTo>
                    <a:lnTo>
                      <a:pt x="16" y="76"/>
                    </a:lnTo>
                    <a:lnTo>
                      <a:pt x="19" y="64"/>
                    </a:lnTo>
                    <a:lnTo>
                      <a:pt x="22" y="52"/>
                    </a:lnTo>
                    <a:lnTo>
                      <a:pt x="24" y="40"/>
                    </a:lnTo>
                    <a:lnTo>
                      <a:pt x="27" y="27"/>
                    </a:lnTo>
                    <a:lnTo>
                      <a:pt x="30" y="15"/>
                    </a:lnTo>
                    <a:lnTo>
                      <a:pt x="33" y="4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1" y="12"/>
                    </a:lnTo>
                    <a:lnTo>
                      <a:pt x="18" y="24"/>
                    </a:lnTo>
                    <a:lnTo>
                      <a:pt x="15" y="36"/>
                    </a:lnTo>
                    <a:lnTo>
                      <a:pt x="12" y="50"/>
                    </a:lnTo>
                    <a:lnTo>
                      <a:pt x="9" y="62"/>
                    </a:lnTo>
                    <a:lnTo>
                      <a:pt x="6" y="74"/>
                    </a:lnTo>
                    <a:lnTo>
                      <a:pt x="3" y="86"/>
                    </a:lnTo>
                    <a:lnTo>
                      <a:pt x="0" y="99"/>
                    </a:lnTo>
                    <a:lnTo>
                      <a:pt x="5" y="100"/>
                    </a:lnTo>
                    <a:lnTo>
                      <a:pt x="11" y="101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41" name="Freeform 198"/>
              <p:cNvSpPr>
                <a:spLocks/>
              </p:cNvSpPr>
              <p:nvPr/>
            </p:nvSpPr>
            <p:spPr bwMode="auto">
              <a:xfrm>
                <a:off x="3634" y="2336"/>
                <a:ext cx="3" cy="11"/>
              </a:xfrm>
              <a:custGeom>
                <a:avLst/>
                <a:gdLst/>
                <a:ahLst/>
                <a:cxnLst>
                  <a:cxn ang="0">
                    <a:pos x="10" y="99"/>
                  </a:cxn>
                  <a:cxn ang="0">
                    <a:pos x="33" y="2"/>
                  </a:cxn>
                  <a:cxn ang="0">
                    <a:pos x="23" y="0"/>
                  </a:cxn>
                  <a:cxn ang="0">
                    <a:pos x="0" y="97"/>
                  </a:cxn>
                  <a:cxn ang="0">
                    <a:pos x="10" y="99"/>
                  </a:cxn>
                </a:cxnLst>
                <a:rect l="0" t="0" r="r" b="b"/>
                <a:pathLst>
                  <a:path w="33" h="99">
                    <a:moveTo>
                      <a:pt x="10" y="99"/>
                    </a:moveTo>
                    <a:lnTo>
                      <a:pt x="33" y="2"/>
                    </a:lnTo>
                    <a:lnTo>
                      <a:pt x="23" y="0"/>
                    </a:lnTo>
                    <a:lnTo>
                      <a:pt x="0" y="97"/>
                    </a:lnTo>
                    <a:lnTo>
                      <a:pt x="10" y="99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42" name="Freeform 199"/>
              <p:cNvSpPr>
                <a:spLocks/>
              </p:cNvSpPr>
              <p:nvPr/>
            </p:nvSpPr>
            <p:spPr bwMode="auto">
              <a:xfrm>
                <a:off x="3608" y="2255"/>
                <a:ext cx="39" cy="97"/>
              </a:xfrm>
              <a:custGeom>
                <a:avLst/>
                <a:gdLst/>
                <a:ahLst/>
                <a:cxnLst>
                  <a:cxn ang="0">
                    <a:pos x="386" y="44"/>
                  </a:cxn>
                  <a:cxn ang="0">
                    <a:pos x="362" y="148"/>
                  </a:cxn>
                  <a:cxn ang="0">
                    <a:pos x="339" y="252"/>
                  </a:cxn>
                  <a:cxn ang="0">
                    <a:pos x="315" y="355"/>
                  </a:cxn>
                  <a:cxn ang="0">
                    <a:pos x="293" y="459"/>
                  </a:cxn>
                  <a:cxn ang="0">
                    <a:pos x="269" y="562"/>
                  </a:cxn>
                  <a:cxn ang="0">
                    <a:pos x="246" y="666"/>
                  </a:cxn>
                  <a:cxn ang="0">
                    <a:pos x="222" y="769"/>
                  </a:cxn>
                  <a:cxn ang="0">
                    <a:pos x="200" y="873"/>
                  </a:cxn>
                  <a:cxn ang="0">
                    <a:pos x="175" y="867"/>
                  </a:cxn>
                  <a:cxn ang="0">
                    <a:pos x="150" y="863"/>
                  </a:cxn>
                  <a:cxn ang="0">
                    <a:pos x="125" y="858"/>
                  </a:cxn>
                  <a:cxn ang="0">
                    <a:pos x="100" y="854"/>
                  </a:cxn>
                  <a:cxn ang="0">
                    <a:pos x="74" y="849"/>
                  </a:cxn>
                  <a:cxn ang="0">
                    <a:pos x="50" y="845"/>
                  </a:cxn>
                  <a:cxn ang="0">
                    <a:pos x="25" y="840"/>
                  </a:cxn>
                  <a:cxn ang="0">
                    <a:pos x="0" y="836"/>
                  </a:cxn>
                  <a:cxn ang="0">
                    <a:pos x="12" y="731"/>
                  </a:cxn>
                  <a:cxn ang="0">
                    <a:pos x="28" y="627"/>
                  </a:cxn>
                  <a:cxn ang="0">
                    <a:pos x="45" y="522"/>
                  </a:cxn>
                  <a:cxn ang="0">
                    <a:pos x="66" y="418"/>
                  </a:cxn>
                  <a:cxn ang="0">
                    <a:pos x="90" y="312"/>
                  </a:cxn>
                  <a:cxn ang="0">
                    <a:pos x="117" y="209"/>
                  </a:cxn>
                  <a:cxn ang="0">
                    <a:pos x="148" y="103"/>
                  </a:cxn>
                  <a:cxn ang="0">
                    <a:pos x="183" y="0"/>
                  </a:cxn>
                  <a:cxn ang="0">
                    <a:pos x="208" y="5"/>
                  </a:cxn>
                  <a:cxn ang="0">
                    <a:pos x="233" y="11"/>
                  </a:cxn>
                  <a:cxn ang="0">
                    <a:pos x="258" y="16"/>
                  </a:cxn>
                  <a:cxn ang="0">
                    <a:pos x="283" y="22"/>
                  </a:cxn>
                  <a:cxn ang="0">
                    <a:pos x="308" y="27"/>
                  </a:cxn>
                  <a:cxn ang="0">
                    <a:pos x="334" y="33"/>
                  </a:cxn>
                  <a:cxn ang="0">
                    <a:pos x="360" y="38"/>
                  </a:cxn>
                  <a:cxn ang="0">
                    <a:pos x="386" y="44"/>
                  </a:cxn>
                </a:cxnLst>
                <a:rect l="0" t="0" r="r" b="b"/>
                <a:pathLst>
                  <a:path w="386" h="873">
                    <a:moveTo>
                      <a:pt x="386" y="44"/>
                    </a:moveTo>
                    <a:lnTo>
                      <a:pt x="362" y="148"/>
                    </a:lnTo>
                    <a:lnTo>
                      <a:pt x="339" y="252"/>
                    </a:lnTo>
                    <a:lnTo>
                      <a:pt x="315" y="355"/>
                    </a:lnTo>
                    <a:lnTo>
                      <a:pt x="293" y="459"/>
                    </a:lnTo>
                    <a:lnTo>
                      <a:pt x="269" y="562"/>
                    </a:lnTo>
                    <a:lnTo>
                      <a:pt x="246" y="666"/>
                    </a:lnTo>
                    <a:lnTo>
                      <a:pt x="222" y="769"/>
                    </a:lnTo>
                    <a:lnTo>
                      <a:pt x="200" y="873"/>
                    </a:lnTo>
                    <a:lnTo>
                      <a:pt x="175" y="867"/>
                    </a:lnTo>
                    <a:lnTo>
                      <a:pt x="150" y="863"/>
                    </a:lnTo>
                    <a:lnTo>
                      <a:pt x="125" y="858"/>
                    </a:lnTo>
                    <a:lnTo>
                      <a:pt x="100" y="854"/>
                    </a:lnTo>
                    <a:lnTo>
                      <a:pt x="74" y="849"/>
                    </a:lnTo>
                    <a:lnTo>
                      <a:pt x="50" y="845"/>
                    </a:lnTo>
                    <a:lnTo>
                      <a:pt x="25" y="840"/>
                    </a:lnTo>
                    <a:lnTo>
                      <a:pt x="0" y="836"/>
                    </a:lnTo>
                    <a:lnTo>
                      <a:pt x="12" y="731"/>
                    </a:lnTo>
                    <a:lnTo>
                      <a:pt x="28" y="627"/>
                    </a:lnTo>
                    <a:lnTo>
                      <a:pt x="45" y="522"/>
                    </a:lnTo>
                    <a:lnTo>
                      <a:pt x="66" y="418"/>
                    </a:lnTo>
                    <a:lnTo>
                      <a:pt x="90" y="312"/>
                    </a:lnTo>
                    <a:lnTo>
                      <a:pt x="117" y="209"/>
                    </a:lnTo>
                    <a:lnTo>
                      <a:pt x="148" y="103"/>
                    </a:lnTo>
                    <a:lnTo>
                      <a:pt x="183" y="0"/>
                    </a:lnTo>
                    <a:lnTo>
                      <a:pt x="208" y="5"/>
                    </a:lnTo>
                    <a:lnTo>
                      <a:pt x="233" y="11"/>
                    </a:lnTo>
                    <a:lnTo>
                      <a:pt x="258" y="16"/>
                    </a:lnTo>
                    <a:lnTo>
                      <a:pt x="283" y="22"/>
                    </a:lnTo>
                    <a:lnTo>
                      <a:pt x="308" y="27"/>
                    </a:lnTo>
                    <a:lnTo>
                      <a:pt x="334" y="33"/>
                    </a:lnTo>
                    <a:lnTo>
                      <a:pt x="360" y="38"/>
                    </a:lnTo>
                    <a:lnTo>
                      <a:pt x="386" y="44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43" name="Freeform 200"/>
              <p:cNvSpPr>
                <a:spLocks/>
              </p:cNvSpPr>
              <p:nvPr/>
            </p:nvSpPr>
            <p:spPr bwMode="auto">
              <a:xfrm>
                <a:off x="3563" y="2371"/>
                <a:ext cx="49" cy="3"/>
              </a:xfrm>
              <a:custGeom>
                <a:avLst/>
                <a:gdLst/>
                <a:ahLst/>
                <a:cxnLst>
                  <a:cxn ang="0">
                    <a:pos x="494" y="0"/>
                  </a:cxn>
                  <a:cxn ang="0">
                    <a:pos x="494" y="29"/>
                  </a:cxn>
                  <a:cxn ang="0">
                    <a:pos x="0" y="29"/>
                  </a:cxn>
                  <a:cxn ang="0">
                    <a:pos x="21" y="27"/>
                  </a:cxn>
                  <a:cxn ang="0">
                    <a:pos x="75" y="24"/>
                  </a:cxn>
                  <a:cxn ang="0">
                    <a:pos x="153" y="18"/>
                  </a:cxn>
                  <a:cxn ang="0">
                    <a:pos x="244" y="13"/>
                  </a:cxn>
                  <a:cxn ang="0">
                    <a:pos x="333" y="7"/>
                  </a:cxn>
                  <a:cxn ang="0">
                    <a:pos x="413" y="3"/>
                  </a:cxn>
                  <a:cxn ang="0">
                    <a:pos x="471" y="0"/>
                  </a:cxn>
                  <a:cxn ang="0">
                    <a:pos x="494" y="0"/>
                  </a:cxn>
                </a:cxnLst>
                <a:rect l="0" t="0" r="r" b="b"/>
                <a:pathLst>
                  <a:path w="494" h="29">
                    <a:moveTo>
                      <a:pt x="494" y="0"/>
                    </a:moveTo>
                    <a:lnTo>
                      <a:pt x="494" y="29"/>
                    </a:lnTo>
                    <a:lnTo>
                      <a:pt x="0" y="29"/>
                    </a:lnTo>
                    <a:lnTo>
                      <a:pt x="21" y="27"/>
                    </a:lnTo>
                    <a:lnTo>
                      <a:pt x="75" y="24"/>
                    </a:lnTo>
                    <a:lnTo>
                      <a:pt x="153" y="18"/>
                    </a:lnTo>
                    <a:lnTo>
                      <a:pt x="244" y="13"/>
                    </a:lnTo>
                    <a:lnTo>
                      <a:pt x="333" y="7"/>
                    </a:lnTo>
                    <a:lnTo>
                      <a:pt x="413" y="3"/>
                    </a:lnTo>
                    <a:lnTo>
                      <a:pt x="471" y="0"/>
                    </a:lnTo>
                    <a:lnTo>
                      <a:pt x="49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44" name="Freeform 201"/>
              <p:cNvSpPr>
                <a:spLocks/>
              </p:cNvSpPr>
              <p:nvPr/>
            </p:nvSpPr>
            <p:spPr bwMode="auto">
              <a:xfrm>
                <a:off x="3537" y="2381"/>
                <a:ext cx="196" cy="8"/>
              </a:xfrm>
              <a:custGeom>
                <a:avLst/>
                <a:gdLst/>
                <a:ahLst/>
                <a:cxnLst>
                  <a:cxn ang="0">
                    <a:pos x="1950" y="0"/>
                  </a:cxn>
                  <a:cxn ang="0">
                    <a:pos x="0" y="10"/>
                  </a:cxn>
                  <a:cxn ang="0">
                    <a:pos x="0" y="74"/>
                  </a:cxn>
                  <a:cxn ang="0">
                    <a:pos x="1959" y="74"/>
                  </a:cxn>
                  <a:cxn ang="0">
                    <a:pos x="1950" y="0"/>
                  </a:cxn>
                </a:cxnLst>
                <a:rect l="0" t="0" r="r" b="b"/>
                <a:pathLst>
                  <a:path w="1959" h="74">
                    <a:moveTo>
                      <a:pt x="1950" y="0"/>
                    </a:moveTo>
                    <a:lnTo>
                      <a:pt x="0" y="10"/>
                    </a:lnTo>
                    <a:lnTo>
                      <a:pt x="0" y="74"/>
                    </a:lnTo>
                    <a:lnTo>
                      <a:pt x="1959" y="74"/>
                    </a:lnTo>
                    <a:lnTo>
                      <a:pt x="195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45" name="Freeform 202"/>
              <p:cNvSpPr>
                <a:spLocks/>
              </p:cNvSpPr>
              <p:nvPr/>
            </p:nvSpPr>
            <p:spPr bwMode="auto">
              <a:xfrm>
                <a:off x="3565" y="2360"/>
                <a:ext cx="53" cy="11"/>
              </a:xfrm>
              <a:custGeom>
                <a:avLst/>
                <a:gdLst/>
                <a:ahLst/>
                <a:cxnLst>
                  <a:cxn ang="0">
                    <a:pos x="529" y="0"/>
                  </a:cxn>
                  <a:cxn ang="0">
                    <a:pos x="225" y="16"/>
                  </a:cxn>
                  <a:cxn ang="0">
                    <a:pos x="0" y="94"/>
                  </a:cxn>
                  <a:cxn ang="0">
                    <a:pos x="495" y="98"/>
                  </a:cxn>
                  <a:cxn ang="0">
                    <a:pos x="529" y="0"/>
                  </a:cxn>
                </a:cxnLst>
                <a:rect l="0" t="0" r="r" b="b"/>
                <a:pathLst>
                  <a:path w="529" h="98">
                    <a:moveTo>
                      <a:pt x="529" y="0"/>
                    </a:moveTo>
                    <a:lnTo>
                      <a:pt x="225" y="16"/>
                    </a:lnTo>
                    <a:lnTo>
                      <a:pt x="0" y="94"/>
                    </a:lnTo>
                    <a:lnTo>
                      <a:pt x="495" y="98"/>
                    </a:lnTo>
                    <a:lnTo>
                      <a:pt x="52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46" name="Freeform 203"/>
              <p:cNvSpPr>
                <a:spLocks/>
              </p:cNvSpPr>
              <p:nvPr/>
            </p:nvSpPr>
            <p:spPr bwMode="auto">
              <a:xfrm>
                <a:off x="3564" y="2360"/>
                <a:ext cx="54" cy="14"/>
              </a:xfrm>
              <a:custGeom>
                <a:avLst/>
                <a:gdLst/>
                <a:ahLst/>
                <a:cxnLst>
                  <a:cxn ang="0">
                    <a:pos x="538" y="26"/>
                  </a:cxn>
                  <a:cxn ang="0">
                    <a:pos x="500" y="111"/>
                  </a:cxn>
                  <a:cxn ang="0">
                    <a:pos x="0" y="131"/>
                  </a:cxn>
                  <a:cxn ang="0">
                    <a:pos x="8" y="92"/>
                  </a:cxn>
                  <a:cxn ang="0">
                    <a:pos x="484" y="55"/>
                  </a:cxn>
                  <a:cxn ang="0">
                    <a:pos x="538" y="0"/>
                  </a:cxn>
                  <a:cxn ang="0">
                    <a:pos x="538" y="2"/>
                  </a:cxn>
                  <a:cxn ang="0">
                    <a:pos x="538" y="9"/>
                  </a:cxn>
                  <a:cxn ang="0">
                    <a:pos x="538" y="17"/>
                  </a:cxn>
                  <a:cxn ang="0">
                    <a:pos x="538" y="26"/>
                  </a:cxn>
                </a:cxnLst>
                <a:rect l="0" t="0" r="r" b="b"/>
                <a:pathLst>
                  <a:path w="538" h="131">
                    <a:moveTo>
                      <a:pt x="538" y="26"/>
                    </a:moveTo>
                    <a:lnTo>
                      <a:pt x="500" y="111"/>
                    </a:lnTo>
                    <a:lnTo>
                      <a:pt x="0" y="131"/>
                    </a:lnTo>
                    <a:lnTo>
                      <a:pt x="8" y="92"/>
                    </a:lnTo>
                    <a:lnTo>
                      <a:pt x="484" y="55"/>
                    </a:lnTo>
                    <a:lnTo>
                      <a:pt x="538" y="0"/>
                    </a:lnTo>
                    <a:lnTo>
                      <a:pt x="538" y="2"/>
                    </a:lnTo>
                    <a:lnTo>
                      <a:pt x="538" y="9"/>
                    </a:lnTo>
                    <a:lnTo>
                      <a:pt x="538" y="17"/>
                    </a:lnTo>
                    <a:lnTo>
                      <a:pt x="538" y="26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47" name="Freeform 204"/>
              <p:cNvSpPr>
                <a:spLocks/>
              </p:cNvSpPr>
              <p:nvPr/>
            </p:nvSpPr>
            <p:spPr bwMode="auto">
              <a:xfrm>
                <a:off x="3607" y="2364"/>
                <a:ext cx="4" cy="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3" y="10"/>
                  </a:cxn>
                  <a:cxn ang="0">
                    <a:pos x="0" y="12"/>
                  </a:cxn>
                  <a:cxn ang="0">
                    <a:pos x="9" y="3"/>
                  </a:cxn>
                  <a:cxn ang="0">
                    <a:pos x="38" y="0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lnTo>
                      <a:pt x="33" y="10"/>
                    </a:lnTo>
                    <a:lnTo>
                      <a:pt x="0" y="12"/>
                    </a:lnTo>
                    <a:lnTo>
                      <a:pt x="9" y="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grpSp>
          <p:nvGrpSpPr>
            <p:cNvPr id="396" name="Csoportba foglalás 354"/>
            <p:cNvGrpSpPr/>
            <p:nvPr/>
          </p:nvGrpSpPr>
          <p:grpSpPr>
            <a:xfrm>
              <a:off x="5429250" y="3500438"/>
              <a:ext cx="523875" cy="631825"/>
              <a:chOff x="5429250" y="3500438"/>
              <a:chExt cx="523875" cy="631825"/>
            </a:xfrm>
          </p:grpSpPr>
          <p:sp>
            <p:nvSpPr>
              <p:cNvPr id="3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5429250" y="3500438"/>
                <a:ext cx="523875" cy="631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98" name="Freeform 206"/>
              <p:cNvSpPr>
                <a:spLocks/>
              </p:cNvSpPr>
              <p:nvPr/>
            </p:nvSpPr>
            <p:spPr bwMode="auto">
              <a:xfrm>
                <a:off x="5727700" y="3752851"/>
                <a:ext cx="4763" cy="1588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0" y="3"/>
                  </a:cxn>
                  <a:cxn ang="0">
                    <a:pos x="28" y="8"/>
                  </a:cxn>
                  <a:cxn ang="0">
                    <a:pos x="21" y="8"/>
                  </a:cxn>
                  <a:cxn ang="0">
                    <a:pos x="13" y="8"/>
                  </a:cxn>
                  <a:cxn ang="0">
                    <a:pos x="6" y="8"/>
                  </a:cxn>
                  <a:cxn ang="0">
                    <a:pos x="0" y="9"/>
                  </a:cxn>
                  <a:cxn ang="0">
                    <a:pos x="2" y="5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19" y="0"/>
                  </a:cxn>
                  <a:cxn ang="0">
                    <a:pos x="25" y="0"/>
                  </a:cxn>
                  <a:cxn ang="0">
                    <a:pos x="33" y="0"/>
                  </a:cxn>
                </a:cxnLst>
                <a:rect l="0" t="0" r="r" b="b"/>
                <a:pathLst>
                  <a:path w="33" h="9">
                    <a:moveTo>
                      <a:pt x="33" y="0"/>
                    </a:moveTo>
                    <a:lnTo>
                      <a:pt x="30" y="3"/>
                    </a:lnTo>
                    <a:lnTo>
                      <a:pt x="28" y="8"/>
                    </a:lnTo>
                    <a:lnTo>
                      <a:pt x="21" y="8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99" name="Freeform 207"/>
              <p:cNvSpPr>
                <a:spLocks/>
              </p:cNvSpPr>
              <p:nvPr/>
            </p:nvSpPr>
            <p:spPr bwMode="auto">
              <a:xfrm>
                <a:off x="5729288" y="3751263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2"/>
                  </a:cxn>
                  <a:cxn ang="0">
                    <a:pos x="27" y="7"/>
                  </a:cxn>
                  <a:cxn ang="0">
                    <a:pos x="20" y="7"/>
                  </a:cxn>
                  <a:cxn ang="0">
                    <a:pos x="14" y="8"/>
                  </a:cxn>
                  <a:cxn ang="0">
                    <a:pos x="6" y="9"/>
                  </a:cxn>
                  <a:cxn ang="0">
                    <a:pos x="0" y="10"/>
                  </a:cxn>
                  <a:cxn ang="0">
                    <a:pos x="3" y="6"/>
                  </a:cxn>
                  <a:cxn ang="0">
                    <a:pos x="7" y="1"/>
                  </a:cxn>
                  <a:cxn ang="0">
                    <a:pos x="14" y="0"/>
                  </a:cxn>
                  <a:cxn ang="0">
                    <a:pos x="20" y="0"/>
                  </a:cxn>
                  <a:cxn ang="0">
                    <a:pos x="26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2"/>
                    </a:lnTo>
                    <a:lnTo>
                      <a:pt x="27" y="7"/>
                    </a:lnTo>
                    <a:lnTo>
                      <a:pt x="20" y="7"/>
                    </a:lnTo>
                    <a:lnTo>
                      <a:pt x="14" y="8"/>
                    </a:lnTo>
                    <a:lnTo>
                      <a:pt x="6" y="9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7" y="1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00" name="Freeform 208"/>
              <p:cNvSpPr>
                <a:spLocks/>
              </p:cNvSpPr>
              <p:nvPr/>
            </p:nvSpPr>
            <p:spPr bwMode="auto">
              <a:xfrm>
                <a:off x="5730875" y="3749676"/>
                <a:ext cx="4763" cy="1588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4" y="3"/>
                  </a:cxn>
                  <a:cxn ang="0">
                    <a:pos x="23" y="7"/>
                  </a:cxn>
                  <a:cxn ang="0">
                    <a:pos x="16" y="7"/>
                  </a:cxn>
                  <a:cxn ang="0">
                    <a:pos x="10" y="8"/>
                  </a:cxn>
                  <a:cxn ang="0">
                    <a:pos x="4" y="8"/>
                  </a:cxn>
                  <a:cxn ang="0">
                    <a:pos x="0" y="9"/>
                  </a:cxn>
                  <a:cxn ang="0">
                    <a:pos x="2" y="5"/>
                  </a:cxn>
                  <a:cxn ang="0">
                    <a:pos x="5" y="2"/>
                  </a:cxn>
                  <a:cxn ang="0">
                    <a:pos x="10" y="1"/>
                  </a:cxn>
                  <a:cxn ang="0">
                    <a:pos x="15" y="1"/>
                  </a:cxn>
                  <a:cxn ang="0">
                    <a:pos x="20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9">
                    <a:moveTo>
                      <a:pt x="27" y="0"/>
                    </a:moveTo>
                    <a:lnTo>
                      <a:pt x="24" y="3"/>
                    </a:lnTo>
                    <a:lnTo>
                      <a:pt x="23" y="7"/>
                    </a:lnTo>
                    <a:lnTo>
                      <a:pt x="16" y="7"/>
                    </a:lnTo>
                    <a:lnTo>
                      <a:pt x="10" y="8"/>
                    </a:lnTo>
                    <a:lnTo>
                      <a:pt x="4" y="8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5" y="2"/>
                    </a:lnTo>
                    <a:lnTo>
                      <a:pt x="10" y="1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01" name="Freeform 209"/>
              <p:cNvSpPr>
                <a:spLocks/>
              </p:cNvSpPr>
              <p:nvPr/>
            </p:nvSpPr>
            <p:spPr bwMode="auto">
              <a:xfrm>
                <a:off x="5732463" y="3748088"/>
                <a:ext cx="4763" cy="1588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3" y="3"/>
                  </a:cxn>
                  <a:cxn ang="0">
                    <a:pos x="22" y="7"/>
                  </a:cxn>
                  <a:cxn ang="0">
                    <a:pos x="15" y="7"/>
                  </a:cxn>
                  <a:cxn ang="0">
                    <a:pos x="10" y="7"/>
                  </a:cxn>
                  <a:cxn ang="0">
                    <a:pos x="4" y="7"/>
                  </a:cxn>
                  <a:cxn ang="0">
                    <a:pos x="0" y="8"/>
                  </a:cxn>
                  <a:cxn ang="0">
                    <a:pos x="2" y="5"/>
                  </a:cxn>
                  <a:cxn ang="0">
                    <a:pos x="4" y="2"/>
                  </a:cxn>
                  <a:cxn ang="0">
                    <a:pos x="14" y="1"/>
                  </a:cxn>
                  <a:cxn ang="0">
                    <a:pos x="25" y="0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lnTo>
                      <a:pt x="23" y="3"/>
                    </a:lnTo>
                    <a:lnTo>
                      <a:pt x="22" y="7"/>
                    </a:lnTo>
                    <a:lnTo>
                      <a:pt x="15" y="7"/>
                    </a:lnTo>
                    <a:lnTo>
                      <a:pt x="10" y="7"/>
                    </a:lnTo>
                    <a:lnTo>
                      <a:pt x="4" y="7"/>
                    </a:lnTo>
                    <a:lnTo>
                      <a:pt x="0" y="8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14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02" name="Freeform 210"/>
              <p:cNvSpPr>
                <a:spLocks/>
              </p:cNvSpPr>
              <p:nvPr/>
            </p:nvSpPr>
            <p:spPr bwMode="auto">
              <a:xfrm>
                <a:off x="5734050" y="3746501"/>
                <a:ext cx="4763" cy="1588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9" y="7"/>
                  </a:cxn>
                  <a:cxn ang="0">
                    <a:pos x="0" y="8"/>
                  </a:cxn>
                  <a:cxn ang="0">
                    <a:pos x="3" y="2"/>
                  </a:cxn>
                  <a:cxn ang="0">
                    <a:pos x="22" y="0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lnTo>
                      <a:pt x="19" y="7"/>
                    </a:lnTo>
                    <a:lnTo>
                      <a:pt x="0" y="8"/>
                    </a:lnTo>
                    <a:lnTo>
                      <a:pt x="3" y="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03" name="Freeform 211"/>
              <p:cNvSpPr>
                <a:spLocks/>
              </p:cNvSpPr>
              <p:nvPr/>
            </p:nvSpPr>
            <p:spPr bwMode="auto">
              <a:xfrm>
                <a:off x="5711825" y="3756026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8"/>
                  </a:cxn>
                  <a:cxn ang="0">
                    <a:pos x="0" y="9"/>
                  </a:cxn>
                  <a:cxn ang="0">
                    <a:pos x="7" y="3"/>
                  </a:cxn>
                  <a:cxn ang="0">
                    <a:pos x="32" y="0"/>
                  </a:cxn>
                </a:cxnLst>
                <a:rect l="0" t="0" r="r" b="b"/>
                <a:pathLst>
                  <a:path w="32" h="9">
                    <a:moveTo>
                      <a:pt x="32" y="0"/>
                    </a:moveTo>
                    <a:lnTo>
                      <a:pt x="29" y="8"/>
                    </a:lnTo>
                    <a:lnTo>
                      <a:pt x="0" y="9"/>
                    </a:lnTo>
                    <a:lnTo>
                      <a:pt x="7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04" name="Freeform 212"/>
              <p:cNvSpPr>
                <a:spLocks/>
              </p:cNvSpPr>
              <p:nvPr/>
            </p:nvSpPr>
            <p:spPr bwMode="auto">
              <a:xfrm>
                <a:off x="5705475" y="3756026"/>
                <a:ext cx="6350" cy="158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1" y="3"/>
                  </a:cxn>
                  <a:cxn ang="0">
                    <a:pos x="29" y="6"/>
                  </a:cxn>
                  <a:cxn ang="0">
                    <a:pos x="21" y="7"/>
                  </a:cxn>
                  <a:cxn ang="0">
                    <a:pos x="15" y="8"/>
                  </a:cxn>
                  <a:cxn ang="0">
                    <a:pos x="8" y="8"/>
                  </a:cxn>
                  <a:cxn ang="0">
                    <a:pos x="0" y="10"/>
                  </a:cxn>
                  <a:cxn ang="0">
                    <a:pos x="3" y="5"/>
                  </a:cxn>
                  <a:cxn ang="0">
                    <a:pos x="8" y="1"/>
                  </a:cxn>
                  <a:cxn ang="0">
                    <a:pos x="14" y="0"/>
                  </a:cxn>
                  <a:cxn ang="0">
                    <a:pos x="20" y="0"/>
                  </a:cxn>
                  <a:cxn ang="0">
                    <a:pos x="26" y="0"/>
                  </a:cxn>
                  <a:cxn ang="0">
                    <a:pos x="34" y="0"/>
                  </a:cxn>
                </a:cxnLst>
                <a:rect l="0" t="0" r="r" b="b"/>
                <a:pathLst>
                  <a:path w="34" h="10">
                    <a:moveTo>
                      <a:pt x="34" y="0"/>
                    </a:moveTo>
                    <a:lnTo>
                      <a:pt x="31" y="3"/>
                    </a:lnTo>
                    <a:lnTo>
                      <a:pt x="29" y="6"/>
                    </a:lnTo>
                    <a:lnTo>
                      <a:pt x="21" y="7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8" y="1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05" name="Freeform 213"/>
              <p:cNvSpPr>
                <a:spLocks/>
              </p:cNvSpPr>
              <p:nvPr/>
            </p:nvSpPr>
            <p:spPr bwMode="auto">
              <a:xfrm>
                <a:off x="5699125" y="3756026"/>
                <a:ext cx="6350" cy="158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1" y="4"/>
                  </a:cxn>
                  <a:cxn ang="0">
                    <a:pos x="29" y="9"/>
                  </a:cxn>
                  <a:cxn ang="0">
                    <a:pos x="21" y="9"/>
                  </a:cxn>
                  <a:cxn ang="0">
                    <a:pos x="14" y="9"/>
                  </a:cxn>
                  <a:cxn ang="0">
                    <a:pos x="7" y="9"/>
                  </a:cxn>
                  <a:cxn ang="0">
                    <a:pos x="0" y="10"/>
                  </a:cxn>
                  <a:cxn ang="0">
                    <a:pos x="4" y="6"/>
                  </a:cxn>
                  <a:cxn ang="0">
                    <a:pos x="7" y="2"/>
                  </a:cxn>
                  <a:cxn ang="0">
                    <a:pos x="13" y="1"/>
                  </a:cxn>
                  <a:cxn ang="0">
                    <a:pos x="21" y="1"/>
                  </a:cxn>
                  <a:cxn ang="0">
                    <a:pos x="27" y="0"/>
                  </a:cxn>
                  <a:cxn ang="0">
                    <a:pos x="34" y="0"/>
                  </a:cxn>
                </a:cxnLst>
                <a:rect l="0" t="0" r="r" b="b"/>
                <a:pathLst>
                  <a:path w="34" h="10">
                    <a:moveTo>
                      <a:pt x="34" y="0"/>
                    </a:moveTo>
                    <a:lnTo>
                      <a:pt x="31" y="4"/>
                    </a:lnTo>
                    <a:lnTo>
                      <a:pt x="29" y="9"/>
                    </a:lnTo>
                    <a:lnTo>
                      <a:pt x="21" y="9"/>
                    </a:lnTo>
                    <a:lnTo>
                      <a:pt x="14" y="9"/>
                    </a:lnTo>
                    <a:lnTo>
                      <a:pt x="7" y="9"/>
                    </a:lnTo>
                    <a:lnTo>
                      <a:pt x="0" y="10"/>
                    </a:lnTo>
                    <a:lnTo>
                      <a:pt x="4" y="6"/>
                    </a:lnTo>
                    <a:lnTo>
                      <a:pt x="7" y="2"/>
                    </a:lnTo>
                    <a:lnTo>
                      <a:pt x="13" y="1"/>
                    </a:lnTo>
                    <a:lnTo>
                      <a:pt x="21" y="1"/>
                    </a:lnTo>
                    <a:lnTo>
                      <a:pt x="2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06" name="Freeform 214"/>
              <p:cNvSpPr>
                <a:spLocks/>
              </p:cNvSpPr>
              <p:nvPr/>
            </p:nvSpPr>
            <p:spPr bwMode="auto">
              <a:xfrm>
                <a:off x="5692775" y="3756026"/>
                <a:ext cx="6350" cy="158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1" y="3"/>
                  </a:cxn>
                  <a:cxn ang="0">
                    <a:pos x="29" y="6"/>
                  </a:cxn>
                  <a:cxn ang="0">
                    <a:pos x="21" y="6"/>
                  </a:cxn>
                  <a:cxn ang="0">
                    <a:pos x="14" y="7"/>
                  </a:cxn>
                  <a:cxn ang="0">
                    <a:pos x="7" y="8"/>
                  </a:cxn>
                  <a:cxn ang="0">
                    <a:pos x="0" y="9"/>
                  </a:cxn>
                  <a:cxn ang="0">
                    <a:pos x="4" y="5"/>
                  </a:cxn>
                  <a:cxn ang="0">
                    <a:pos x="9" y="1"/>
                  </a:cxn>
                  <a:cxn ang="0">
                    <a:pos x="15" y="0"/>
                  </a:cxn>
                  <a:cxn ang="0">
                    <a:pos x="21" y="0"/>
                  </a:cxn>
                  <a:cxn ang="0">
                    <a:pos x="27" y="0"/>
                  </a:cxn>
                  <a:cxn ang="0">
                    <a:pos x="34" y="0"/>
                  </a:cxn>
                </a:cxnLst>
                <a:rect l="0" t="0" r="r" b="b"/>
                <a:pathLst>
                  <a:path w="34" h="9">
                    <a:moveTo>
                      <a:pt x="34" y="0"/>
                    </a:moveTo>
                    <a:lnTo>
                      <a:pt x="31" y="3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14" y="7"/>
                    </a:lnTo>
                    <a:lnTo>
                      <a:pt x="7" y="8"/>
                    </a:lnTo>
                    <a:lnTo>
                      <a:pt x="0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07" name="Freeform 215"/>
              <p:cNvSpPr>
                <a:spLocks/>
              </p:cNvSpPr>
              <p:nvPr/>
            </p:nvSpPr>
            <p:spPr bwMode="auto">
              <a:xfrm>
                <a:off x="5686425" y="3757613"/>
                <a:ext cx="6350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4"/>
                  </a:cxn>
                  <a:cxn ang="0">
                    <a:pos x="29" y="8"/>
                  </a:cxn>
                  <a:cxn ang="0">
                    <a:pos x="21" y="8"/>
                  </a:cxn>
                  <a:cxn ang="0">
                    <a:pos x="14" y="9"/>
                  </a:cxn>
                  <a:cxn ang="0">
                    <a:pos x="6" y="9"/>
                  </a:cxn>
                  <a:cxn ang="0">
                    <a:pos x="0" y="10"/>
                  </a:cxn>
                  <a:cxn ang="0">
                    <a:pos x="2" y="6"/>
                  </a:cxn>
                  <a:cxn ang="0">
                    <a:pos x="8" y="2"/>
                  </a:cxn>
                  <a:cxn ang="0">
                    <a:pos x="14" y="1"/>
                  </a:cxn>
                  <a:cxn ang="0">
                    <a:pos x="20" y="1"/>
                  </a:cxn>
                  <a:cxn ang="0">
                    <a:pos x="26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4"/>
                    </a:lnTo>
                    <a:lnTo>
                      <a:pt x="29" y="8"/>
                    </a:lnTo>
                    <a:lnTo>
                      <a:pt x="21" y="8"/>
                    </a:lnTo>
                    <a:lnTo>
                      <a:pt x="14" y="9"/>
                    </a:lnTo>
                    <a:lnTo>
                      <a:pt x="6" y="9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8" y="2"/>
                    </a:lnTo>
                    <a:lnTo>
                      <a:pt x="14" y="1"/>
                    </a:lnTo>
                    <a:lnTo>
                      <a:pt x="20" y="1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08" name="Freeform 216"/>
              <p:cNvSpPr>
                <a:spLocks/>
              </p:cNvSpPr>
              <p:nvPr/>
            </p:nvSpPr>
            <p:spPr bwMode="auto">
              <a:xfrm>
                <a:off x="5680075" y="3757613"/>
                <a:ext cx="6350" cy="158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9" y="6"/>
                  </a:cxn>
                  <a:cxn ang="0">
                    <a:pos x="0" y="9"/>
                  </a:cxn>
                  <a:cxn ang="0">
                    <a:pos x="7" y="1"/>
                  </a:cxn>
                  <a:cxn ang="0">
                    <a:pos x="34" y="0"/>
                  </a:cxn>
                </a:cxnLst>
                <a:rect l="0" t="0" r="r" b="b"/>
                <a:pathLst>
                  <a:path w="34" h="9">
                    <a:moveTo>
                      <a:pt x="34" y="0"/>
                    </a:moveTo>
                    <a:lnTo>
                      <a:pt x="29" y="6"/>
                    </a:lnTo>
                    <a:lnTo>
                      <a:pt x="0" y="9"/>
                    </a:lnTo>
                    <a:lnTo>
                      <a:pt x="7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09" name="Freeform 217"/>
              <p:cNvSpPr>
                <a:spLocks/>
              </p:cNvSpPr>
              <p:nvPr/>
            </p:nvSpPr>
            <p:spPr bwMode="auto">
              <a:xfrm>
                <a:off x="5715000" y="3754438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0" y="3"/>
                  </a:cxn>
                  <a:cxn ang="0">
                    <a:pos x="29" y="9"/>
                  </a:cxn>
                  <a:cxn ang="0">
                    <a:pos x="21" y="9"/>
                  </a:cxn>
                  <a:cxn ang="0">
                    <a:pos x="15" y="9"/>
                  </a:cxn>
                  <a:cxn ang="0">
                    <a:pos x="7" y="9"/>
                  </a:cxn>
                  <a:cxn ang="0">
                    <a:pos x="0" y="10"/>
                  </a:cxn>
                  <a:cxn ang="0">
                    <a:pos x="3" y="6"/>
                  </a:cxn>
                  <a:cxn ang="0">
                    <a:pos x="7" y="2"/>
                  </a:cxn>
                  <a:cxn ang="0">
                    <a:pos x="14" y="1"/>
                  </a:cxn>
                  <a:cxn ang="0">
                    <a:pos x="20" y="1"/>
                  </a:cxn>
                  <a:cxn ang="0">
                    <a:pos x="26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30" y="3"/>
                    </a:lnTo>
                    <a:lnTo>
                      <a:pt x="29" y="9"/>
                    </a:lnTo>
                    <a:lnTo>
                      <a:pt x="21" y="9"/>
                    </a:lnTo>
                    <a:lnTo>
                      <a:pt x="15" y="9"/>
                    </a:lnTo>
                    <a:lnTo>
                      <a:pt x="7" y="9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7" y="2"/>
                    </a:lnTo>
                    <a:lnTo>
                      <a:pt x="14" y="1"/>
                    </a:lnTo>
                    <a:lnTo>
                      <a:pt x="20" y="1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10" name="Freeform 218"/>
              <p:cNvSpPr>
                <a:spLocks/>
              </p:cNvSpPr>
              <p:nvPr/>
            </p:nvSpPr>
            <p:spPr bwMode="auto">
              <a:xfrm>
                <a:off x="5708650" y="3754438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4"/>
                  </a:cxn>
                  <a:cxn ang="0">
                    <a:pos x="27" y="8"/>
                  </a:cxn>
                  <a:cxn ang="0">
                    <a:pos x="19" y="8"/>
                  </a:cxn>
                  <a:cxn ang="0">
                    <a:pos x="13" y="9"/>
                  </a:cxn>
                  <a:cxn ang="0">
                    <a:pos x="6" y="9"/>
                  </a:cxn>
                  <a:cxn ang="0">
                    <a:pos x="0" y="10"/>
                  </a:cxn>
                  <a:cxn ang="0">
                    <a:pos x="3" y="6"/>
                  </a:cxn>
                  <a:cxn ang="0">
                    <a:pos x="7" y="3"/>
                  </a:cxn>
                  <a:cxn ang="0">
                    <a:pos x="13" y="2"/>
                  </a:cxn>
                  <a:cxn ang="0">
                    <a:pos x="19" y="1"/>
                  </a:cxn>
                  <a:cxn ang="0">
                    <a:pos x="26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4"/>
                    </a:lnTo>
                    <a:lnTo>
                      <a:pt x="27" y="8"/>
                    </a:lnTo>
                    <a:lnTo>
                      <a:pt x="19" y="8"/>
                    </a:lnTo>
                    <a:lnTo>
                      <a:pt x="13" y="9"/>
                    </a:lnTo>
                    <a:lnTo>
                      <a:pt x="6" y="9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7" y="3"/>
                    </a:lnTo>
                    <a:lnTo>
                      <a:pt x="13" y="2"/>
                    </a:lnTo>
                    <a:lnTo>
                      <a:pt x="19" y="1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11" name="Freeform 219"/>
              <p:cNvSpPr>
                <a:spLocks/>
              </p:cNvSpPr>
              <p:nvPr/>
            </p:nvSpPr>
            <p:spPr bwMode="auto">
              <a:xfrm>
                <a:off x="5702300" y="3754438"/>
                <a:ext cx="4763" cy="1588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9" y="3"/>
                  </a:cxn>
                  <a:cxn ang="0">
                    <a:pos x="27" y="7"/>
                  </a:cxn>
                  <a:cxn ang="0">
                    <a:pos x="20" y="7"/>
                  </a:cxn>
                  <a:cxn ang="0">
                    <a:pos x="14" y="8"/>
                  </a:cxn>
                  <a:cxn ang="0">
                    <a:pos x="7" y="8"/>
                  </a:cxn>
                  <a:cxn ang="0">
                    <a:pos x="0" y="10"/>
                  </a:cxn>
                  <a:cxn ang="0">
                    <a:pos x="3" y="5"/>
                  </a:cxn>
                  <a:cxn ang="0">
                    <a:pos x="7" y="2"/>
                  </a:cxn>
                  <a:cxn ang="0">
                    <a:pos x="13" y="0"/>
                  </a:cxn>
                  <a:cxn ang="0">
                    <a:pos x="19" y="0"/>
                  </a:cxn>
                  <a:cxn ang="0">
                    <a:pos x="25" y="0"/>
                  </a:cxn>
                  <a:cxn ang="0">
                    <a:pos x="33" y="0"/>
                  </a:cxn>
                </a:cxnLst>
                <a:rect l="0" t="0" r="r" b="b"/>
                <a:pathLst>
                  <a:path w="33" h="10">
                    <a:moveTo>
                      <a:pt x="33" y="0"/>
                    </a:moveTo>
                    <a:lnTo>
                      <a:pt x="29" y="3"/>
                    </a:lnTo>
                    <a:lnTo>
                      <a:pt x="27" y="7"/>
                    </a:lnTo>
                    <a:lnTo>
                      <a:pt x="20" y="7"/>
                    </a:lnTo>
                    <a:lnTo>
                      <a:pt x="14" y="8"/>
                    </a:lnTo>
                    <a:lnTo>
                      <a:pt x="7" y="8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12" name="Freeform 220"/>
              <p:cNvSpPr>
                <a:spLocks/>
              </p:cNvSpPr>
              <p:nvPr/>
            </p:nvSpPr>
            <p:spPr bwMode="auto">
              <a:xfrm>
                <a:off x="5695950" y="3754438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4"/>
                  </a:cxn>
                  <a:cxn ang="0">
                    <a:pos x="27" y="8"/>
                  </a:cxn>
                  <a:cxn ang="0">
                    <a:pos x="20" y="8"/>
                  </a:cxn>
                  <a:cxn ang="0">
                    <a:pos x="14" y="8"/>
                  </a:cxn>
                  <a:cxn ang="0">
                    <a:pos x="6" y="8"/>
                  </a:cxn>
                  <a:cxn ang="0">
                    <a:pos x="0" y="10"/>
                  </a:cxn>
                  <a:cxn ang="0">
                    <a:pos x="2" y="6"/>
                  </a:cxn>
                  <a:cxn ang="0">
                    <a:pos x="5" y="2"/>
                  </a:cxn>
                  <a:cxn ang="0">
                    <a:pos x="12" y="1"/>
                  </a:cxn>
                  <a:cxn ang="0">
                    <a:pos x="18" y="1"/>
                  </a:cxn>
                  <a:cxn ang="0">
                    <a:pos x="24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4"/>
                    </a:lnTo>
                    <a:lnTo>
                      <a:pt x="27" y="8"/>
                    </a:lnTo>
                    <a:lnTo>
                      <a:pt x="20" y="8"/>
                    </a:lnTo>
                    <a:lnTo>
                      <a:pt x="14" y="8"/>
                    </a:lnTo>
                    <a:lnTo>
                      <a:pt x="6" y="8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5" y="2"/>
                    </a:lnTo>
                    <a:lnTo>
                      <a:pt x="12" y="1"/>
                    </a:lnTo>
                    <a:lnTo>
                      <a:pt x="18" y="1"/>
                    </a:lnTo>
                    <a:lnTo>
                      <a:pt x="24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13" name="Freeform 221"/>
              <p:cNvSpPr>
                <a:spLocks/>
              </p:cNvSpPr>
              <p:nvPr/>
            </p:nvSpPr>
            <p:spPr bwMode="auto">
              <a:xfrm>
                <a:off x="5689600" y="3756026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0" y="4"/>
                  </a:cxn>
                  <a:cxn ang="0">
                    <a:pos x="29" y="8"/>
                  </a:cxn>
                  <a:cxn ang="0">
                    <a:pos x="21" y="8"/>
                  </a:cxn>
                  <a:cxn ang="0">
                    <a:pos x="14" y="8"/>
                  </a:cxn>
                  <a:cxn ang="0">
                    <a:pos x="7" y="8"/>
                  </a:cxn>
                  <a:cxn ang="0">
                    <a:pos x="0" y="9"/>
                  </a:cxn>
                  <a:cxn ang="0">
                    <a:pos x="4" y="6"/>
                  </a:cxn>
                  <a:cxn ang="0">
                    <a:pos x="7" y="3"/>
                  </a:cxn>
                  <a:cxn ang="0">
                    <a:pos x="13" y="1"/>
                  </a:cxn>
                  <a:cxn ang="0">
                    <a:pos x="19" y="1"/>
                  </a:cxn>
                  <a:cxn ang="0">
                    <a:pos x="26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9">
                    <a:moveTo>
                      <a:pt x="32" y="0"/>
                    </a:moveTo>
                    <a:lnTo>
                      <a:pt x="30" y="4"/>
                    </a:lnTo>
                    <a:lnTo>
                      <a:pt x="29" y="8"/>
                    </a:lnTo>
                    <a:lnTo>
                      <a:pt x="21" y="8"/>
                    </a:lnTo>
                    <a:lnTo>
                      <a:pt x="14" y="8"/>
                    </a:lnTo>
                    <a:lnTo>
                      <a:pt x="7" y="8"/>
                    </a:lnTo>
                    <a:lnTo>
                      <a:pt x="0" y="9"/>
                    </a:lnTo>
                    <a:lnTo>
                      <a:pt x="4" y="6"/>
                    </a:lnTo>
                    <a:lnTo>
                      <a:pt x="7" y="3"/>
                    </a:lnTo>
                    <a:lnTo>
                      <a:pt x="13" y="1"/>
                    </a:lnTo>
                    <a:lnTo>
                      <a:pt x="19" y="1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14" name="Freeform 222"/>
              <p:cNvSpPr>
                <a:spLocks/>
              </p:cNvSpPr>
              <p:nvPr/>
            </p:nvSpPr>
            <p:spPr bwMode="auto">
              <a:xfrm>
                <a:off x="5683250" y="3756026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3"/>
                  </a:cxn>
                  <a:cxn ang="0">
                    <a:pos x="26" y="6"/>
                  </a:cxn>
                  <a:cxn ang="0">
                    <a:pos x="19" y="7"/>
                  </a:cxn>
                  <a:cxn ang="0">
                    <a:pos x="13" y="8"/>
                  </a:cxn>
                  <a:cxn ang="0">
                    <a:pos x="6" y="8"/>
                  </a:cxn>
                  <a:cxn ang="0">
                    <a:pos x="0" y="10"/>
                  </a:cxn>
                  <a:cxn ang="0">
                    <a:pos x="3" y="5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3"/>
                    </a:lnTo>
                    <a:lnTo>
                      <a:pt x="26" y="6"/>
                    </a:lnTo>
                    <a:lnTo>
                      <a:pt x="19" y="7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15" name="Freeform 223"/>
              <p:cNvSpPr>
                <a:spLocks/>
              </p:cNvSpPr>
              <p:nvPr/>
            </p:nvSpPr>
            <p:spPr bwMode="auto">
              <a:xfrm>
                <a:off x="5716588" y="3752851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8" y="3"/>
                  </a:cxn>
                  <a:cxn ang="0">
                    <a:pos x="26" y="7"/>
                  </a:cxn>
                  <a:cxn ang="0">
                    <a:pos x="18" y="7"/>
                  </a:cxn>
                  <a:cxn ang="0">
                    <a:pos x="12" y="7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2" y="5"/>
                  </a:cxn>
                  <a:cxn ang="0">
                    <a:pos x="5" y="2"/>
                  </a:cxn>
                  <a:cxn ang="0">
                    <a:pos x="11" y="0"/>
                  </a:cxn>
                  <a:cxn ang="0">
                    <a:pos x="17" y="0"/>
                  </a:cxn>
                  <a:cxn ang="0">
                    <a:pos x="23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8">
                    <a:moveTo>
                      <a:pt x="30" y="0"/>
                    </a:moveTo>
                    <a:lnTo>
                      <a:pt x="28" y="3"/>
                    </a:lnTo>
                    <a:lnTo>
                      <a:pt x="26" y="7"/>
                    </a:lnTo>
                    <a:lnTo>
                      <a:pt x="18" y="7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2" y="5"/>
                    </a:lnTo>
                    <a:lnTo>
                      <a:pt x="5" y="2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16" name="Freeform 224"/>
              <p:cNvSpPr>
                <a:spLocks/>
              </p:cNvSpPr>
              <p:nvPr/>
            </p:nvSpPr>
            <p:spPr bwMode="auto">
              <a:xfrm>
                <a:off x="5710238" y="3752851"/>
                <a:ext cx="6350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3"/>
                  </a:cxn>
                  <a:cxn ang="0">
                    <a:pos x="27" y="6"/>
                  </a:cxn>
                  <a:cxn ang="0">
                    <a:pos x="20" y="7"/>
                  </a:cxn>
                  <a:cxn ang="0">
                    <a:pos x="14" y="8"/>
                  </a:cxn>
                  <a:cxn ang="0">
                    <a:pos x="7" y="8"/>
                  </a:cxn>
                  <a:cxn ang="0">
                    <a:pos x="0" y="10"/>
                  </a:cxn>
                  <a:cxn ang="0">
                    <a:pos x="2" y="5"/>
                  </a:cxn>
                  <a:cxn ang="0">
                    <a:pos x="7" y="2"/>
                  </a:cxn>
                  <a:cxn ang="0">
                    <a:pos x="13" y="1"/>
                  </a:cxn>
                  <a:cxn ang="0">
                    <a:pos x="19" y="1"/>
                  </a:cxn>
                  <a:cxn ang="0">
                    <a:pos x="25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3"/>
                    </a:lnTo>
                    <a:lnTo>
                      <a:pt x="27" y="6"/>
                    </a:lnTo>
                    <a:lnTo>
                      <a:pt x="20" y="7"/>
                    </a:lnTo>
                    <a:lnTo>
                      <a:pt x="14" y="8"/>
                    </a:lnTo>
                    <a:lnTo>
                      <a:pt x="7" y="8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7" y="2"/>
                    </a:lnTo>
                    <a:lnTo>
                      <a:pt x="13" y="1"/>
                    </a:lnTo>
                    <a:lnTo>
                      <a:pt x="19" y="1"/>
                    </a:lnTo>
                    <a:lnTo>
                      <a:pt x="25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17" name="Freeform 225"/>
              <p:cNvSpPr>
                <a:spLocks/>
              </p:cNvSpPr>
              <p:nvPr/>
            </p:nvSpPr>
            <p:spPr bwMode="auto">
              <a:xfrm>
                <a:off x="5703888" y="3752851"/>
                <a:ext cx="6350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3"/>
                  </a:cxn>
                  <a:cxn ang="0">
                    <a:pos x="27" y="8"/>
                  </a:cxn>
                  <a:cxn ang="0">
                    <a:pos x="20" y="8"/>
                  </a:cxn>
                  <a:cxn ang="0">
                    <a:pos x="13" y="8"/>
                  </a:cxn>
                  <a:cxn ang="0">
                    <a:pos x="6" y="8"/>
                  </a:cxn>
                  <a:cxn ang="0">
                    <a:pos x="0" y="9"/>
                  </a:cxn>
                  <a:cxn ang="0">
                    <a:pos x="4" y="5"/>
                  </a:cxn>
                  <a:cxn ang="0">
                    <a:pos x="7" y="3"/>
                  </a:cxn>
                  <a:cxn ang="0">
                    <a:pos x="13" y="1"/>
                  </a:cxn>
                  <a:cxn ang="0">
                    <a:pos x="20" y="1"/>
                  </a:cxn>
                  <a:cxn ang="0">
                    <a:pos x="26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9">
                    <a:moveTo>
                      <a:pt x="32" y="0"/>
                    </a:moveTo>
                    <a:lnTo>
                      <a:pt x="29" y="3"/>
                    </a:lnTo>
                    <a:lnTo>
                      <a:pt x="27" y="8"/>
                    </a:lnTo>
                    <a:lnTo>
                      <a:pt x="20" y="8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0" y="9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13" y="1"/>
                    </a:lnTo>
                    <a:lnTo>
                      <a:pt x="20" y="1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18" name="Freeform 226"/>
              <p:cNvSpPr>
                <a:spLocks/>
              </p:cNvSpPr>
              <p:nvPr/>
            </p:nvSpPr>
            <p:spPr bwMode="auto">
              <a:xfrm>
                <a:off x="5699125" y="3752851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2"/>
                  </a:cxn>
                  <a:cxn ang="0">
                    <a:pos x="27" y="6"/>
                  </a:cxn>
                  <a:cxn ang="0">
                    <a:pos x="19" y="6"/>
                  </a:cxn>
                  <a:cxn ang="0">
                    <a:pos x="13" y="7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3" y="4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18" y="0"/>
                  </a:cxn>
                  <a:cxn ang="0">
                    <a:pos x="25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8">
                    <a:moveTo>
                      <a:pt x="32" y="0"/>
                    </a:moveTo>
                    <a:lnTo>
                      <a:pt x="29" y="2"/>
                    </a:lnTo>
                    <a:lnTo>
                      <a:pt x="27" y="6"/>
                    </a:lnTo>
                    <a:lnTo>
                      <a:pt x="19" y="6"/>
                    </a:lnTo>
                    <a:lnTo>
                      <a:pt x="13" y="7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19" name="Freeform 227"/>
              <p:cNvSpPr>
                <a:spLocks/>
              </p:cNvSpPr>
              <p:nvPr/>
            </p:nvSpPr>
            <p:spPr bwMode="auto">
              <a:xfrm>
                <a:off x="5692775" y="3754438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8" y="3"/>
                  </a:cxn>
                  <a:cxn ang="0">
                    <a:pos x="27" y="9"/>
                  </a:cxn>
                  <a:cxn ang="0">
                    <a:pos x="19" y="9"/>
                  </a:cxn>
                  <a:cxn ang="0">
                    <a:pos x="13" y="9"/>
                  </a:cxn>
                  <a:cxn ang="0">
                    <a:pos x="7" y="9"/>
                  </a:cxn>
                  <a:cxn ang="0">
                    <a:pos x="0" y="10"/>
                  </a:cxn>
                  <a:cxn ang="0">
                    <a:pos x="3" y="6"/>
                  </a:cxn>
                  <a:cxn ang="0">
                    <a:pos x="8" y="2"/>
                  </a:cxn>
                  <a:cxn ang="0">
                    <a:pos x="13" y="1"/>
                  </a:cxn>
                  <a:cxn ang="0">
                    <a:pos x="19" y="1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lnTo>
                      <a:pt x="28" y="3"/>
                    </a:lnTo>
                    <a:lnTo>
                      <a:pt x="27" y="9"/>
                    </a:lnTo>
                    <a:lnTo>
                      <a:pt x="19" y="9"/>
                    </a:lnTo>
                    <a:lnTo>
                      <a:pt x="13" y="9"/>
                    </a:lnTo>
                    <a:lnTo>
                      <a:pt x="7" y="9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8" y="2"/>
                    </a:lnTo>
                    <a:lnTo>
                      <a:pt x="13" y="1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20" name="Freeform 228"/>
              <p:cNvSpPr>
                <a:spLocks/>
              </p:cNvSpPr>
              <p:nvPr/>
            </p:nvSpPr>
            <p:spPr bwMode="auto">
              <a:xfrm>
                <a:off x="5686425" y="3754438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4"/>
                  </a:cxn>
                  <a:cxn ang="0">
                    <a:pos x="27" y="8"/>
                  </a:cxn>
                  <a:cxn ang="0">
                    <a:pos x="20" y="8"/>
                  </a:cxn>
                  <a:cxn ang="0">
                    <a:pos x="14" y="9"/>
                  </a:cxn>
                  <a:cxn ang="0">
                    <a:pos x="6" y="9"/>
                  </a:cxn>
                  <a:cxn ang="0">
                    <a:pos x="0" y="10"/>
                  </a:cxn>
                  <a:cxn ang="0">
                    <a:pos x="2" y="6"/>
                  </a:cxn>
                  <a:cxn ang="0">
                    <a:pos x="6" y="3"/>
                  </a:cxn>
                  <a:cxn ang="0">
                    <a:pos x="13" y="2"/>
                  </a:cxn>
                  <a:cxn ang="0">
                    <a:pos x="19" y="1"/>
                  </a:cxn>
                  <a:cxn ang="0">
                    <a:pos x="25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4"/>
                    </a:lnTo>
                    <a:lnTo>
                      <a:pt x="27" y="8"/>
                    </a:lnTo>
                    <a:lnTo>
                      <a:pt x="20" y="8"/>
                    </a:lnTo>
                    <a:lnTo>
                      <a:pt x="14" y="9"/>
                    </a:lnTo>
                    <a:lnTo>
                      <a:pt x="6" y="9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6" y="3"/>
                    </a:lnTo>
                    <a:lnTo>
                      <a:pt x="13" y="2"/>
                    </a:lnTo>
                    <a:lnTo>
                      <a:pt x="19" y="1"/>
                    </a:lnTo>
                    <a:lnTo>
                      <a:pt x="25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21" name="Freeform 229"/>
              <p:cNvSpPr>
                <a:spLocks/>
              </p:cNvSpPr>
              <p:nvPr/>
            </p:nvSpPr>
            <p:spPr bwMode="auto">
              <a:xfrm>
                <a:off x="5719763" y="3751263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8" y="2"/>
                  </a:cxn>
                  <a:cxn ang="0">
                    <a:pos x="27" y="7"/>
                  </a:cxn>
                  <a:cxn ang="0">
                    <a:pos x="19" y="7"/>
                  </a:cxn>
                  <a:cxn ang="0">
                    <a:pos x="12" y="8"/>
                  </a:cxn>
                  <a:cxn ang="0">
                    <a:pos x="6" y="9"/>
                  </a:cxn>
                  <a:cxn ang="0">
                    <a:pos x="0" y="10"/>
                  </a:cxn>
                  <a:cxn ang="0">
                    <a:pos x="3" y="6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19" y="0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lnTo>
                      <a:pt x="28" y="2"/>
                    </a:lnTo>
                    <a:lnTo>
                      <a:pt x="27" y="7"/>
                    </a:lnTo>
                    <a:lnTo>
                      <a:pt x="19" y="7"/>
                    </a:lnTo>
                    <a:lnTo>
                      <a:pt x="12" y="8"/>
                    </a:lnTo>
                    <a:lnTo>
                      <a:pt x="6" y="9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22" name="Freeform 230"/>
              <p:cNvSpPr>
                <a:spLocks/>
              </p:cNvSpPr>
              <p:nvPr/>
            </p:nvSpPr>
            <p:spPr bwMode="auto">
              <a:xfrm>
                <a:off x="5713413" y="3751263"/>
                <a:ext cx="4763" cy="158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8" y="5"/>
                  </a:cxn>
                  <a:cxn ang="0">
                    <a:pos x="27" y="9"/>
                  </a:cxn>
                  <a:cxn ang="0">
                    <a:pos x="19" y="9"/>
                  </a:cxn>
                  <a:cxn ang="0">
                    <a:pos x="12" y="10"/>
                  </a:cxn>
                  <a:cxn ang="0">
                    <a:pos x="6" y="10"/>
                  </a:cxn>
                  <a:cxn ang="0">
                    <a:pos x="0" y="11"/>
                  </a:cxn>
                  <a:cxn ang="0">
                    <a:pos x="3" y="7"/>
                  </a:cxn>
                  <a:cxn ang="0">
                    <a:pos x="7" y="4"/>
                  </a:cxn>
                  <a:cxn ang="0">
                    <a:pos x="11" y="3"/>
                  </a:cxn>
                  <a:cxn ang="0">
                    <a:pos x="17" y="1"/>
                  </a:cxn>
                  <a:cxn ang="0">
                    <a:pos x="24" y="0"/>
                  </a:cxn>
                  <a:cxn ang="0">
                    <a:pos x="31" y="0"/>
                  </a:cxn>
                </a:cxnLst>
                <a:rect l="0" t="0" r="r" b="b"/>
                <a:pathLst>
                  <a:path w="31" h="11">
                    <a:moveTo>
                      <a:pt x="31" y="0"/>
                    </a:moveTo>
                    <a:lnTo>
                      <a:pt x="28" y="5"/>
                    </a:lnTo>
                    <a:lnTo>
                      <a:pt x="27" y="9"/>
                    </a:lnTo>
                    <a:lnTo>
                      <a:pt x="19" y="9"/>
                    </a:lnTo>
                    <a:lnTo>
                      <a:pt x="12" y="10"/>
                    </a:lnTo>
                    <a:lnTo>
                      <a:pt x="6" y="10"/>
                    </a:lnTo>
                    <a:lnTo>
                      <a:pt x="0" y="11"/>
                    </a:lnTo>
                    <a:lnTo>
                      <a:pt x="3" y="7"/>
                    </a:lnTo>
                    <a:lnTo>
                      <a:pt x="7" y="4"/>
                    </a:lnTo>
                    <a:lnTo>
                      <a:pt x="11" y="3"/>
                    </a:lnTo>
                    <a:lnTo>
                      <a:pt x="17" y="1"/>
                    </a:lnTo>
                    <a:lnTo>
                      <a:pt x="24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23" name="Freeform 231"/>
              <p:cNvSpPr>
                <a:spLocks/>
              </p:cNvSpPr>
              <p:nvPr/>
            </p:nvSpPr>
            <p:spPr bwMode="auto">
              <a:xfrm>
                <a:off x="5707063" y="3751263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6" y="3"/>
                  </a:cxn>
                  <a:cxn ang="0">
                    <a:pos x="24" y="7"/>
                  </a:cxn>
                  <a:cxn ang="0">
                    <a:pos x="18" y="7"/>
                  </a:cxn>
                  <a:cxn ang="0">
                    <a:pos x="12" y="8"/>
                  </a:cxn>
                  <a:cxn ang="0">
                    <a:pos x="6" y="8"/>
                  </a:cxn>
                  <a:cxn ang="0">
                    <a:pos x="0" y="9"/>
                  </a:cxn>
                  <a:cxn ang="0">
                    <a:pos x="2" y="5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16" y="0"/>
                  </a:cxn>
                  <a:cxn ang="0">
                    <a:pos x="22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lnTo>
                      <a:pt x="26" y="3"/>
                    </a:lnTo>
                    <a:lnTo>
                      <a:pt x="24" y="7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24" name="Freeform 232"/>
              <p:cNvSpPr>
                <a:spLocks/>
              </p:cNvSpPr>
              <p:nvPr/>
            </p:nvSpPr>
            <p:spPr bwMode="auto">
              <a:xfrm>
                <a:off x="5700713" y="3751263"/>
                <a:ext cx="4763" cy="158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9" y="3"/>
                  </a:cxn>
                  <a:cxn ang="0">
                    <a:pos x="27" y="7"/>
                  </a:cxn>
                  <a:cxn ang="0">
                    <a:pos x="20" y="7"/>
                  </a:cxn>
                  <a:cxn ang="0">
                    <a:pos x="14" y="8"/>
                  </a:cxn>
                  <a:cxn ang="0">
                    <a:pos x="6" y="8"/>
                  </a:cxn>
                  <a:cxn ang="0">
                    <a:pos x="0" y="10"/>
                  </a:cxn>
                  <a:cxn ang="0">
                    <a:pos x="3" y="6"/>
                  </a:cxn>
                  <a:cxn ang="0">
                    <a:pos x="7" y="2"/>
                  </a:cxn>
                  <a:cxn ang="0">
                    <a:pos x="14" y="1"/>
                  </a:cxn>
                  <a:cxn ang="0">
                    <a:pos x="20" y="1"/>
                  </a:cxn>
                  <a:cxn ang="0">
                    <a:pos x="26" y="0"/>
                  </a:cxn>
                  <a:cxn ang="0">
                    <a:pos x="32" y="0"/>
                  </a:cxn>
                </a:cxnLst>
                <a:rect l="0" t="0" r="r" b="b"/>
                <a:pathLst>
                  <a:path w="32" h="10">
                    <a:moveTo>
                      <a:pt x="32" y="0"/>
                    </a:moveTo>
                    <a:lnTo>
                      <a:pt x="29" y="3"/>
                    </a:lnTo>
                    <a:lnTo>
                      <a:pt x="27" y="7"/>
                    </a:lnTo>
                    <a:lnTo>
                      <a:pt x="20" y="7"/>
                    </a:lnTo>
                    <a:lnTo>
                      <a:pt x="14" y="8"/>
                    </a:lnTo>
                    <a:lnTo>
                      <a:pt x="6" y="8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7" y="2"/>
                    </a:lnTo>
                    <a:lnTo>
                      <a:pt x="14" y="1"/>
                    </a:lnTo>
                    <a:lnTo>
                      <a:pt x="20" y="1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25" name="Freeform 233"/>
              <p:cNvSpPr>
                <a:spLocks/>
              </p:cNvSpPr>
              <p:nvPr/>
            </p:nvSpPr>
            <p:spPr bwMode="auto">
              <a:xfrm>
                <a:off x="5695950" y="3752851"/>
                <a:ext cx="4763" cy="158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9" y="3"/>
                  </a:cxn>
                  <a:cxn ang="0">
                    <a:pos x="27" y="7"/>
                  </a:cxn>
                  <a:cxn ang="0">
                    <a:pos x="20" y="7"/>
                  </a:cxn>
                  <a:cxn ang="0">
                    <a:pos x="13" y="7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3" y="5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9" y="0"/>
                  </a:cxn>
                  <a:cxn ang="0">
                    <a:pos x="25" y="0"/>
                  </a:cxn>
                  <a:cxn ang="0">
                    <a:pos x="31" y="0"/>
                  </a:cxn>
                </a:cxnLst>
                <a:rect l="0" t="0" r="r" b="b"/>
                <a:pathLst>
                  <a:path w="31" h="8">
                    <a:moveTo>
                      <a:pt x="31" y="0"/>
                    </a:moveTo>
                    <a:lnTo>
                      <a:pt x="29" y="3"/>
                    </a:lnTo>
                    <a:lnTo>
                      <a:pt x="27" y="7"/>
                    </a:lnTo>
                    <a:lnTo>
                      <a:pt x="20" y="7"/>
                    </a:lnTo>
                    <a:lnTo>
                      <a:pt x="13" y="7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26" name="Freeform 234"/>
              <p:cNvSpPr>
                <a:spLocks/>
              </p:cNvSpPr>
              <p:nvPr/>
            </p:nvSpPr>
            <p:spPr bwMode="auto">
              <a:xfrm>
                <a:off x="5689600" y="3752851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8" y="3"/>
                  </a:cxn>
                  <a:cxn ang="0">
                    <a:pos x="27" y="6"/>
                  </a:cxn>
                  <a:cxn ang="0">
                    <a:pos x="18" y="6"/>
                  </a:cxn>
                  <a:cxn ang="0">
                    <a:pos x="12" y="7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2" y="5"/>
                  </a:cxn>
                  <a:cxn ang="0">
                    <a:pos x="6" y="2"/>
                  </a:cxn>
                  <a:cxn ang="0">
                    <a:pos x="11" y="1"/>
                  </a:cxn>
                  <a:cxn ang="0">
                    <a:pos x="17" y="1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8">
                    <a:moveTo>
                      <a:pt x="30" y="0"/>
                    </a:moveTo>
                    <a:lnTo>
                      <a:pt x="28" y="3"/>
                    </a:lnTo>
                    <a:lnTo>
                      <a:pt x="27" y="6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2" y="5"/>
                    </a:lnTo>
                    <a:lnTo>
                      <a:pt x="6" y="2"/>
                    </a:lnTo>
                    <a:lnTo>
                      <a:pt x="11" y="1"/>
                    </a:lnTo>
                    <a:lnTo>
                      <a:pt x="17" y="1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27" name="Freeform 235"/>
              <p:cNvSpPr>
                <a:spLocks/>
              </p:cNvSpPr>
              <p:nvPr/>
            </p:nvSpPr>
            <p:spPr bwMode="auto">
              <a:xfrm>
                <a:off x="5721350" y="3749676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8" y="3"/>
                  </a:cxn>
                  <a:cxn ang="0">
                    <a:pos x="27" y="7"/>
                  </a:cxn>
                  <a:cxn ang="0">
                    <a:pos x="20" y="7"/>
                  </a:cxn>
                  <a:cxn ang="0">
                    <a:pos x="14" y="7"/>
                  </a:cxn>
                  <a:cxn ang="0">
                    <a:pos x="7" y="7"/>
                  </a:cxn>
                  <a:cxn ang="0">
                    <a:pos x="0" y="9"/>
                  </a:cxn>
                  <a:cxn ang="0">
                    <a:pos x="4" y="5"/>
                  </a:cxn>
                  <a:cxn ang="0">
                    <a:pos x="8" y="2"/>
                  </a:cxn>
                  <a:cxn ang="0">
                    <a:pos x="13" y="0"/>
                  </a:cxn>
                  <a:cxn ang="0">
                    <a:pos x="19" y="0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lnTo>
                      <a:pt x="28" y="3"/>
                    </a:lnTo>
                    <a:lnTo>
                      <a:pt x="27" y="7"/>
                    </a:lnTo>
                    <a:lnTo>
                      <a:pt x="20" y="7"/>
                    </a:lnTo>
                    <a:lnTo>
                      <a:pt x="14" y="7"/>
                    </a:lnTo>
                    <a:lnTo>
                      <a:pt x="7" y="7"/>
                    </a:lnTo>
                    <a:lnTo>
                      <a:pt x="0" y="9"/>
                    </a:lnTo>
                    <a:lnTo>
                      <a:pt x="4" y="5"/>
                    </a:lnTo>
                    <a:lnTo>
                      <a:pt x="8" y="2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28" name="Freeform 236"/>
              <p:cNvSpPr>
                <a:spLocks/>
              </p:cNvSpPr>
              <p:nvPr/>
            </p:nvSpPr>
            <p:spPr bwMode="auto">
              <a:xfrm>
                <a:off x="5715000" y="3749676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7" y="3"/>
                  </a:cxn>
                  <a:cxn ang="0">
                    <a:pos x="25" y="7"/>
                  </a:cxn>
                  <a:cxn ang="0">
                    <a:pos x="19" y="7"/>
                  </a:cxn>
                  <a:cxn ang="0">
                    <a:pos x="13" y="7"/>
                  </a:cxn>
                  <a:cxn ang="0">
                    <a:pos x="7" y="7"/>
                  </a:cxn>
                  <a:cxn ang="0">
                    <a:pos x="0" y="8"/>
                  </a:cxn>
                  <a:cxn ang="0">
                    <a:pos x="2" y="5"/>
                  </a:cxn>
                  <a:cxn ang="0">
                    <a:pos x="5" y="2"/>
                  </a:cxn>
                  <a:cxn ang="0">
                    <a:pos x="12" y="1"/>
                  </a:cxn>
                  <a:cxn ang="0">
                    <a:pos x="18" y="1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8">
                    <a:moveTo>
                      <a:pt x="30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19" y="7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0" y="8"/>
                    </a:lnTo>
                    <a:lnTo>
                      <a:pt x="2" y="5"/>
                    </a:lnTo>
                    <a:lnTo>
                      <a:pt x="5" y="2"/>
                    </a:lnTo>
                    <a:lnTo>
                      <a:pt x="12" y="1"/>
                    </a:lnTo>
                    <a:lnTo>
                      <a:pt x="18" y="1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29" name="Freeform 237"/>
              <p:cNvSpPr>
                <a:spLocks/>
              </p:cNvSpPr>
              <p:nvPr/>
            </p:nvSpPr>
            <p:spPr bwMode="auto">
              <a:xfrm>
                <a:off x="5710238" y="3749676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8" y="3"/>
                  </a:cxn>
                  <a:cxn ang="0">
                    <a:pos x="26" y="6"/>
                  </a:cxn>
                  <a:cxn ang="0">
                    <a:pos x="19" y="6"/>
                  </a:cxn>
                  <a:cxn ang="0">
                    <a:pos x="12" y="7"/>
                  </a:cxn>
                  <a:cxn ang="0">
                    <a:pos x="6" y="9"/>
                  </a:cxn>
                  <a:cxn ang="0">
                    <a:pos x="0" y="10"/>
                  </a:cxn>
                  <a:cxn ang="0">
                    <a:pos x="2" y="5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lnTo>
                      <a:pt x="28" y="3"/>
                    </a:lnTo>
                    <a:lnTo>
                      <a:pt x="26" y="6"/>
                    </a:lnTo>
                    <a:lnTo>
                      <a:pt x="19" y="6"/>
                    </a:lnTo>
                    <a:lnTo>
                      <a:pt x="12" y="7"/>
                    </a:lnTo>
                    <a:lnTo>
                      <a:pt x="6" y="9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30" name="Freeform 238"/>
              <p:cNvSpPr>
                <a:spLocks/>
              </p:cNvSpPr>
              <p:nvPr/>
            </p:nvSpPr>
            <p:spPr bwMode="auto">
              <a:xfrm>
                <a:off x="5703888" y="3749676"/>
                <a:ext cx="4763" cy="158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8" y="2"/>
                  </a:cxn>
                  <a:cxn ang="0">
                    <a:pos x="27" y="7"/>
                  </a:cxn>
                  <a:cxn ang="0">
                    <a:pos x="19" y="7"/>
                  </a:cxn>
                  <a:cxn ang="0">
                    <a:pos x="13" y="7"/>
                  </a:cxn>
                  <a:cxn ang="0">
                    <a:pos x="6" y="7"/>
                  </a:cxn>
                  <a:cxn ang="0">
                    <a:pos x="0" y="9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8" y="0"/>
                  </a:cxn>
                  <a:cxn ang="0">
                    <a:pos x="25" y="0"/>
                  </a:cxn>
                  <a:cxn ang="0">
                    <a:pos x="31" y="0"/>
                  </a:cxn>
                </a:cxnLst>
                <a:rect l="0" t="0" r="r" b="b"/>
                <a:pathLst>
                  <a:path w="31" h="9">
                    <a:moveTo>
                      <a:pt x="31" y="0"/>
                    </a:moveTo>
                    <a:lnTo>
                      <a:pt x="28" y="2"/>
                    </a:lnTo>
                    <a:lnTo>
                      <a:pt x="27" y="7"/>
                    </a:lnTo>
                    <a:lnTo>
                      <a:pt x="19" y="7"/>
                    </a:lnTo>
                    <a:lnTo>
                      <a:pt x="13" y="7"/>
                    </a:lnTo>
                    <a:lnTo>
                      <a:pt x="6" y="7"/>
                    </a:lnTo>
                    <a:lnTo>
                      <a:pt x="0" y="9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31" name="Freeform 239"/>
              <p:cNvSpPr>
                <a:spLocks/>
              </p:cNvSpPr>
              <p:nvPr/>
            </p:nvSpPr>
            <p:spPr bwMode="auto">
              <a:xfrm>
                <a:off x="5697538" y="3751263"/>
                <a:ext cx="4763" cy="158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7" y="2"/>
                  </a:cxn>
                  <a:cxn ang="0">
                    <a:pos x="25" y="7"/>
                  </a:cxn>
                  <a:cxn ang="0">
                    <a:pos x="18" y="7"/>
                  </a:cxn>
                  <a:cxn ang="0">
                    <a:pos x="12" y="8"/>
                  </a:cxn>
                  <a:cxn ang="0">
                    <a:pos x="6" y="9"/>
                  </a:cxn>
                  <a:cxn ang="0">
                    <a:pos x="0" y="10"/>
                  </a:cxn>
                  <a:cxn ang="0">
                    <a:pos x="2" y="6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6" y="0"/>
                  </a:cxn>
                  <a:cxn ang="0">
                    <a:pos x="22" y="0"/>
                  </a:cxn>
                  <a:cxn ang="0">
                    <a:pos x="29" y="0"/>
                  </a:cxn>
                </a:cxnLst>
                <a:rect l="0" t="0" r="r" b="b"/>
                <a:pathLst>
                  <a:path w="29" h="10">
                    <a:moveTo>
                      <a:pt x="29" y="0"/>
                    </a:moveTo>
                    <a:lnTo>
                      <a:pt x="27" y="2"/>
                    </a:lnTo>
                    <a:lnTo>
                      <a:pt x="25" y="7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6" y="9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5" y="1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32" name="Freeform 240"/>
              <p:cNvSpPr>
                <a:spLocks/>
              </p:cNvSpPr>
              <p:nvPr/>
            </p:nvSpPr>
            <p:spPr bwMode="auto">
              <a:xfrm>
                <a:off x="5692775" y="3751263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7" y="5"/>
                  </a:cxn>
                  <a:cxn ang="0">
                    <a:pos x="25" y="9"/>
                  </a:cxn>
                  <a:cxn ang="0">
                    <a:pos x="19" y="9"/>
                  </a:cxn>
                  <a:cxn ang="0">
                    <a:pos x="13" y="9"/>
                  </a:cxn>
                  <a:cxn ang="0">
                    <a:pos x="7" y="9"/>
                  </a:cxn>
                  <a:cxn ang="0">
                    <a:pos x="0" y="11"/>
                  </a:cxn>
                  <a:cxn ang="0">
                    <a:pos x="2" y="7"/>
                  </a:cxn>
                  <a:cxn ang="0">
                    <a:pos x="5" y="3"/>
                  </a:cxn>
                  <a:cxn ang="0">
                    <a:pos x="11" y="1"/>
                  </a:cxn>
                  <a:cxn ang="0">
                    <a:pos x="17" y="1"/>
                  </a:cxn>
                  <a:cxn ang="0">
                    <a:pos x="23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lnTo>
                      <a:pt x="27" y="5"/>
                    </a:lnTo>
                    <a:lnTo>
                      <a:pt x="25" y="9"/>
                    </a:lnTo>
                    <a:lnTo>
                      <a:pt x="19" y="9"/>
                    </a:lnTo>
                    <a:lnTo>
                      <a:pt x="13" y="9"/>
                    </a:lnTo>
                    <a:lnTo>
                      <a:pt x="7" y="9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5" y="3"/>
                    </a:lnTo>
                    <a:lnTo>
                      <a:pt x="11" y="1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33" name="Freeform 241"/>
              <p:cNvSpPr>
                <a:spLocks/>
              </p:cNvSpPr>
              <p:nvPr/>
            </p:nvSpPr>
            <p:spPr bwMode="auto">
              <a:xfrm>
                <a:off x="5722938" y="3748088"/>
                <a:ext cx="4763" cy="1588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5" y="6"/>
                  </a:cxn>
                  <a:cxn ang="0">
                    <a:pos x="0" y="8"/>
                  </a:cxn>
                  <a:cxn ang="0">
                    <a:pos x="5" y="1"/>
                  </a:cxn>
                  <a:cxn ang="0">
                    <a:pos x="28" y="0"/>
                  </a:cxn>
                </a:cxnLst>
                <a:rect l="0" t="0" r="r" b="b"/>
                <a:pathLst>
                  <a:path w="28" h="8">
                    <a:moveTo>
                      <a:pt x="28" y="0"/>
                    </a:moveTo>
                    <a:lnTo>
                      <a:pt x="25" y="6"/>
                    </a:lnTo>
                    <a:lnTo>
                      <a:pt x="0" y="8"/>
                    </a:lnTo>
                    <a:lnTo>
                      <a:pt x="5" y="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34" name="Freeform 242"/>
              <p:cNvSpPr>
                <a:spLocks/>
              </p:cNvSpPr>
              <p:nvPr/>
            </p:nvSpPr>
            <p:spPr bwMode="auto">
              <a:xfrm>
                <a:off x="5718175" y="3748088"/>
                <a:ext cx="4763" cy="1588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6" y="4"/>
                  </a:cxn>
                  <a:cxn ang="0">
                    <a:pos x="25" y="8"/>
                  </a:cxn>
                  <a:cxn ang="0">
                    <a:pos x="18" y="8"/>
                  </a:cxn>
                  <a:cxn ang="0">
                    <a:pos x="12" y="8"/>
                  </a:cxn>
                  <a:cxn ang="0">
                    <a:pos x="6" y="8"/>
                  </a:cxn>
                  <a:cxn ang="0">
                    <a:pos x="0" y="10"/>
                  </a:cxn>
                  <a:cxn ang="0">
                    <a:pos x="2" y="6"/>
                  </a:cxn>
                  <a:cxn ang="0">
                    <a:pos x="4" y="2"/>
                  </a:cxn>
                  <a:cxn ang="0">
                    <a:pos x="9" y="1"/>
                  </a:cxn>
                  <a:cxn ang="0">
                    <a:pos x="15" y="1"/>
                  </a:cxn>
                  <a:cxn ang="0">
                    <a:pos x="22" y="0"/>
                  </a:cxn>
                  <a:cxn ang="0">
                    <a:pos x="28" y="0"/>
                  </a:cxn>
                </a:cxnLst>
                <a:rect l="0" t="0" r="r" b="b"/>
                <a:pathLst>
                  <a:path w="28" h="10">
                    <a:moveTo>
                      <a:pt x="28" y="0"/>
                    </a:moveTo>
                    <a:lnTo>
                      <a:pt x="26" y="4"/>
                    </a:lnTo>
                    <a:lnTo>
                      <a:pt x="25" y="8"/>
                    </a:lnTo>
                    <a:lnTo>
                      <a:pt x="18" y="8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2"/>
                    </a:lnTo>
                    <a:lnTo>
                      <a:pt x="9" y="1"/>
                    </a:lnTo>
                    <a:lnTo>
                      <a:pt x="15" y="1"/>
                    </a:lnTo>
                    <a:lnTo>
                      <a:pt x="22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35" name="Freeform 243"/>
              <p:cNvSpPr>
                <a:spLocks/>
              </p:cNvSpPr>
              <p:nvPr/>
            </p:nvSpPr>
            <p:spPr bwMode="auto">
              <a:xfrm>
                <a:off x="5711825" y="3748088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6" y="2"/>
                  </a:cxn>
                  <a:cxn ang="0">
                    <a:pos x="24" y="6"/>
                  </a:cxn>
                  <a:cxn ang="0">
                    <a:pos x="18" y="6"/>
                  </a:cxn>
                  <a:cxn ang="0">
                    <a:pos x="12" y="7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3" y="4"/>
                  </a:cxn>
                  <a:cxn ang="0">
                    <a:pos x="6" y="1"/>
                  </a:cxn>
                  <a:cxn ang="0">
                    <a:pos x="11" y="0"/>
                  </a:cxn>
                  <a:cxn ang="0">
                    <a:pos x="17" y="0"/>
                  </a:cxn>
                  <a:cxn ang="0">
                    <a:pos x="23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8">
                    <a:moveTo>
                      <a:pt x="30" y="0"/>
                    </a:moveTo>
                    <a:lnTo>
                      <a:pt x="26" y="2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36" name="Freeform 244"/>
              <p:cNvSpPr>
                <a:spLocks/>
              </p:cNvSpPr>
              <p:nvPr/>
            </p:nvSpPr>
            <p:spPr bwMode="auto">
              <a:xfrm>
                <a:off x="5707063" y="3748088"/>
                <a:ext cx="4763" cy="158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7" y="3"/>
                  </a:cxn>
                  <a:cxn ang="0">
                    <a:pos x="25" y="7"/>
                  </a:cxn>
                  <a:cxn ang="0">
                    <a:pos x="19" y="7"/>
                  </a:cxn>
                  <a:cxn ang="0">
                    <a:pos x="13" y="7"/>
                  </a:cxn>
                  <a:cxn ang="0">
                    <a:pos x="7" y="7"/>
                  </a:cxn>
                  <a:cxn ang="0">
                    <a:pos x="0" y="8"/>
                  </a:cxn>
                  <a:cxn ang="0">
                    <a:pos x="4" y="5"/>
                  </a:cxn>
                  <a:cxn ang="0">
                    <a:pos x="7" y="2"/>
                  </a:cxn>
                  <a:cxn ang="0">
                    <a:pos x="12" y="1"/>
                  </a:cxn>
                  <a:cxn ang="0">
                    <a:pos x="18" y="1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8">
                    <a:moveTo>
                      <a:pt x="30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19" y="7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0" y="8"/>
                    </a:lnTo>
                    <a:lnTo>
                      <a:pt x="4" y="5"/>
                    </a:lnTo>
                    <a:lnTo>
                      <a:pt x="7" y="2"/>
                    </a:lnTo>
                    <a:lnTo>
                      <a:pt x="12" y="1"/>
                    </a:lnTo>
                    <a:lnTo>
                      <a:pt x="18" y="1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37" name="Freeform 245"/>
              <p:cNvSpPr>
                <a:spLocks/>
              </p:cNvSpPr>
              <p:nvPr/>
            </p:nvSpPr>
            <p:spPr bwMode="auto">
              <a:xfrm>
                <a:off x="5700713" y="3748088"/>
                <a:ext cx="4763" cy="317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7" y="4"/>
                  </a:cxn>
                  <a:cxn ang="0">
                    <a:pos x="25" y="8"/>
                  </a:cxn>
                  <a:cxn ang="0">
                    <a:pos x="19" y="8"/>
                  </a:cxn>
                  <a:cxn ang="0">
                    <a:pos x="13" y="8"/>
                  </a:cxn>
                  <a:cxn ang="0">
                    <a:pos x="6" y="8"/>
                  </a:cxn>
                  <a:cxn ang="0">
                    <a:pos x="0" y="10"/>
                  </a:cxn>
                  <a:cxn ang="0">
                    <a:pos x="2" y="5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30" y="0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lnTo>
                      <a:pt x="27" y="4"/>
                    </a:lnTo>
                    <a:lnTo>
                      <a:pt x="25" y="8"/>
                    </a:lnTo>
                    <a:lnTo>
                      <a:pt x="19" y="8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38" name="Freeform 246"/>
              <p:cNvSpPr>
                <a:spLocks/>
              </p:cNvSpPr>
              <p:nvPr/>
            </p:nvSpPr>
            <p:spPr bwMode="auto">
              <a:xfrm>
                <a:off x="5695950" y="3749676"/>
                <a:ext cx="3175" cy="158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6" y="7"/>
                  </a:cxn>
                  <a:cxn ang="0">
                    <a:pos x="0" y="8"/>
                  </a:cxn>
                  <a:cxn ang="0">
                    <a:pos x="5" y="2"/>
                  </a:cxn>
                  <a:cxn ang="0">
                    <a:pos x="29" y="0"/>
                  </a:cxn>
                </a:cxnLst>
                <a:rect l="0" t="0" r="r" b="b"/>
                <a:pathLst>
                  <a:path w="29" h="8">
                    <a:moveTo>
                      <a:pt x="29" y="0"/>
                    </a:moveTo>
                    <a:lnTo>
                      <a:pt x="26" y="7"/>
                    </a:lnTo>
                    <a:lnTo>
                      <a:pt x="0" y="8"/>
                    </a:lnTo>
                    <a:lnTo>
                      <a:pt x="5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A8B0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39" name="Freeform 247"/>
              <p:cNvSpPr>
                <a:spLocks/>
              </p:cNvSpPr>
              <p:nvPr/>
            </p:nvSpPr>
            <p:spPr bwMode="auto">
              <a:xfrm>
                <a:off x="5541963" y="3508376"/>
                <a:ext cx="76200" cy="107950"/>
              </a:xfrm>
              <a:custGeom>
                <a:avLst/>
                <a:gdLst/>
                <a:ahLst/>
                <a:cxnLst>
                  <a:cxn ang="0">
                    <a:pos x="451" y="204"/>
                  </a:cxn>
                  <a:cxn ang="0">
                    <a:pos x="452" y="234"/>
                  </a:cxn>
                  <a:cxn ang="0">
                    <a:pos x="452" y="262"/>
                  </a:cxn>
                  <a:cxn ang="0">
                    <a:pos x="448" y="290"/>
                  </a:cxn>
                  <a:cxn ang="0">
                    <a:pos x="449" y="324"/>
                  </a:cxn>
                  <a:cxn ang="0">
                    <a:pos x="455" y="353"/>
                  </a:cxn>
                  <a:cxn ang="0">
                    <a:pos x="462" y="381"/>
                  </a:cxn>
                  <a:cxn ang="0">
                    <a:pos x="470" y="412"/>
                  </a:cxn>
                  <a:cxn ang="0">
                    <a:pos x="472" y="433"/>
                  </a:cxn>
                  <a:cxn ang="0">
                    <a:pos x="462" y="440"/>
                  </a:cxn>
                  <a:cxn ang="0">
                    <a:pos x="448" y="441"/>
                  </a:cxn>
                  <a:cxn ang="0">
                    <a:pos x="431" y="439"/>
                  </a:cxn>
                  <a:cxn ang="0">
                    <a:pos x="420" y="441"/>
                  </a:cxn>
                  <a:cxn ang="0">
                    <a:pos x="414" y="455"/>
                  </a:cxn>
                  <a:cxn ang="0">
                    <a:pos x="411" y="470"/>
                  </a:cxn>
                  <a:cxn ang="0">
                    <a:pos x="411" y="483"/>
                  </a:cxn>
                  <a:cxn ang="0">
                    <a:pos x="408" y="495"/>
                  </a:cxn>
                  <a:cxn ang="0">
                    <a:pos x="404" y="497"/>
                  </a:cxn>
                  <a:cxn ang="0">
                    <a:pos x="403" y="494"/>
                  </a:cxn>
                  <a:cxn ang="0">
                    <a:pos x="400" y="504"/>
                  </a:cxn>
                  <a:cxn ang="0">
                    <a:pos x="395" y="521"/>
                  </a:cxn>
                  <a:cxn ang="0">
                    <a:pos x="390" y="536"/>
                  </a:cxn>
                  <a:cxn ang="0">
                    <a:pos x="381" y="547"/>
                  </a:cxn>
                  <a:cxn ang="0">
                    <a:pos x="371" y="559"/>
                  </a:cxn>
                  <a:cxn ang="0">
                    <a:pos x="369" y="568"/>
                  </a:cxn>
                  <a:cxn ang="0">
                    <a:pos x="370" y="574"/>
                  </a:cxn>
                  <a:cxn ang="0">
                    <a:pos x="370" y="579"/>
                  </a:cxn>
                  <a:cxn ang="0">
                    <a:pos x="369" y="591"/>
                  </a:cxn>
                  <a:cxn ang="0">
                    <a:pos x="339" y="614"/>
                  </a:cxn>
                  <a:cxn ang="0">
                    <a:pos x="283" y="612"/>
                  </a:cxn>
                  <a:cxn ang="0">
                    <a:pos x="217" y="589"/>
                  </a:cxn>
                  <a:cxn ang="0">
                    <a:pos x="158" y="554"/>
                  </a:cxn>
                  <a:cxn ang="0">
                    <a:pos x="100" y="489"/>
                  </a:cxn>
                  <a:cxn ang="0">
                    <a:pos x="80" y="468"/>
                  </a:cxn>
                  <a:cxn ang="0">
                    <a:pos x="71" y="458"/>
                  </a:cxn>
                  <a:cxn ang="0">
                    <a:pos x="54" y="427"/>
                  </a:cxn>
                  <a:cxn ang="0">
                    <a:pos x="50" y="388"/>
                  </a:cxn>
                  <a:cxn ang="0">
                    <a:pos x="37" y="349"/>
                  </a:cxn>
                  <a:cxn ang="0">
                    <a:pos x="24" y="310"/>
                  </a:cxn>
                  <a:cxn ang="0">
                    <a:pos x="20" y="274"/>
                  </a:cxn>
                  <a:cxn ang="0">
                    <a:pos x="14" y="242"/>
                  </a:cxn>
                  <a:cxn ang="0">
                    <a:pos x="9" y="211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17" y="123"/>
                  </a:cxn>
                  <a:cxn ang="0">
                    <a:pos x="36" y="95"/>
                  </a:cxn>
                  <a:cxn ang="0">
                    <a:pos x="54" y="68"/>
                  </a:cxn>
                  <a:cxn ang="0">
                    <a:pos x="72" y="41"/>
                  </a:cxn>
                  <a:cxn ang="0">
                    <a:pos x="106" y="30"/>
                  </a:cxn>
                  <a:cxn ang="0">
                    <a:pos x="143" y="20"/>
                  </a:cxn>
                  <a:cxn ang="0">
                    <a:pos x="178" y="9"/>
                  </a:cxn>
                  <a:cxn ang="0">
                    <a:pos x="215" y="0"/>
                  </a:cxn>
                  <a:cxn ang="0">
                    <a:pos x="256" y="16"/>
                  </a:cxn>
                  <a:cxn ang="0">
                    <a:pos x="299" y="34"/>
                  </a:cxn>
                  <a:cxn ang="0">
                    <a:pos x="341" y="50"/>
                  </a:cxn>
                  <a:cxn ang="0">
                    <a:pos x="385" y="69"/>
                  </a:cxn>
                  <a:cxn ang="0">
                    <a:pos x="399" y="98"/>
                  </a:cxn>
                  <a:cxn ang="0">
                    <a:pos x="417" y="129"/>
                  </a:cxn>
                  <a:cxn ang="0">
                    <a:pos x="433" y="158"/>
                  </a:cxn>
                  <a:cxn ang="0">
                    <a:pos x="449" y="188"/>
                  </a:cxn>
                </a:cxnLst>
                <a:rect l="0" t="0" r="r" b="b"/>
                <a:pathLst>
                  <a:path w="474" h="615">
                    <a:moveTo>
                      <a:pt x="449" y="188"/>
                    </a:moveTo>
                    <a:lnTo>
                      <a:pt x="451" y="204"/>
                    </a:lnTo>
                    <a:lnTo>
                      <a:pt x="452" y="220"/>
                    </a:lnTo>
                    <a:lnTo>
                      <a:pt x="452" y="234"/>
                    </a:lnTo>
                    <a:lnTo>
                      <a:pt x="453" y="248"/>
                    </a:lnTo>
                    <a:lnTo>
                      <a:pt x="452" y="262"/>
                    </a:lnTo>
                    <a:lnTo>
                      <a:pt x="451" y="276"/>
                    </a:lnTo>
                    <a:lnTo>
                      <a:pt x="448" y="290"/>
                    </a:lnTo>
                    <a:lnTo>
                      <a:pt x="446" y="308"/>
                    </a:lnTo>
                    <a:lnTo>
                      <a:pt x="449" y="324"/>
                    </a:lnTo>
                    <a:lnTo>
                      <a:pt x="452" y="339"/>
                    </a:lnTo>
                    <a:lnTo>
                      <a:pt x="455" y="353"/>
                    </a:lnTo>
                    <a:lnTo>
                      <a:pt x="459" y="368"/>
                    </a:lnTo>
                    <a:lnTo>
                      <a:pt x="462" y="381"/>
                    </a:lnTo>
                    <a:lnTo>
                      <a:pt x="465" y="397"/>
                    </a:lnTo>
                    <a:lnTo>
                      <a:pt x="470" y="412"/>
                    </a:lnTo>
                    <a:lnTo>
                      <a:pt x="474" y="428"/>
                    </a:lnTo>
                    <a:lnTo>
                      <a:pt x="472" y="433"/>
                    </a:lnTo>
                    <a:lnTo>
                      <a:pt x="469" y="438"/>
                    </a:lnTo>
                    <a:lnTo>
                      <a:pt x="462" y="440"/>
                    </a:lnTo>
                    <a:lnTo>
                      <a:pt x="457" y="442"/>
                    </a:lnTo>
                    <a:lnTo>
                      <a:pt x="448" y="441"/>
                    </a:lnTo>
                    <a:lnTo>
                      <a:pt x="440" y="441"/>
                    </a:lnTo>
                    <a:lnTo>
                      <a:pt x="431" y="439"/>
                    </a:lnTo>
                    <a:lnTo>
                      <a:pt x="423" y="437"/>
                    </a:lnTo>
                    <a:lnTo>
                      <a:pt x="420" y="441"/>
                    </a:lnTo>
                    <a:lnTo>
                      <a:pt x="417" y="447"/>
                    </a:lnTo>
                    <a:lnTo>
                      <a:pt x="414" y="455"/>
                    </a:lnTo>
                    <a:lnTo>
                      <a:pt x="413" y="463"/>
                    </a:lnTo>
                    <a:lnTo>
                      <a:pt x="411" y="470"/>
                    </a:lnTo>
                    <a:lnTo>
                      <a:pt x="411" y="477"/>
                    </a:lnTo>
                    <a:lnTo>
                      <a:pt x="411" y="483"/>
                    </a:lnTo>
                    <a:lnTo>
                      <a:pt x="412" y="490"/>
                    </a:lnTo>
                    <a:lnTo>
                      <a:pt x="408" y="495"/>
                    </a:lnTo>
                    <a:lnTo>
                      <a:pt x="406" y="497"/>
                    </a:lnTo>
                    <a:lnTo>
                      <a:pt x="404" y="497"/>
                    </a:lnTo>
                    <a:lnTo>
                      <a:pt x="404" y="496"/>
                    </a:lnTo>
                    <a:lnTo>
                      <a:pt x="403" y="494"/>
                    </a:lnTo>
                    <a:lnTo>
                      <a:pt x="402" y="497"/>
                    </a:lnTo>
                    <a:lnTo>
                      <a:pt x="400" y="504"/>
                    </a:lnTo>
                    <a:lnTo>
                      <a:pt x="397" y="511"/>
                    </a:lnTo>
                    <a:lnTo>
                      <a:pt x="395" y="521"/>
                    </a:lnTo>
                    <a:lnTo>
                      <a:pt x="392" y="528"/>
                    </a:lnTo>
                    <a:lnTo>
                      <a:pt x="390" y="536"/>
                    </a:lnTo>
                    <a:lnTo>
                      <a:pt x="384" y="540"/>
                    </a:lnTo>
                    <a:lnTo>
                      <a:pt x="381" y="547"/>
                    </a:lnTo>
                    <a:lnTo>
                      <a:pt x="376" y="554"/>
                    </a:lnTo>
                    <a:lnTo>
                      <a:pt x="371" y="559"/>
                    </a:lnTo>
                    <a:lnTo>
                      <a:pt x="369" y="563"/>
                    </a:lnTo>
                    <a:lnTo>
                      <a:pt x="369" y="568"/>
                    </a:lnTo>
                    <a:lnTo>
                      <a:pt x="369" y="571"/>
                    </a:lnTo>
                    <a:lnTo>
                      <a:pt x="370" y="574"/>
                    </a:lnTo>
                    <a:lnTo>
                      <a:pt x="370" y="576"/>
                    </a:lnTo>
                    <a:lnTo>
                      <a:pt x="370" y="579"/>
                    </a:lnTo>
                    <a:lnTo>
                      <a:pt x="369" y="583"/>
                    </a:lnTo>
                    <a:lnTo>
                      <a:pt x="369" y="591"/>
                    </a:lnTo>
                    <a:lnTo>
                      <a:pt x="358" y="606"/>
                    </a:lnTo>
                    <a:lnTo>
                      <a:pt x="339" y="614"/>
                    </a:lnTo>
                    <a:lnTo>
                      <a:pt x="312" y="615"/>
                    </a:lnTo>
                    <a:lnTo>
                      <a:pt x="283" y="612"/>
                    </a:lnTo>
                    <a:lnTo>
                      <a:pt x="250" y="602"/>
                    </a:lnTo>
                    <a:lnTo>
                      <a:pt x="217" y="589"/>
                    </a:lnTo>
                    <a:lnTo>
                      <a:pt x="185" y="572"/>
                    </a:lnTo>
                    <a:lnTo>
                      <a:pt x="158" y="554"/>
                    </a:lnTo>
                    <a:lnTo>
                      <a:pt x="123" y="513"/>
                    </a:lnTo>
                    <a:lnTo>
                      <a:pt x="100" y="489"/>
                    </a:lnTo>
                    <a:lnTo>
                      <a:pt x="87" y="474"/>
                    </a:lnTo>
                    <a:lnTo>
                      <a:pt x="80" y="468"/>
                    </a:lnTo>
                    <a:lnTo>
                      <a:pt x="74" y="463"/>
                    </a:lnTo>
                    <a:lnTo>
                      <a:pt x="71" y="458"/>
                    </a:lnTo>
                    <a:lnTo>
                      <a:pt x="65" y="446"/>
                    </a:lnTo>
                    <a:lnTo>
                      <a:pt x="54" y="427"/>
                    </a:lnTo>
                    <a:lnTo>
                      <a:pt x="53" y="407"/>
                    </a:lnTo>
                    <a:lnTo>
                      <a:pt x="50" y="388"/>
                    </a:lnTo>
                    <a:lnTo>
                      <a:pt x="43" y="368"/>
                    </a:lnTo>
                    <a:lnTo>
                      <a:pt x="37" y="349"/>
                    </a:lnTo>
                    <a:lnTo>
                      <a:pt x="29" y="329"/>
                    </a:lnTo>
                    <a:lnTo>
                      <a:pt x="24" y="310"/>
                    </a:lnTo>
                    <a:lnTo>
                      <a:pt x="20" y="291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9" y="98"/>
                    </a:lnTo>
                    <a:lnTo>
                      <a:pt x="408" y="113"/>
                    </a:lnTo>
                    <a:lnTo>
                      <a:pt x="417" y="129"/>
                    </a:lnTo>
                    <a:lnTo>
                      <a:pt x="425" y="143"/>
                    </a:lnTo>
                    <a:lnTo>
                      <a:pt x="433" y="158"/>
                    </a:lnTo>
                    <a:lnTo>
                      <a:pt x="441" y="172"/>
                    </a:lnTo>
                    <a:lnTo>
                      <a:pt x="449" y="188"/>
                    </a:lnTo>
                    <a:close/>
                  </a:path>
                </a:pathLst>
              </a:custGeom>
              <a:solidFill>
                <a:srgbClr val="9E735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40" name="Freeform 248"/>
              <p:cNvSpPr>
                <a:spLocks/>
              </p:cNvSpPr>
              <p:nvPr/>
            </p:nvSpPr>
            <p:spPr bwMode="auto">
              <a:xfrm>
                <a:off x="5541963" y="3508376"/>
                <a:ext cx="76200" cy="107950"/>
              </a:xfrm>
              <a:custGeom>
                <a:avLst/>
                <a:gdLst/>
                <a:ahLst/>
                <a:cxnLst>
                  <a:cxn ang="0">
                    <a:pos x="449" y="204"/>
                  </a:cxn>
                  <a:cxn ang="0">
                    <a:pos x="451" y="234"/>
                  </a:cxn>
                  <a:cxn ang="0">
                    <a:pos x="450" y="261"/>
                  </a:cxn>
                  <a:cxn ang="0">
                    <a:pos x="446" y="289"/>
                  </a:cxn>
                  <a:cxn ang="0">
                    <a:pos x="447" y="322"/>
                  </a:cxn>
                  <a:cxn ang="0">
                    <a:pos x="453" y="351"/>
                  </a:cxn>
                  <a:cxn ang="0">
                    <a:pos x="460" y="378"/>
                  </a:cxn>
                  <a:cxn ang="0">
                    <a:pos x="468" y="408"/>
                  </a:cxn>
                  <a:cxn ang="0">
                    <a:pos x="471" y="431"/>
                  </a:cxn>
                  <a:cxn ang="0">
                    <a:pos x="462" y="438"/>
                  </a:cxn>
                  <a:cxn ang="0">
                    <a:pos x="448" y="440"/>
                  </a:cxn>
                  <a:cxn ang="0">
                    <a:pos x="430" y="438"/>
                  </a:cxn>
                  <a:cxn ang="0">
                    <a:pos x="419" y="441"/>
                  </a:cxn>
                  <a:cxn ang="0">
                    <a:pos x="414" y="454"/>
                  </a:cxn>
                  <a:cxn ang="0">
                    <a:pos x="411" y="468"/>
                  </a:cxn>
                  <a:cxn ang="0">
                    <a:pos x="410" y="480"/>
                  </a:cxn>
                  <a:cxn ang="0">
                    <a:pos x="405" y="492"/>
                  </a:cxn>
                  <a:cxn ang="0">
                    <a:pos x="401" y="495"/>
                  </a:cxn>
                  <a:cxn ang="0">
                    <a:pos x="398" y="495"/>
                  </a:cxn>
                  <a:cxn ang="0">
                    <a:pos x="395" y="497"/>
                  </a:cxn>
                  <a:cxn ang="0">
                    <a:pos x="393" y="509"/>
                  </a:cxn>
                  <a:cxn ang="0">
                    <a:pos x="389" y="526"/>
                  </a:cxn>
                  <a:cxn ang="0">
                    <a:pos x="381" y="538"/>
                  </a:cxn>
                  <a:cxn ang="0">
                    <a:pos x="373" y="553"/>
                  </a:cxn>
                  <a:cxn ang="0">
                    <a:pos x="367" y="563"/>
                  </a:cxn>
                  <a:cxn ang="0">
                    <a:pos x="367" y="571"/>
                  </a:cxn>
                  <a:cxn ang="0">
                    <a:pos x="366" y="576"/>
                  </a:cxn>
                  <a:cxn ang="0">
                    <a:pos x="366" y="583"/>
                  </a:cxn>
                  <a:cxn ang="0">
                    <a:pos x="354" y="605"/>
                  </a:cxn>
                  <a:cxn ang="0">
                    <a:pos x="309" y="613"/>
                  </a:cxn>
                  <a:cxn ang="0">
                    <a:pos x="248" y="599"/>
                  </a:cxn>
                  <a:cxn ang="0">
                    <a:pos x="185" y="569"/>
                  </a:cxn>
                  <a:cxn ang="0">
                    <a:pos x="122" y="512"/>
                  </a:cxn>
                  <a:cxn ang="0">
                    <a:pos x="85" y="474"/>
                  </a:cxn>
                  <a:cxn ang="0">
                    <a:pos x="72" y="460"/>
                  </a:cxn>
                  <a:cxn ang="0">
                    <a:pos x="65" y="444"/>
                  </a:cxn>
                  <a:cxn ang="0">
                    <a:pos x="53" y="409"/>
                  </a:cxn>
                  <a:cxn ang="0">
                    <a:pos x="41" y="370"/>
                  </a:cxn>
                  <a:cxn ang="0">
                    <a:pos x="28" y="331"/>
                  </a:cxn>
                  <a:cxn ang="0">
                    <a:pos x="20" y="291"/>
                  </a:cxn>
                  <a:cxn ang="0">
                    <a:pos x="16" y="258"/>
                  </a:cxn>
                  <a:cxn ang="0">
                    <a:pos x="11" y="226"/>
                  </a:cxn>
                  <a:cxn ang="0">
                    <a:pos x="6" y="196"/>
                  </a:cxn>
                  <a:cxn ang="0">
                    <a:pos x="2" y="165"/>
                  </a:cxn>
                  <a:cxn ang="0">
                    <a:pos x="8" y="136"/>
                  </a:cxn>
                  <a:cxn ang="0">
                    <a:pos x="27" y="108"/>
                  </a:cxn>
                  <a:cxn ang="0">
                    <a:pos x="44" y="81"/>
                  </a:cxn>
                  <a:cxn ang="0">
                    <a:pos x="63" y="53"/>
                  </a:cxn>
                  <a:cxn ang="0">
                    <a:pos x="89" y="35"/>
                  </a:cxn>
                  <a:cxn ang="0">
                    <a:pos x="124" y="25"/>
                  </a:cxn>
                  <a:cxn ang="0">
                    <a:pos x="160" y="14"/>
                  </a:cxn>
                  <a:cxn ang="0">
                    <a:pos x="196" y="4"/>
                  </a:cxn>
                  <a:cxn ang="0">
                    <a:pos x="236" y="8"/>
                  </a:cxn>
                  <a:cxn ang="0">
                    <a:pos x="277" y="25"/>
                  </a:cxn>
                  <a:cxn ang="0">
                    <a:pos x="320" y="42"/>
                  </a:cxn>
                  <a:cxn ang="0">
                    <a:pos x="363" y="60"/>
                  </a:cxn>
                  <a:cxn ang="0">
                    <a:pos x="391" y="83"/>
                  </a:cxn>
                  <a:cxn ang="0">
                    <a:pos x="406" y="113"/>
                  </a:cxn>
                  <a:cxn ang="0">
                    <a:pos x="423" y="143"/>
                  </a:cxn>
                  <a:cxn ang="0">
                    <a:pos x="439" y="172"/>
                  </a:cxn>
                </a:cxnLst>
                <a:rect l="0" t="0" r="r" b="b"/>
                <a:pathLst>
                  <a:path w="473" h="613">
                    <a:moveTo>
                      <a:pt x="447" y="188"/>
                    </a:moveTo>
                    <a:lnTo>
                      <a:pt x="449" y="204"/>
                    </a:lnTo>
                    <a:lnTo>
                      <a:pt x="451" y="220"/>
                    </a:lnTo>
                    <a:lnTo>
                      <a:pt x="451" y="234"/>
                    </a:lnTo>
                    <a:lnTo>
                      <a:pt x="452" y="248"/>
                    </a:lnTo>
                    <a:lnTo>
                      <a:pt x="450" y="261"/>
                    </a:lnTo>
                    <a:lnTo>
                      <a:pt x="449" y="275"/>
                    </a:lnTo>
                    <a:lnTo>
                      <a:pt x="446" y="289"/>
                    </a:lnTo>
                    <a:lnTo>
                      <a:pt x="444" y="306"/>
                    </a:lnTo>
                    <a:lnTo>
                      <a:pt x="447" y="322"/>
                    </a:lnTo>
                    <a:lnTo>
                      <a:pt x="450" y="337"/>
                    </a:lnTo>
                    <a:lnTo>
                      <a:pt x="453" y="351"/>
                    </a:lnTo>
                    <a:lnTo>
                      <a:pt x="457" y="365"/>
                    </a:lnTo>
                    <a:lnTo>
                      <a:pt x="460" y="378"/>
                    </a:lnTo>
                    <a:lnTo>
                      <a:pt x="463" y="394"/>
                    </a:lnTo>
                    <a:lnTo>
                      <a:pt x="468" y="408"/>
                    </a:lnTo>
                    <a:lnTo>
                      <a:pt x="473" y="425"/>
                    </a:lnTo>
                    <a:lnTo>
                      <a:pt x="471" y="431"/>
                    </a:lnTo>
                    <a:lnTo>
                      <a:pt x="468" y="435"/>
                    </a:lnTo>
                    <a:lnTo>
                      <a:pt x="462" y="438"/>
                    </a:lnTo>
                    <a:lnTo>
                      <a:pt x="456" y="440"/>
                    </a:lnTo>
                    <a:lnTo>
                      <a:pt x="448" y="440"/>
                    </a:lnTo>
                    <a:lnTo>
                      <a:pt x="440" y="440"/>
                    </a:lnTo>
                    <a:lnTo>
                      <a:pt x="430" y="438"/>
                    </a:lnTo>
                    <a:lnTo>
                      <a:pt x="422" y="437"/>
                    </a:lnTo>
                    <a:lnTo>
                      <a:pt x="419" y="441"/>
                    </a:lnTo>
                    <a:lnTo>
                      <a:pt x="416" y="447"/>
                    </a:lnTo>
                    <a:lnTo>
                      <a:pt x="414" y="454"/>
                    </a:lnTo>
                    <a:lnTo>
                      <a:pt x="413" y="462"/>
                    </a:lnTo>
                    <a:lnTo>
                      <a:pt x="411" y="468"/>
                    </a:lnTo>
                    <a:lnTo>
                      <a:pt x="410" y="475"/>
                    </a:lnTo>
                    <a:lnTo>
                      <a:pt x="410" y="480"/>
                    </a:lnTo>
                    <a:lnTo>
                      <a:pt x="410" y="486"/>
                    </a:lnTo>
                    <a:lnTo>
                      <a:pt x="405" y="492"/>
                    </a:lnTo>
                    <a:lnTo>
                      <a:pt x="403" y="495"/>
                    </a:lnTo>
                    <a:lnTo>
                      <a:pt x="401" y="495"/>
                    </a:lnTo>
                    <a:lnTo>
                      <a:pt x="400" y="496"/>
                    </a:lnTo>
                    <a:lnTo>
                      <a:pt x="398" y="495"/>
                    </a:lnTo>
                    <a:lnTo>
                      <a:pt x="397" y="495"/>
                    </a:lnTo>
                    <a:lnTo>
                      <a:pt x="395" y="497"/>
                    </a:lnTo>
                    <a:lnTo>
                      <a:pt x="393" y="503"/>
                    </a:lnTo>
                    <a:lnTo>
                      <a:pt x="393" y="509"/>
                    </a:lnTo>
                    <a:lnTo>
                      <a:pt x="392" y="519"/>
                    </a:lnTo>
                    <a:lnTo>
                      <a:pt x="389" y="526"/>
                    </a:lnTo>
                    <a:lnTo>
                      <a:pt x="388" y="534"/>
                    </a:lnTo>
                    <a:lnTo>
                      <a:pt x="381" y="538"/>
                    </a:lnTo>
                    <a:lnTo>
                      <a:pt x="377" y="546"/>
                    </a:lnTo>
                    <a:lnTo>
                      <a:pt x="373" y="553"/>
                    </a:lnTo>
                    <a:lnTo>
                      <a:pt x="369" y="559"/>
                    </a:lnTo>
                    <a:lnTo>
                      <a:pt x="367" y="563"/>
                    </a:lnTo>
                    <a:lnTo>
                      <a:pt x="367" y="568"/>
                    </a:lnTo>
                    <a:lnTo>
                      <a:pt x="367" y="571"/>
                    </a:lnTo>
                    <a:lnTo>
                      <a:pt x="367" y="574"/>
                    </a:lnTo>
                    <a:lnTo>
                      <a:pt x="366" y="576"/>
                    </a:lnTo>
                    <a:lnTo>
                      <a:pt x="366" y="579"/>
                    </a:lnTo>
                    <a:lnTo>
                      <a:pt x="366" y="583"/>
                    </a:lnTo>
                    <a:lnTo>
                      <a:pt x="366" y="591"/>
                    </a:lnTo>
                    <a:lnTo>
                      <a:pt x="354" y="605"/>
                    </a:lnTo>
                    <a:lnTo>
                      <a:pt x="335" y="613"/>
                    </a:lnTo>
                    <a:lnTo>
                      <a:pt x="309" y="613"/>
                    </a:lnTo>
                    <a:lnTo>
                      <a:pt x="280" y="609"/>
                    </a:lnTo>
                    <a:lnTo>
                      <a:pt x="248" y="599"/>
                    </a:lnTo>
                    <a:lnTo>
                      <a:pt x="216" y="587"/>
                    </a:lnTo>
                    <a:lnTo>
                      <a:pt x="185" y="569"/>
                    </a:lnTo>
                    <a:lnTo>
                      <a:pt x="158" y="552"/>
                    </a:lnTo>
                    <a:lnTo>
                      <a:pt x="122" y="512"/>
                    </a:lnTo>
                    <a:lnTo>
                      <a:pt x="99" y="488"/>
                    </a:lnTo>
                    <a:lnTo>
                      <a:pt x="85" y="474"/>
                    </a:lnTo>
                    <a:lnTo>
                      <a:pt x="77" y="466"/>
                    </a:lnTo>
                    <a:lnTo>
                      <a:pt x="72" y="460"/>
                    </a:lnTo>
                    <a:lnTo>
                      <a:pt x="70" y="455"/>
                    </a:lnTo>
                    <a:lnTo>
                      <a:pt x="65" y="444"/>
                    </a:lnTo>
                    <a:lnTo>
                      <a:pt x="56" y="427"/>
                    </a:lnTo>
                    <a:lnTo>
                      <a:pt x="53" y="409"/>
                    </a:lnTo>
                    <a:lnTo>
                      <a:pt x="48" y="391"/>
                    </a:lnTo>
                    <a:lnTo>
                      <a:pt x="41" y="370"/>
                    </a:lnTo>
                    <a:lnTo>
                      <a:pt x="35" y="351"/>
                    </a:lnTo>
                    <a:lnTo>
                      <a:pt x="28" y="331"/>
                    </a:lnTo>
                    <a:lnTo>
                      <a:pt x="23" y="310"/>
                    </a:lnTo>
                    <a:lnTo>
                      <a:pt x="20" y="291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9" y="98"/>
                    </a:lnTo>
                    <a:lnTo>
                      <a:pt x="406" y="113"/>
                    </a:lnTo>
                    <a:lnTo>
                      <a:pt x="416" y="129"/>
                    </a:lnTo>
                    <a:lnTo>
                      <a:pt x="423" y="143"/>
                    </a:lnTo>
                    <a:lnTo>
                      <a:pt x="431" y="158"/>
                    </a:lnTo>
                    <a:lnTo>
                      <a:pt x="439" y="172"/>
                    </a:lnTo>
                    <a:lnTo>
                      <a:pt x="447" y="188"/>
                    </a:lnTo>
                    <a:close/>
                  </a:path>
                </a:pathLst>
              </a:custGeom>
              <a:solidFill>
                <a:srgbClr val="AB80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41" name="Freeform 249"/>
              <p:cNvSpPr>
                <a:spLocks/>
              </p:cNvSpPr>
              <p:nvPr/>
            </p:nvSpPr>
            <p:spPr bwMode="auto">
              <a:xfrm>
                <a:off x="5541963" y="3508376"/>
                <a:ext cx="74613" cy="107950"/>
              </a:xfrm>
              <a:custGeom>
                <a:avLst/>
                <a:gdLst/>
                <a:ahLst/>
                <a:cxnLst>
                  <a:cxn ang="0">
                    <a:pos x="448" y="203"/>
                  </a:cxn>
                  <a:cxn ang="0">
                    <a:pos x="449" y="233"/>
                  </a:cxn>
                  <a:cxn ang="0">
                    <a:pos x="449" y="261"/>
                  </a:cxn>
                  <a:cxn ang="0">
                    <a:pos x="444" y="289"/>
                  </a:cxn>
                  <a:cxn ang="0">
                    <a:pos x="445" y="322"/>
                  </a:cxn>
                  <a:cxn ang="0">
                    <a:pos x="451" y="350"/>
                  </a:cxn>
                  <a:cxn ang="0">
                    <a:pos x="457" y="376"/>
                  </a:cxn>
                  <a:cxn ang="0">
                    <a:pos x="463" y="406"/>
                  </a:cxn>
                  <a:cxn ang="0">
                    <a:pos x="469" y="428"/>
                  </a:cxn>
                  <a:cxn ang="0">
                    <a:pos x="461" y="436"/>
                  </a:cxn>
                  <a:cxn ang="0">
                    <a:pos x="448" y="437"/>
                  </a:cxn>
                  <a:cxn ang="0">
                    <a:pos x="429" y="436"/>
                  </a:cxn>
                  <a:cxn ang="0">
                    <a:pos x="417" y="439"/>
                  </a:cxn>
                  <a:cxn ang="0">
                    <a:pos x="413" y="451"/>
                  </a:cxn>
                  <a:cxn ang="0">
                    <a:pos x="410" y="466"/>
                  </a:cxn>
                  <a:cxn ang="0">
                    <a:pos x="409" y="479"/>
                  </a:cxn>
                  <a:cxn ang="0">
                    <a:pos x="404" y="490"/>
                  </a:cxn>
                  <a:cxn ang="0">
                    <a:pos x="399" y="495"/>
                  </a:cxn>
                  <a:cxn ang="0">
                    <a:pos x="394" y="495"/>
                  </a:cxn>
                  <a:cxn ang="0">
                    <a:pos x="389" y="498"/>
                  </a:cxn>
                  <a:cxn ang="0">
                    <a:pos x="389" y="509"/>
                  </a:cxn>
                  <a:cxn ang="0">
                    <a:pos x="388" y="525"/>
                  </a:cxn>
                  <a:cxn ang="0">
                    <a:pos x="381" y="533"/>
                  </a:cxn>
                  <a:cxn ang="0">
                    <a:pos x="374" y="540"/>
                  </a:cxn>
                  <a:cxn ang="0">
                    <a:pos x="370" y="553"/>
                  </a:cxn>
                  <a:cxn ang="0">
                    <a:pos x="364" y="567"/>
                  </a:cxn>
                  <a:cxn ang="0">
                    <a:pos x="363" y="576"/>
                  </a:cxn>
                  <a:cxn ang="0">
                    <a:pos x="363" y="583"/>
                  </a:cxn>
                  <a:cxn ang="0">
                    <a:pos x="350" y="603"/>
                  </a:cxn>
                  <a:cxn ang="0">
                    <a:pos x="305" y="611"/>
                  </a:cxn>
                  <a:cxn ang="0">
                    <a:pos x="246" y="596"/>
                  </a:cxn>
                  <a:cxn ang="0">
                    <a:pos x="185" y="568"/>
                  </a:cxn>
                  <a:cxn ang="0">
                    <a:pos x="122" y="513"/>
                  </a:cxn>
                  <a:cxn ang="0">
                    <a:pos x="84" y="473"/>
                  </a:cxn>
                  <a:cxn ang="0">
                    <a:pos x="71" y="458"/>
                  </a:cxn>
                  <a:cxn ang="0">
                    <a:pos x="64" y="442"/>
                  </a:cxn>
                  <a:cxn ang="0">
                    <a:pos x="51" y="411"/>
                  </a:cxn>
                  <a:cxn ang="0">
                    <a:pos x="38" y="372"/>
                  </a:cxn>
                  <a:cxn ang="0">
                    <a:pos x="26" y="332"/>
                  </a:cxn>
                  <a:cxn ang="0">
                    <a:pos x="18" y="291"/>
                  </a:cxn>
                  <a:cxn ang="0">
                    <a:pos x="16" y="258"/>
                  </a:cxn>
                  <a:cxn ang="0">
                    <a:pos x="11" y="226"/>
                  </a:cxn>
                  <a:cxn ang="0">
                    <a:pos x="6" y="196"/>
                  </a:cxn>
                  <a:cxn ang="0">
                    <a:pos x="2" y="165"/>
                  </a:cxn>
                  <a:cxn ang="0">
                    <a:pos x="8" y="136"/>
                  </a:cxn>
                  <a:cxn ang="0">
                    <a:pos x="27" y="108"/>
                  </a:cxn>
                  <a:cxn ang="0">
                    <a:pos x="44" y="81"/>
                  </a:cxn>
                  <a:cxn ang="0">
                    <a:pos x="63" y="53"/>
                  </a:cxn>
                  <a:cxn ang="0">
                    <a:pos x="89" y="35"/>
                  </a:cxn>
                  <a:cxn ang="0">
                    <a:pos x="124" y="25"/>
                  </a:cxn>
                  <a:cxn ang="0">
                    <a:pos x="160" y="14"/>
                  </a:cxn>
                  <a:cxn ang="0">
                    <a:pos x="196" y="4"/>
                  </a:cxn>
                  <a:cxn ang="0">
                    <a:pos x="236" y="8"/>
                  </a:cxn>
                  <a:cxn ang="0">
                    <a:pos x="277" y="25"/>
                  </a:cxn>
                  <a:cxn ang="0">
                    <a:pos x="320" y="42"/>
                  </a:cxn>
                  <a:cxn ang="0">
                    <a:pos x="363" y="60"/>
                  </a:cxn>
                  <a:cxn ang="0">
                    <a:pos x="391" y="83"/>
                  </a:cxn>
                  <a:cxn ang="0">
                    <a:pos x="406" y="113"/>
                  </a:cxn>
                  <a:cxn ang="0">
                    <a:pos x="422" y="143"/>
                  </a:cxn>
                  <a:cxn ang="0">
                    <a:pos x="438" y="172"/>
                  </a:cxn>
                </a:cxnLst>
                <a:rect l="0" t="0" r="r" b="b"/>
                <a:pathLst>
                  <a:path w="469" h="611">
                    <a:moveTo>
                      <a:pt x="446" y="188"/>
                    </a:moveTo>
                    <a:lnTo>
                      <a:pt x="448" y="203"/>
                    </a:lnTo>
                    <a:lnTo>
                      <a:pt x="449" y="219"/>
                    </a:lnTo>
                    <a:lnTo>
                      <a:pt x="449" y="233"/>
                    </a:lnTo>
                    <a:lnTo>
                      <a:pt x="450" y="247"/>
                    </a:lnTo>
                    <a:lnTo>
                      <a:pt x="449" y="261"/>
                    </a:lnTo>
                    <a:lnTo>
                      <a:pt x="447" y="275"/>
                    </a:lnTo>
                    <a:lnTo>
                      <a:pt x="444" y="289"/>
                    </a:lnTo>
                    <a:lnTo>
                      <a:pt x="442" y="306"/>
                    </a:lnTo>
                    <a:lnTo>
                      <a:pt x="445" y="322"/>
                    </a:lnTo>
                    <a:lnTo>
                      <a:pt x="448" y="337"/>
                    </a:lnTo>
                    <a:lnTo>
                      <a:pt x="451" y="350"/>
                    </a:lnTo>
                    <a:lnTo>
                      <a:pt x="454" y="364"/>
                    </a:lnTo>
                    <a:lnTo>
                      <a:pt x="457" y="376"/>
                    </a:lnTo>
                    <a:lnTo>
                      <a:pt x="460" y="391"/>
                    </a:lnTo>
                    <a:lnTo>
                      <a:pt x="463" y="406"/>
                    </a:lnTo>
                    <a:lnTo>
                      <a:pt x="469" y="422"/>
                    </a:lnTo>
                    <a:lnTo>
                      <a:pt x="469" y="428"/>
                    </a:lnTo>
                    <a:lnTo>
                      <a:pt x="466" y="433"/>
                    </a:lnTo>
                    <a:lnTo>
                      <a:pt x="461" y="436"/>
                    </a:lnTo>
                    <a:lnTo>
                      <a:pt x="456" y="438"/>
                    </a:lnTo>
                    <a:lnTo>
                      <a:pt x="448" y="437"/>
                    </a:lnTo>
                    <a:lnTo>
                      <a:pt x="440" y="437"/>
                    </a:lnTo>
                    <a:lnTo>
                      <a:pt x="429" y="436"/>
                    </a:lnTo>
                    <a:lnTo>
                      <a:pt x="420" y="435"/>
                    </a:lnTo>
                    <a:lnTo>
                      <a:pt x="417" y="439"/>
                    </a:lnTo>
                    <a:lnTo>
                      <a:pt x="415" y="445"/>
                    </a:lnTo>
                    <a:lnTo>
                      <a:pt x="413" y="451"/>
                    </a:lnTo>
                    <a:lnTo>
                      <a:pt x="412" y="459"/>
                    </a:lnTo>
                    <a:lnTo>
                      <a:pt x="410" y="466"/>
                    </a:lnTo>
                    <a:lnTo>
                      <a:pt x="409" y="473"/>
                    </a:lnTo>
                    <a:lnTo>
                      <a:pt x="409" y="479"/>
                    </a:lnTo>
                    <a:lnTo>
                      <a:pt x="409" y="485"/>
                    </a:lnTo>
                    <a:lnTo>
                      <a:pt x="404" y="490"/>
                    </a:lnTo>
                    <a:lnTo>
                      <a:pt x="401" y="494"/>
                    </a:lnTo>
                    <a:lnTo>
                      <a:pt x="399" y="495"/>
                    </a:lnTo>
                    <a:lnTo>
                      <a:pt x="397" y="496"/>
                    </a:lnTo>
                    <a:lnTo>
                      <a:pt x="394" y="495"/>
                    </a:lnTo>
                    <a:lnTo>
                      <a:pt x="392" y="496"/>
                    </a:lnTo>
                    <a:lnTo>
                      <a:pt x="389" y="498"/>
                    </a:lnTo>
                    <a:lnTo>
                      <a:pt x="387" y="503"/>
                    </a:lnTo>
                    <a:lnTo>
                      <a:pt x="389" y="509"/>
                    </a:lnTo>
                    <a:lnTo>
                      <a:pt x="390" y="517"/>
                    </a:lnTo>
                    <a:lnTo>
                      <a:pt x="388" y="525"/>
                    </a:lnTo>
                    <a:lnTo>
                      <a:pt x="387" y="533"/>
                    </a:lnTo>
                    <a:lnTo>
                      <a:pt x="381" y="533"/>
                    </a:lnTo>
                    <a:lnTo>
                      <a:pt x="377" y="536"/>
                    </a:lnTo>
                    <a:lnTo>
                      <a:pt x="374" y="540"/>
                    </a:lnTo>
                    <a:lnTo>
                      <a:pt x="373" y="545"/>
                    </a:lnTo>
                    <a:lnTo>
                      <a:pt x="370" y="553"/>
                    </a:lnTo>
                    <a:lnTo>
                      <a:pt x="366" y="559"/>
                    </a:lnTo>
                    <a:lnTo>
                      <a:pt x="364" y="567"/>
                    </a:lnTo>
                    <a:lnTo>
                      <a:pt x="364" y="573"/>
                    </a:lnTo>
                    <a:lnTo>
                      <a:pt x="363" y="576"/>
                    </a:lnTo>
                    <a:lnTo>
                      <a:pt x="363" y="579"/>
                    </a:lnTo>
                    <a:lnTo>
                      <a:pt x="363" y="583"/>
                    </a:lnTo>
                    <a:lnTo>
                      <a:pt x="363" y="591"/>
                    </a:lnTo>
                    <a:lnTo>
                      <a:pt x="350" y="603"/>
                    </a:lnTo>
                    <a:lnTo>
                      <a:pt x="331" y="610"/>
                    </a:lnTo>
                    <a:lnTo>
                      <a:pt x="305" y="611"/>
                    </a:lnTo>
                    <a:lnTo>
                      <a:pt x="277" y="606"/>
                    </a:lnTo>
                    <a:lnTo>
                      <a:pt x="246" y="596"/>
                    </a:lnTo>
                    <a:lnTo>
                      <a:pt x="215" y="583"/>
                    </a:lnTo>
                    <a:lnTo>
                      <a:pt x="185" y="568"/>
                    </a:lnTo>
                    <a:lnTo>
                      <a:pt x="158" y="552"/>
                    </a:lnTo>
                    <a:lnTo>
                      <a:pt x="122" y="513"/>
                    </a:lnTo>
                    <a:lnTo>
                      <a:pt x="98" y="489"/>
                    </a:lnTo>
                    <a:lnTo>
                      <a:pt x="84" y="473"/>
                    </a:lnTo>
                    <a:lnTo>
                      <a:pt x="76" y="464"/>
                    </a:lnTo>
                    <a:lnTo>
                      <a:pt x="71" y="458"/>
                    </a:lnTo>
                    <a:lnTo>
                      <a:pt x="69" y="451"/>
                    </a:lnTo>
                    <a:lnTo>
                      <a:pt x="64" y="442"/>
                    </a:lnTo>
                    <a:lnTo>
                      <a:pt x="57" y="428"/>
                    </a:lnTo>
                    <a:lnTo>
                      <a:pt x="51" y="411"/>
                    </a:lnTo>
                    <a:lnTo>
                      <a:pt x="45" y="393"/>
                    </a:lnTo>
                    <a:lnTo>
                      <a:pt x="38" y="372"/>
                    </a:lnTo>
                    <a:lnTo>
                      <a:pt x="32" y="353"/>
                    </a:lnTo>
                    <a:lnTo>
                      <a:pt x="26" y="332"/>
                    </a:lnTo>
                    <a:lnTo>
                      <a:pt x="22" y="311"/>
                    </a:lnTo>
                    <a:lnTo>
                      <a:pt x="18" y="291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9" y="98"/>
                    </a:lnTo>
                    <a:lnTo>
                      <a:pt x="406" y="113"/>
                    </a:lnTo>
                    <a:lnTo>
                      <a:pt x="415" y="129"/>
                    </a:lnTo>
                    <a:lnTo>
                      <a:pt x="422" y="143"/>
                    </a:lnTo>
                    <a:lnTo>
                      <a:pt x="430" y="158"/>
                    </a:lnTo>
                    <a:lnTo>
                      <a:pt x="438" y="172"/>
                    </a:lnTo>
                    <a:lnTo>
                      <a:pt x="446" y="188"/>
                    </a:lnTo>
                    <a:close/>
                  </a:path>
                </a:pathLst>
              </a:custGeom>
              <a:solidFill>
                <a:srgbClr val="B58C7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42" name="Freeform 250"/>
              <p:cNvSpPr>
                <a:spLocks/>
              </p:cNvSpPr>
              <p:nvPr/>
            </p:nvSpPr>
            <p:spPr bwMode="auto">
              <a:xfrm>
                <a:off x="5541963" y="3508376"/>
                <a:ext cx="74613" cy="107950"/>
              </a:xfrm>
              <a:custGeom>
                <a:avLst/>
                <a:gdLst/>
                <a:ahLst/>
                <a:cxnLst>
                  <a:cxn ang="0">
                    <a:pos x="446" y="203"/>
                  </a:cxn>
                  <a:cxn ang="0">
                    <a:pos x="447" y="232"/>
                  </a:cxn>
                  <a:cxn ang="0">
                    <a:pos x="447" y="260"/>
                  </a:cxn>
                  <a:cxn ang="0">
                    <a:pos x="443" y="288"/>
                  </a:cxn>
                  <a:cxn ang="0">
                    <a:pos x="443" y="322"/>
                  </a:cxn>
                  <a:cxn ang="0">
                    <a:pos x="449" y="349"/>
                  </a:cxn>
                  <a:cxn ang="0">
                    <a:pos x="455" y="374"/>
                  </a:cxn>
                  <a:cxn ang="0">
                    <a:pos x="462" y="403"/>
                  </a:cxn>
                  <a:cxn ang="0">
                    <a:pos x="468" y="425"/>
                  </a:cxn>
                  <a:cxn ang="0">
                    <a:pos x="460" y="433"/>
                  </a:cxn>
                  <a:cxn ang="0">
                    <a:pos x="447" y="436"/>
                  </a:cxn>
                  <a:cxn ang="0">
                    <a:pos x="428" y="435"/>
                  </a:cxn>
                  <a:cxn ang="0">
                    <a:pos x="416" y="439"/>
                  </a:cxn>
                  <a:cxn ang="0">
                    <a:pos x="412" y="450"/>
                  </a:cxn>
                  <a:cxn ang="0">
                    <a:pos x="409" y="464"/>
                  </a:cxn>
                  <a:cxn ang="0">
                    <a:pos x="406" y="475"/>
                  </a:cxn>
                  <a:cxn ang="0">
                    <a:pos x="402" y="487"/>
                  </a:cxn>
                  <a:cxn ang="0">
                    <a:pos x="396" y="493"/>
                  </a:cxn>
                  <a:cxn ang="0">
                    <a:pos x="387" y="496"/>
                  </a:cxn>
                  <a:cxn ang="0">
                    <a:pos x="385" y="508"/>
                  </a:cxn>
                  <a:cxn ang="0">
                    <a:pos x="386" y="522"/>
                  </a:cxn>
                  <a:cxn ang="0">
                    <a:pos x="379" y="530"/>
                  </a:cxn>
                  <a:cxn ang="0">
                    <a:pos x="371" y="537"/>
                  </a:cxn>
                  <a:cxn ang="0">
                    <a:pos x="367" y="551"/>
                  </a:cxn>
                  <a:cxn ang="0">
                    <a:pos x="361" y="562"/>
                  </a:cxn>
                  <a:cxn ang="0">
                    <a:pos x="361" y="569"/>
                  </a:cxn>
                  <a:cxn ang="0">
                    <a:pos x="360" y="576"/>
                  </a:cxn>
                  <a:cxn ang="0">
                    <a:pos x="359" y="583"/>
                  </a:cxn>
                  <a:cxn ang="0">
                    <a:pos x="344" y="603"/>
                  </a:cxn>
                  <a:cxn ang="0">
                    <a:pos x="302" y="609"/>
                  </a:cxn>
                  <a:cxn ang="0">
                    <a:pos x="245" y="595"/>
                  </a:cxn>
                  <a:cxn ang="0">
                    <a:pos x="185" y="567"/>
                  </a:cxn>
                  <a:cxn ang="0">
                    <a:pos x="122" y="514"/>
                  </a:cxn>
                  <a:cxn ang="0">
                    <a:pos x="83" y="472"/>
                  </a:cxn>
                  <a:cxn ang="0">
                    <a:pos x="69" y="455"/>
                  </a:cxn>
                  <a:cxn ang="0">
                    <a:pos x="63" y="441"/>
                  </a:cxn>
                  <a:cxn ang="0">
                    <a:pos x="50" y="414"/>
                  </a:cxn>
                  <a:cxn ang="0">
                    <a:pos x="36" y="375"/>
                  </a:cxn>
                  <a:cxn ang="0">
                    <a:pos x="24" y="333"/>
                  </a:cxn>
                  <a:cxn ang="0">
                    <a:pos x="18" y="291"/>
                  </a:cxn>
                  <a:cxn ang="0">
                    <a:pos x="16" y="258"/>
                  </a:cxn>
                  <a:cxn ang="0">
                    <a:pos x="11" y="226"/>
                  </a:cxn>
                  <a:cxn ang="0">
                    <a:pos x="6" y="196"/>
                  </a:cxn>
                  <a:cxn ang="0">
                    <a:pos x="2" y="165"/>
                  </a:cxn>
                  <a:cxn ang="0">
                    <a:pos x="8" y="136"/>
                  </a:cxn>
                  <a:cxn ang="0">
                    <a:pos x="27" y="108"/>
                  </a:cxn>
                  <a:cxn ang="0">
                    <a:pos x="44" y="81"/>
                  </a:cxn>
                  <a:cxn ang="0">
                    <a:pos x="63" y="53"/>
                  </a:cxn>
                  <a:cxn ang="0">
                    <a:pos x="89" y="35"/>
                  </a:cxn>
                  <a:cxn ang="0">
                    <a:pos x="124" y="25"/>
                  </a:cxn>
                  <a:cxn ang="0">
                    <a:pos x="160" y="14"/>
                  </a:cxn>
                  <a:cxn ang="0">
                    <a:pos x="196" y="4"/>
                  </a:cxn>
                  <a:cxn ang="0">
                    <a:pos x="236" y="8"/>
                  </a:cxn>
                  <a:cxn ang="0">
                    <a:pos x="277" y="25"/>
                  </a:cxn>
                  <a:cxn ang="0">
                    <a:pos x="320" y="42"/>
                  </a:cxn>
                  <a:cxn ang="0">
                    <a:pos x="363" y="60"/>
                  </a:cxn>
                  <a:cxn ang="0">
                    <a:pos x="391" y="83"/>
                  </a:cxn>
                  <a:cxn ang="0">
                    <a:pos x="405" y="112"/>
                  </a:cxn>
                  <a:cxn ang="0">
                    <a:pos x="421" y="142"/>
                  </a:cxn>
                  <a:cxn ang="0">
                    <a:pos x="435" y="172"/>
                  </a:cxn>
                </a:cxnLst>
                <a:rect l="0" t="0" r="r" b="b"/>
                <a:pathLst>
                  <a:path w="468" h="609">
                    <a:moveTo>
                      <a:pt x="444" y="188"/>
                    </a:moveTo>
                    <a:lnTo>
                      <a:pt x="446" y="203"/>
                    </a:lnTo>
                    <a:lnTo>
                      <a:pt x="447" y="219"/>
                    </a:lnTo>
                    <a:lnTo>
                      <a:pt x="447" y="232"/>
                    </a:lnTo>
                    <a:lnTo>
                      <a:pt x="448" y="246"/>
                    </a:lnTo>
                    <a:lnTo>
                      <a:pt x="447" y="260"/>
                    </a:lnTo>
                    <a:lnTo>
                      <a:pt x="446" y="274"/>
                    </a:lnTo>
                    <a:lnTo>
                      <a:pt x="443" y="288"/>
                    </a:lnTo>
                    <a:lnTo>
                      <a:pt x="441" y="306"/>
                    </a:lnTo>
                    <a:lnTo>
                      <a:pt x="443" y="322"/>
                    </a:lnTo>
                    <a:lnTo>
                      <a:pt x="446" y="336"/>
                    </a:lnTo>
                    <a:lnTo>
                      <a:pt x="449" y="349"/>
                    </a:lnTo>
                    <a:lnTo>
                      <a:pt x="452" y="362"/>
                    </a:lnTo>
                    <a:lnTo>
                      <a:pt x="455" y="374"/>
                    </a:lnTo>
                    <a:lnTo>
                      <a:pt x="458" y="389"/>
                    </a:lnTo>
                    <a:lnTo>
                      <a:pt x="462" y="403"/>
                    </a:lnTo>
                    <a:lnTo>
                      <a:pt x="468" y="419"/>
                    </a:lnTo>
                    <a:lnTo>
                      <a:pt x="468" y="425"/>
                    </a:lnTo>
                    <a:lnTo>
                      <a:pt x="465" y="430"/>
                    </a:lnTo>
                    <a:lnTo>
                      <a:pt x="460" y="433"/>
                    </a:lnTo>
                    <a:lnTo>
                      <a:pt x="455" y="436"/>
                    </a:lnTo>
                    <a:lnTo>
                      <a:pt x="447" y="436"/>
                    </a:lnTo>
                    <a:lnTo>
                      <a:pt x="439" y="436"/>
                    </a:lnTo>
                    <a:lnTo>
                      <a:pt x="428" y="435"/>
                    </a:lnTo>
                    <a:lnTo>
                      <a:pt x="419" y="435"/>
                    </a:lnTo>
                    <a:lnTo>
                      <a:pt x="416" y="439"/>
                    </a:lnTo>
                    <a:lnTo>
                      <a:pt x="414" y="444"/>
                    </a:lnTo>
                    <a:lnTo>
                      <a:pt x="412" y="450"/>
                    </a:lnTo>
                    <a:lnTo>
                      <a:pt x="411" y="458"/>
                    </a:lnTo>
                    <a:lnTo>
                      <a:pt x="409" y="464"/>
                    </a:lnTo>
                    <a:lnTo>
                      <a:pt x="408" y="470"/>
                    </a:lnTo>
                    <a:lnTo>
                      <a:pt x="406" y="475"/>
                    </a:lnTo>
                    <a:lnTo>
                      <a:pt x="406" y="481"/>
                    </a:lnTo>
                    <a:lnTo>
                      <a:pt x="402" y="487"/>
                    </a:lnTo>
                    <a:lnTo>
                      <a:pt x="399" y="491"/>
                    </a:lnTo>
                    <a:lnTo>
                      <a:pt x="396" y="493"/>
                    </a:lnTo>
                    <a:lnTo>
                      <a:pt x="393" y="495"/>
                    </a:lnTo>
                    <a:lnTo>
                      <a:pt x="387" y="496"/>
                    </a:lnTo>
                    <a:lnTo>
                      <a:pt x="380" y="501"/>
                    </a:lnTo>
                    <a:lnTo>
                      <a:pt x="385" y="508"/>
                    </a:lnTo>
                    <a:lnTo>
                      <a:pt x="387" y="515"/>
                    </a:lnTo>
                    <a:lnTo>
                      <a:pt x="386" y="522"/>
                    </a:lnTo>
                    <a:lnTo>
                      <a:pt x="385" y="530"/>
                    </a:lnTo>
                    <a:lnTo>
                      <a:pt x="379" y="530"/>
                    </a:lnTo>
                    <a:lnTo>
                      <a:pt x="374" y="533"/>
                    </a:lnTo>
                    <a:lnTo>
                      <a:pt x="371" y="537"/>
                    </a:lnTo>
                    <a:lnTo>
                      <a:pt x="370" y="542"/>
                    </a:lnTo>
                    <a:lnTo>
                      <a:pt x="367" y="551"/>
                    </a:lnTo>
                    <a:lnTo>
                      <a:pt x="363" y="557"/>
                    </a:lnTo>
                    <a:lnTo>
                      <a:pt x="361" y="562"/>
                    </a:lnTo>
                    <a:lnTo>
                      <a:pt x="361" y="566"/>
                    </a:lnTo>
                    <a:lnTo>
                      <a:pt x="361" y="569"/>
                    </a:lnTo>
                    <a:lnTo>
                      <a:pt x="361" y="573"/>
                    </a:lnTo>
                    <a:lnTo>
                      <a:pt x="360" y="576"/>
                    </a:lnTo>
                    <a:lnTo>
                      <a:pt x="360" y="579"/>
                    </a:lnTo>
                    <a:lnTo>
                      <a:pt x="359" y="583"/>
                    </a:lnTo>
                    <a:lnTo>
                      <a:pt x="358" y="591"/>
                    </a:lnTo>
                    <a:lnTo>
                      <a:pt x="344" y="603"/>
                    </a:lnTo>
                    <a:lnTo>
                      <a:pt x="326" y="609"/>
                    </a:lnTo>
                    <a:lnTo>
                      <a:pt x="302" y="609"/>
                    </a:lnTo>
                    <a:lnTo>
                      <a:pt x="275" y="604"/>
                    </a:lnTo>
                    <a:lnTo>
                      <a:pt x="245" y="595"/>
                    </a:lnTo>
                    <a:lnTo>
                      <a:pt x="215" y="582"/>
                    </a:lnTo>
                    <a:lnTo>
                      <a:pt x="185" y="567"/>
                    </a:lnTo>
                    <a:lnTo>
                      <a:pt x="158" y="552"/>
                    </a:lnTo>
                    <a:lnTo>
                      <a:pt x="122" y="514"/>
                    </a:lnTo>
                    <a:lnTo>
                      <a:pt x="98" y="489"/>
                    </a:lnTo>
                    <a:lnTo>
                      <a:pt x="83" y="472"/>
                    </a:lnTo>
                    <a:lnTo>
                      <a:pt x="74" y="463"/>
                    </a:lnTo>
                    <a:lnTo>
                      <a:pt x="69" y="455"/>
                    </a:lnTo>
                    <a:lnTo>
                      <a:pt x="67" y="449"/>
                    </a:lnTo>
                    <a:lnTo>
                      <a:pt x="63" y="441"/>
                    </a:lnTo>
                    <a:lnTo>
                      <a:pt x="57" y="430"/>
                    </a:lnTo>
                    <a:lnTo>
                      <a:pt x="50" y="414"/>
                    </a:lnTo>
                    <a:lnTo>
                      <a:pt x="43" y="396"/>
                    </a:lnTo>
                    <a:lnTo>
                      <a:pt x="36" y="375"/>
                    </a:lnTo>
                    <a:lnTo>
                      <a:pt x="30" y="355"/>
                    </a:lnTo>
                    <a:lnTo>
                      <a:pt x="24" y="333"/>
                    </a:lnTo>
                    <a:lnTo>
                      <a:pt x="21" y="312"/>
                    </a:lnTo>
                    <a:lnTo>
                      <a:pt x="18" y="291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8" y="98"/>
                    </a:lnTo>
                    <a:lnTo>
                      <a:pt x="405" y="112"/>
                    </a:lnTo>
                    <a:lnTo>
                      <a:pt x="414" y="128"/>
                    </a:lnTo>
                    <a:lnTo>
                      <a:pt x="421" y="142"/>
                    </a:lnTo>
                    <a:lnTo>
                      <a:pt x="428" y="157"/>
                    </a:lnTo>
                    <a:lnTo>
                      <a:pt x="435" y="172"/>
                    </a:lnTo>
                    <a:lnTo>
                      <a:pt x="444" y="188"/>
                    </a:lnTo>
                    <a:close/>
                  </a:path>
                </a:pathLst>
              </a:custGeom>
              <a:solidFill>
                <a:srgbClr val="BF968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43" name="Freeform 251"/>
              <p:cNvSpPr>
                <a:spLocks/>
              </p:cNvSpPr>
              <p:nvPr/>
            </p:nvSpPr>
            <p:spPr bwMode="auto">
              <a:xfrm>
                <a:off x="5541963" y="3508376"/>
                <a:ext cx="74613" cy="106363"/>
              </a:xfrm>
              <a:custGeom>
                <a:avLst/>
                <a:gdLst/>
                <a:ahLst/>
                <a:cxnLst>
                  <a:cxn ang="0">
                    <a:pos x="444" y="203"/>
                  </a:cxn>
                  <a:cxn ang="0">
                    <a:pos x="446" y="232"/>
                  </a:cxn>
                  <a:cxn ang="0">
                    <a:pos x="446" y="260"/>
                  </a:cxn>
                  <a:cxn ang="0">
                    <a:pos x="441" y="288"/>
                  </a:cxn>
                  <a:cxn ang="0">
                    <a:pos x="442" y="321"/>
                  </a:cxn>
                  <a:cxn ang="0">
                    <a:pos x="448" y="347"/>
                  </a:cxn>
                  <a:cxn ang="0">
                    <a:pos x="453" y="372"/>
                  </a:cxn>
                  <a:cxn ang="0">
                    <a:pos x="458" y="399"/>
                  </a:cxn>
                  <a:cxn ang="0">
                    <a:pos x="464" y="422"/>
                  </a:cxn>
                  <a:cxn ang="0">
                    <a:pos x="459" y="431"/>
                  </a:cxn>
                  <a:cxn ang="0">
                    <a:pos x="446" y="434"/>
                  </a:cxn>
                  <a:cxn ang="0">
                    <a:pos x="426" y="434"/>
                  </a:cxn>
                  <a:cxn ang="0">
                    <a:pos x="414" y="437"/>
                  </a:cxn>
                  <a:cxn ang="0">
                    <a:pos x="411" y="449"/>
                  </a:cxn>
                  <a:cxn ang="0">
                    <a:pos x="408" y="462"/>
                  </a:cxn>
                  <a:cxn ang="0">
                    <a:pos x="405" y="474"/>
                  </a:cxn>
                  <a:cxn ang="0">
                    <a:pos x="401" y="486"/>
                  </a:cxn>
                  <a:cxn ang="0">
                    <a:pos x="394" y="492"/>
                  </a:cxn>
                  <a:cxn ang="0">
                    <a:pos x="382" y="497"/>
                  </a:cxn>
                  <a:cxn ang="0">
                    <a:pos x="380" y="507"/>
                  </a:cxn>
                  <a:cxn ang="0">
                    <a:pos x="385" y="520"/>
                  </a:cxn>
                  <a:cxn ang="0">
                    <a:pos x="375" y="529"/>
                  </a:cxn>
                  <a:cxn ang="0">
                    <a:pos x="369" y="536"/>
                  </a:cxn>
                  <a:cxn ang="0">
                    <a:pos x="364" y="550"/>
                  </a:cxn>
                  <a:cxn ang="0">
                    <a:pos x="357" y="565"/>
                  </a:cxn>
                  <a:cxn ang="0">
                    <a:pos x="356" y="575"/>
                  </a:cxn>
                  <a:cxn ang="0">
                    <a:pos x="355" y="583"/>
                  </a:cxn>
                  <a:cxn ang="0">
                    <a:pos x="340" y="602"/>
                  </a:cxn>
                  <a:cxn ang="0">
                    <a:pos x="299" y="606"/>
                  </a:cxn>
                  <a:cxn ang="0">
                    <a:pos x="244" y="591"/>
                  </a:cxn>
                  <a:cxn ang="0">
                    <a:pos x="186" y="564"/>
                  </a:cxn>
                  <a:cxn ang="0">
                    <a:pos x="122" y="513"/>
                  </a:cxn>
                  <a:cxn ang="0">
                    <a:pos x="82" y="472"/>
                  </a:cxn>
                  <a:cxn ang="0">
                    <a:pos x="68" y="453"/>
                  </a:cxn>
                  <a:cxn ang="0">
                    <a:pos x="63" y="439"/>
                  </a:cxn>
                  <a:cxn ang="0">
                    <a:pos x="48" y="415"/>
                  </a:cxn>
                  <a:cxn ang="0">
                    <a:pos x="33" y="377"/>
                  </a:cxn>
                  <a:cxn ang="0">
                    <a:pos x="23" y="335"/>
                  </a:cxn>
                  <a:cxn ang="0">
                    <a:pos x="18" y="292"/>
                  </a:cxn>
                  <a:cxn ang="0">
                    <a:pos x="16" y="258"/>
                  </a:cxn>
                  <a:cxn ang="0">
                    <a:pos x="11" y="226"/>
                  </a:cxn>
                  <a:cxn ang="0">
                    <a:pos x="6" y="196"/>
                  </a:cxn>
                  <a:cxn ang="0">
                    <a:pos x="2" y="165"/>
                  </a:cxn>
                  <a:cxn ang="0">
                    <a:pos x="8" y="136"/>
                  </a:cxn>
                  <a:cxn ang="0">
                    <a:pos x="27" y="108"/>
                  </a:cxn>
                  <a:cxn ang="0">
                    <a:pos x="44" y="81"/>
                  </a:cxn>
                  <a:cxn ang="0">
                    <a:pos x="63" y="53"/>
                  </a:cxn>
                  <a:cxn ang="0">
                    <a:pos x="89" y="35"/>
                  </a:cxn>
                  <a:cxn ang="0">
                    <a:pos x="124" y="25"/>
                  </a:cxn>
                  <a:cxn ang="0">
                    <a:pos x="160" y="14"/>
                  </a:cxn>
                  <a:cxn ang="0">
                    <a:pos x="196" y="4"/>
                  </a:cxn>
                  <a:cxn ang="0">
                    <a:pos x="236" y="8"/>
                  </a:cxn>
                  <a:cxn ang="0">
                    <a:pos x="277" y="25"/>
                  </a:cxn>
                  <a:cxn ang="0">
                    <a:pos x="320" y="42"/>
                  </a:cxn>
                  <a:cxn ang="0">
                    <a:pos x="363" y="60"/>
                  </a:cxn>
                  <a:cxn ang="0">
                    <a:pos x="391" y="83"/>
                  </a:cxn>
                  <a:cxn ang="0">
                    <a:pos x="405" y="112"/>
                  </a:cxn>
                  <a:cxn ang="0">
                    <a:pos x="420" y="142"/>
                  </a:cxn>
                  <a:cxn ang="0">
                    <a:pos x="434" y="172"/>
                  </a:cxn>
                </a:cxnLst>
                <a:rect l="0" t="0" r="r" b="b"/>
                <a:pathLst>
                  <a:path w="464" h="608">
                    <a:moveTo>
                      <a:pt x="442" y="188"/>
                    </a:moveTo>
                    <a:lnTo>
                      <a:pt x="444" y="203"/>
                    </a:lnTo>
                    <a:lnTo>
                      <a:pt x="446" y="219"/>
                    </a:lnTo>
                    <a:lnTo>
                      <a:pt x="446" y="232"/>
                    </a:lnTo>
                    <a:lnTo>
                      <a:pt x="447" y="246"/>
                    </a:lnTo>
                    <a:lnTo>
                      <a:pt x="446" y="260"/>
                    </a:lnTo>
                    <a:lnTo>
                      <a:pt x="444" y="274"/>
                    </a:lnTo>
                    <a:lnTo>
                      <a:pt x="441" y="288"/>
                    </a:lnTo>
                    <a:lnTo>
                      <a:pt x="439" y="306"/>
                    </a:lnTo>
                    <a:lnTo>
                      <a:pt x="442" y="321"/>
                    </a:lnTo>
                    <a:lnTo>
                      <a:pt x="445" y="335"/>
                    </a:lnTo>
                    <a:lnTo>
                      <a:pt x="448" y="347"/>
                    </a:lnTo>
                    <a:lnTo>
                      <a:pt x="451" y="360"/>
                    </a:lnTo>
                    <a:lnTo>
                      <a:pt x="453" y="372"/>
                    </a:lnTo>
                    <a:lnTo>
                      <a:pt x="455" y="384"/>
                    </a:lnTo>
                    <a:lnTo>
                      <a:pt x="458" y="399"/>
                    </a:lnTo>
                    <a:lnTo>
                      <a:pt x="463" y="415"/>
                    </a:lnTo>
                    <a:lnTo>
                      <a:pt x="464" y="422"/>
                    </a:lnTo>
                    <a:lnTo>
                      <a:pt x="463" y="428"/>
                    </a:lnTo>
                    <a:lnTo>
                      <a:pt x="459" y="431"/>
                    </a:lnTo>
                    <a:lnTo>
                      <a:pt x="454" y="434"/>
                    </a:lnTo>
                    <a:lnTo>
                      <a:pt x="446" y="434"/>
                    </a:lnTo>
                    <a:lnTo>
                      <a:pt x="436" y="435"/>
                    </a:lnTo>
                    <a:lnTo>
                      <a:pt x="426" y="434"/>
                    </a:lnTo>
                    <a:lnTo>
                      <a:pt x="417" y="433"/>
                    </a:lnTo>
                    <a:lnTo>
                      <a:pt x="414" y="437"/>
                    </a:lnTo>
                    <a:lnTo>
                      <a:pt x="413" y="443"/>
                    </a:lnTo>
                    <a:lnTo>
                      <a:pt x="411" y="449"/>
                    </a:lnTo>
                    <a:lnTo>
                      <a:pt x="410" y="457"/>
                    </a:lnTo>
                    <a:lnTo>
                      <a:pt x="408" y="462"/>
                    </a:lnTo>
                    <a:lnTo>
                      <a:pt x="406" y="468"/>
                    </a:lnTo>
                    <a:lnTo>
                      <a:pt x="405" y="474"/>
                    </a:lnTo>
                    <a:lnTo>
                      <a:pt x="405" y="480"/>
                    </a:lnTo>
                    <a:lnTo>
                      <a:pt x="401" y="486"/>
                    </a:lnTo>
                    <a:lnTo>
                      <a:pt x="398" y="490"/>
                    </a:lnTo>
                    <a:lnTo>
                      <a:pt x="394" y="492"/>
                    </a:lnTo>
                    <a:lnTo>
                      <a:pt x="391" y="495"/>
                    </a:lnTo>
                    <a:lnTo>
                      <a:pt x="382" y="497"/>
                    </a:lnTo>
                    <a:lnTo>
                      <a:pt x="373" y="501"/>
                    </a:lnTo>
                    <a:lnTo>
                      <a:pt x="380" y="507"/>
                    </a:lnTo>
                    <a:lnTo>
                      <a:pt x="384" y="513"/>
                    </a:lnTo>
                    <a:lnTo>
                      <a:pt x="385" y="520"/>
                    </a:lnTo>
                    <a:lnTo>
                      <a:pt x="383" y="528"/>
                    </a:lnTo>
                    <a:lnTo>
                      <a:pt x="375" y="529"/>
                    </a:lnTo>
                    <a:lnTo>
                      <a:pt x="372" y="532"/>
                    </a:lnTo>
                    <a:lnTo>
                      <a:pt x="369" y="536"/>
                    </a:lnTo>
                    <a:lnTo>
                      <a:pt x="367" y="541"/>
                    </a:lnTo>
                    <a:lnTo>
                      <a:pt x="364" y="550"/>
                    </a:lnTo>
                    <a:lnTo>
                      <a:pt x="361" y="557"/>
                    </a:lnTo>
                    <a:lnTo>
                      <a:pt x="357" y="565"/>
                    </a:lnTo>
                    <a:lnTo>
                      <a:pt x="357" y="572"/>
                    </a:lnTo>
                    <a:lnTo>
                      <a:pt x="356" y="575"/>
                    </a:lnTo>
                    <a:lnTo>
                      <a:pt x="356" y="579"/>
                    </a:lnTo>
                    <a:lnTo>
                      <a:pt x="355" y="583"/>
                    </a:lnTo>
                    <a:lnTo>
                      <a:pt x="355" y="591"/>
                    </a:lnTo>
                    <a:lnTo>
                      <a:pt x="340" y="602"/>
                    </a:lnTo>
                    <a:lnTo>
                      <a:pt x="323" y="608"/>
                    </a:lnTo>
                    <a:lnTo>
                      <a:pt x="299" y="606"/>
                    </a:lnTo>
                    <a:lnTo>
                      <a:pt x="274" y="601"/>
                    </a:lnTo>
                    <a:lnTo>
                      <a:pt x="244" y="591"/>
                    </a:lnTo>
                    <a:lnTo>
                      <a:pt x="215" y="578"/>
                    </a:lnTo>
                    <a:lnTo>
                      <a:pt x="186" y="564"/>
                    </a:lnTo>
                    <a:lnTo>
                      <a:pt x="159" y="551"/>
                    </a:lnTo>
                    <a:lnTo>
                      <a:pt x="122" y="513"/>
                    </a:lnTo>
                    <a:lnTo>
                      <a:pt x="97" y="489"/>
                    </a:lnTo>
                    <a:lnTo>
                      <a:pt x="82" y="472"/>
                    </a:lnTo>
                    <a:lnTo>
                      <a:pt x="73" y="461"/>
                    </a:lnTo>
                    <a:lnTo>
                      <a:pt x="68" y="453"/>
                    </a:lnTo>
                    <a:lnTo>
                      <a:pt x="66" y="446"/>
                    </a:lnTo>
                    <a:lnTo>
                      <a:pt x="63" y="439"/>
                    </a:lnTo>
                    <a:lnTo>
                      <a:pt x="59" y="430"/>
                    </a:lnTo>
                    <a:lnTo>
                      <a:pt x="48" y="415"/>
                    </a:lnTo>
                    <a:lnTo>
                      <a:pt x="40" y="398"/>
                    </a:lnTo>
                    <a:lnTo>
                      <a:pt x="33" y="377"/>
                    </a:lnTo>
                    <a:lnTo>
                      <a:pt x="28" y="357"/>
                    </a:lnTo>
                    <a:lnTo>
                      <a:pt x="23" y="335"/>
                    </a:lnTo>
                    <a:lnTo>
                      <a:pt x="20" y="313"/>
                    </a:lnTo>
                    <a:lnTo>
                      <a:pt x="18" y="292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8" y="98"/>
                    </a:lnTo>
                    <a:lnTo>
                      <a:pt x="405" y="112"/>
                    </a:lnTo>
                    <a:lnTo>
                      <a:pt x="414" y="128"/>
                    </a:lnTo>
                    <a:lnTo>
                      <a:pt x="420" y="142"/>
                    </a:lnTo>
                    <a:lnTo>
                      <a:pt x="427" y="157"/>
                    </a:lnTo>
                    <a:lnTo>
                      <a:pt x="434" y="172"/>
                    </a:lnTo>
                    <a:lnTo>
                      <a:pt x="442" y="188"/>
                    </a:lnTo>
                    <a:close/>
                  </a:path>
                </a:pathLst>
              </a:custGeom>
              <a:solidFill>
                <a:srgbClr val="CCA68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44" name="Freeform 252"/>
              <p:cNvSpPr>
                <a:spLocks/>
              </p:cNvSpPr>
              <p:nvPr/>
            </p:nvSpPr>
            <p:spPr bwMode="auto">
              <a:xfrm>
                <a:off x="5541963" y="3508376"/>
                <a:ext cx="74613" cy="106363"/>
              </a:xfrm>
              <a:custGeom>
                <a:avLst/>
                <a:gdLst/>
                <a:ahLst/>
                <a:cxnLst>
                  <a:cxn ang="0">
                    <a:pos x="443" y="202"/>
                  </a:cxn>
                  <a:cxn ang="0">
                    <a:pos x="445" y="231"/>
                  </a:cxn>
                  <a:cxn ang="0">
                    <a:pos x="445" y="259"/>
                  </a:cxn>
                  <a:cxn ang="0">
                    <a:pos x="440" y="288"/>
                  </a:cxn>
                  <a:cxn ang="0">
                    <a:pos x="440" y="319"/>
                  </a:cxn>
                  <a:cxn ang="0">
                    <a:pos x="445" y="345"/>
                  </a:cxn>
                  <a:cxn ang="0">
                    <a:pos x="451" y="369"/>
                  </a:cxn>
                  <a:cxn ang="0">
                    <a:pos x="457" y="396"/>
                  </a:cxn>
                  <a:cxn ang="0">
                    <a:pos x="463" y="420"/>
                  </a:cxn>
                  <a:cxn ang="0">
                    <a:pos x="459" y="430"/>
                  </a:cxn>
                  <a:cxn ang="0">
                    <a:pos x="445" y="433"/>
                  </a:cxn>
                  <a:cxn ang="0">
                    <a:pos x="425" y="433"/>
                  </a:cxn>
                  <a:cxn ang="0">
                    <a:pos x="412" y="437"/>
                  </a:cxn>
                  <a:cxn ang="0">
                    <a:pos x="409" y="448"/>
                  </a:cxn>
                  <a:cxn ang="0">
                    <a:pos x="405" y="460"/>
                  </a:cxn>
                  <a:cxn ang="0">
                    <a:pos x="403" y="471"/>
                  </a:cxn>
                  <a:cxn ang="0">
                    <a:pos x="398" y="483"/>
                  </a:cxn>
                  <a:cxn ang="0">
                    <a:pos x="390" y="492"/>
                  </a:cxn>
                  <a:cxn ang="0">
                    <a:pos x="375" y="497"/>
                  </a:cxn>
                  <a:cxn ang="0">
                    <a:pos x="371" y="502"/>
                  </a:cxn>
                  <a:cxn ang="0">
                    <a:pos x="379" y="508"/>
                  </a:cxn>
                  <a:cxn ang="0">
                    <a:pos x="383" y="519"/>
                  </a:cxn>
                  <a:cxn ang="0">
                    <a:pos x="373" y="526"/>
                  </a:cxn>
                  <a:cxn ang="0">
                    <a:pos x="365" y="533"/>
                  </a:cxn>
                  <a:cxn ang="0">
                    <a:pos x="361" y="544"/>
                  </a:cxn>
                  <a:cxn ang="0">
                    <a:pos x="359" y="553"/>
                  </a:cxn>
                  <a:cxn ang="0">
                    <a:pos x="356" y="561"/>
                  </a:cxn>
                  <a:cxn ang="0">
                    <a:pos x="355" y="568"/>
                  </a:cxn>
                  <a:cxn ang="0">
                    <a:pos x="354" y="575"/>
                  </a:cxn>
                  <a:cxn ang="0">
                    <a:pos x="352" y="583"/>
                  </a:cxn>
                  <a:cxn ang="0">
                    <a:pos x="337" y="601"/>
                  </a:cxn>
                  <a:cxn ang="0">
                    <a:pos x="296" y="604"/>
                  </a:cxn>
                  <a:cxn ang="0">
                    <a:pos x="243" y="589"/>
                  </a:cxn>
                  <a:cxn ang="0">
                    <a:pos x="186" y="563"/>
                  </a:cxn>
                  <a:cxn ang="0">
                    <a:pos x="122" y="514"/>
                  </a:cxn>
                  <a:cxn ang="0">
                    <a:pos x="81" y="470"/>
                  </a:cxn>
                  <a:cxn ang="0">
                    <a:pos x="66" y="449"/>
                  </a:cxn>
                  <a:cxn ang="0">
                    <a:pos x="62" y="438"/>
                  </a:cxn>
                  <a:cxn ang="0">
                    <a:pos x="47" y="418"/>
                  </a:cxn>
                  <a:cxn ang="0">
                    <a:pos x="31" y="379"/>
                  </a:cxn>
                  <a:cxn ang="0">
                    <a:pos x="21" y="336"/>
                  </a:cxn>
                  <a:cxn ang="0">
                    <a:pos x="17" y="292"/>
                  </a:cxn>
                  <a:cxn ang="0">
                    <a:pos x="16" y="258"/>
                  </a:cxn>
                  <a:cxn ang="0">
                    <a:pos x="11" y="226"/>
                  </a:cxn>
                  <a:cxn ang="0">
                    <a:pos x="6" y="196"/>
                  </a:cxn>
                  <a:cxn ang="0">
                    <a:pos x="2" y="165"/>
                  </a:cxn>
                  <a:cxn ang="0">
                    <a:pos x="8" y="136"/>
                  </a:cxn>
                  <a:cxn ang="0">
                    <a:pos x="27" y="108"/>
                  </a:cxn>
                  <a:cxn ang="0">
                    <a:pos x="44" y="81"/>
                  </a:cxn>
                  <a:cxn ang="0">
                    <a:pos x="63" y="53"/>
                  </a:cxn>
                  <a:cxn ang="0">
                    <a:pos x="89" y="35"/>
                  </a:cxn>
                  <a:cxn ang="0">
                    <a:pos x="124" y="25"/>
                  </a:cxn>
                  <a:cxn ang="0">
                    <a:pos x="160" y="14"/>
                  </a:cxn>
                  <a:cxn ang="0">
                    <a:pos x="196" y="4"/>
                  </a:cxn>
                  <a:cxn ang="0">
                    <a:pos x="236" y="8"/>
                  </a:cxn>
                  <a:cxn ang="0">
                    <a:pos x="277" y="25"/>
                  </a:cxn>
                  <a:cxn ang="0">
                    <a:pos x="320" y="42"/>
                  </a:cxn>
                  <a:cxn ang="0">
                    <a:pos x="363" y="60"/>
                  </a:cxn>
                  <a:cxn ang="0">
                    <a:pos x="391" y="83"/>
                  </a:cxn>
                  <a:cxn ang="0">
                    <a:pos x="405" y="112"/>
                  </a:cxn>
                  <a:cxn ang="0">
                    <a:pos x="419" y="142"/>
                  </a:cxn>
                  <a:cxn ang="0">
                    <a:pos x="433" y="171"/>
                  </a:cxn>
                </a:cxnLst>
                <a:rect l="0" t="0" r="r" b="b"/>
                <a:pathLst>
                  <a:path w="463" h="605">
                    <a:moveTo>
                      <a:pt x="441" y="186"/>
                    </a:moveTo>
                    <a:lnTo>
                      <a:pt x="443" y="202"/>
                    </a:lnTo>
                    <a:lnTo>
                      <a:pt x="445" y="218"/>
                    </a:lnTo>
                    <a:lnTo>
                      <a:pt x="445" y="231"/>
                    </a:lnTo>
                    <a:lnTo>
                      <a:pt x="446" y="245"/>
                    </a:lnTo>
                    <a:lnTo>
                      <a:pt x="445" y="259"/>
                    </a:lnTo>
                    <a:lnTo>
                      <a:pt x="443" y="273"/>
                    </a:lnTo>
                    <a:lnTo>
                      <a:pt x="440" y="288"/>
                    </a:lnTo>
                    <a:lnTo>
                      <a:pt x="436" y="305"/>
                    </a:lnTo>
                    <a:lnTo>
                      <a:pt x="440" y="319"/>
                    </a:lnTo>
                    <a:lnTo>
                      <a:pt x="443" y="333"/>
                    </a:lnTo>
                    <a:lnTo>
                      <a:pt x="445" y="345"/>
                    </a:lnTo>
                    <a:lnTo>
                      <a:pt x="448" y="358"/>
                    </a:lnTo>
                    <a:lnTo>
                      <a:pt x="451" y="369"/>
                    </a:lnTo>
                    <a:lnTo>
                      <a:pt x="454" y="381"/>
                    </a:lnTo>
                    <a:lnTo>
                      <a:pt x="457" y="396"/>
                    </a:lnTo>
                    <a:lnTo>
                      <a:pt x="462" y="412"/>
                    </a:lnTo>
                    <a:lnTo>
                      <a:pt x="463" y="420"/>
                    </a:lnTo>
                    <a:lnTo>
                      <a:pt x="463" y="427"/>
                    </a:lnTo>
                    <a:lnTo>
                      <a:pt x="459" y="430"/>
                    </a:lnTo>
                    <a:lnTo>
                      <a:pt x="454" y="433"/>
                    </a:lnTo>
                    <a:lnTo>
                      <a:pt x="445" y="433"/>
                    </a:lnTo>
                    <a:lnTo>
                      <a:pt x="436" y="434"/>
                    </a:lnTo>
                    <a:lnTo>
                      <a:pt x="425" y="433"/>
                    </a:lnTo>
                    <a:lnTo>
                      <a:pt x="415" y="433"/>
                    </a:lnTo>
                    <a:lnTo>
                      <a:pt x="412" y="437"/>
                    </a:lnTo>
                    <a:lnTo>
                      <a:pt x="411" y="442"/>
                    </a:lnTo>
                    <a:lnTo>
                      <a:pt x="409" y="448"/>
                    </a:lnTo>
                    <a:lnTo>
                      <a:pt x="408" y="455"/>
                    </a:lnTo>
                    <a:lnTo>
                      <a:pt x="405" y="460"/>
                    </a:lnTo>
                    <a:lnTo>
                      <a:pt x="404" y="466"/>
                    </a:lnTo>
                    <a:lnTo>
                      <a:pt x="403" y="471"/>
                    </a:lnTo>
                    <a:lnTo>
                      <a:pt x="403" y="477"/>
                    </a:lnTo>
                    <a:lnTo>
                      <a:pt x="398" y="483"/>
                    </a:lnTo>
                    <a:lnTo>
                      <a:pt x="394" y="489"/>
                    </a:lnTo>
                    <a:lnTo>
                      <a:pt x="390" y="492"/>
                    </a:lnTo>
                    <a:lnTo>
                      <a:pt x="386" y="495"/>
                    </a:lnTo>
                    <a:lnTo>
                      <a:pt x="375" y="497"/>
                    </a:lnTo>
                    <a:lnTo>
                      <a:pt x="366" y="499"/>
                    </a:lnTo>
                    <a:lnTo>
                      <a:pt x="371" y="502"/>
                    </a:lnTo>
                    <a:lnTo>
                      <a:pt x="376" y="505"/>
                    </a:lnTo>
                    <a:lnTo>
                      <a:pt x="379" y="508"/>
                    </a:lnTo>
                    <a:lnTo>
                      <a:pt x="382" y="512"/>
                    </a:lnTo>
                    <a:lnTo>
                      <a:pt x="383" y="519"/>
                    </a:lnTo>
                    <a:lnTo>
                      <a:pt x="382" y="526"/>
                    </a:lnTo>
                    <a:lnTo>
                      <a:pt x="373" y="526"/>
                    </a:lnTo>
                    <a:lnTo>
                      <a:pt x="369" y="529"/>
                    </a:lnTo>
                    <a:lnTo>
                      <a:pt x="365" y="533"/>
                    </a:lnTo>
                    <a:lnTo>
                      <a:pt x="363" y="539"/>
                    </a:lnTo>
                    <a:lnTo>
                      <a:pt x="361" y="544"/>
                    </a:lnTo>
                    <a:lnTo>
                      <a:pt x="360" y="549"/>
                    </a:lnTo>
                    <a:lnTo>
                      <a:pt x="359" y="553"/>
                    </a:lnTo>
                    <a:lnTo>
                      <a:pt x="358" y="556"/>
                    </a:lnTo>
                    <a:lnTo>
                      <a:pt x="356" y="561"/>
                    </a:lnTo>
                    <a:lnTo>
                      <a:pt x="355" y="565"/>
                    </a:lnTo>
                    <a:lnTo>
                      <a:pt x="355" y="568"/>
                    </a:lnTo>
                    <a:lnTo>
                      <a:pt x="355" y="572"/>
                    </a:lnTo>
                    <a:lnTo>
                      <a:pt x="354" y="575"/>
                    </a:lnTo>
                    <a:lnTo>
                      <a:pt x="353" y="579"/>
                    </a:lnTo>
                    <a:lnTo>
                      <a:pt x="352" y="583"/>
                    </a:lnTo>
                    <a:lnTo>
                      <a:pt x="352" y="591"/>
                    </a:lnTo>
                    <a:lnTo>
                      <a:pt x="337" y="601"/>
                    </a:lnTo>
                    <a:lnTo>
                      <a:pt x="319" y="605"/>
                    </a:lnTo>
                    <a:lnTo>
                      <a:pt x="296" y="604"/>
                    </a:lnTo>
                    <a:lnTo>
                      <a:pt x="271" y="599"/>
                    </a:lnTo>
                    <a:lnTo>
                      <a:pt x="243" y="589"/>
                    </a:lnTo>
                    <a:lnTo>
                      <a:pt x="215" y="577"/>
                    </a:lnTo>
                    <a:lnTo>
                      <a:pt x="186" y="563"/>
                    </a:lnTo>
                    <a:lnTo>
                      <a:pt x="159" y="551"/>
                    </a:lnTo>
                    <a:lnTo>
                      <a:pt x="122" y="514"/>
                    </a:lnTo>
                    <a:lnTo>
                      <a:pt x="97" y="489"/>
                    </a:lnTo>
                    <a:lnTo>
                      <a:pt x="81" y="470"/>
                    </a:lnTo>
                    <a:lnTo>
                      <a:pt x="71" y="459"/>
                    </a:lnTo>
                    <a:lnTo>
                      <a:pt x="66" y="449"/>
                    </a:lnTo>
                    <a:lnTo>
                      <a:pt x="64" y="444"/>
                    </a:lnTo>
                    <a:lnTo>
                      <a:pt x="62" y="438"/>
                    </a:lnTo>
                    <a:lnTo>
                      <a:pt x="60" y="432"/>
                    </a:lnTo>
                    <a:lnTo>
                      <a:pt x="47" y="418"/>
                    </a:lnTo>
                    <a:lnTo>
                      <a:pt x="38" y="401"/>
                    </a:lnTo>
                    <a:lnTo>
                      <a:pt x="31" y="379"/>
                    </a:lnTo>
                    <a:lnTo>
                      <a:pt x="26" y="359"/>
                    </a:lnTo>
                    <a:lnTo>
                      <a:pt x="21" y="336"/>
                    </a:lnTo>
                    <a:lnTo>
                      <a:pt x="18" y="313"/>
                    </a:lnTo>
                    <a:lnTo>
                      <a:pt x="17" y="292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8" y="98"/>
                    </a:lnTo>
                    <a:lnTo>
                      <a:pt x="405" y="112"/>
                    </a:lnTo>
                    <a:lnTo>
                      <a:pt x="413" y="128"/>
                    </a:lnTo>
                    <a:lnTo>
                      <a:pt x="419" y="142"/>
                    </a:lnTo>
                    <a:lnTo>
                      <a:pt x="426" y="157"/>
                    </a:lnTo>
                    <a:lnTo>
                      <a:pt x="433" y="171"/>
                    </a:lnTo>
                    <a:lnTo>
                      <a:pt x="441" y="186"/>
                    </a:lnTo>
                    <a:close/>
                  </a:path>
                </a:pathLst>
              </a:custGeom>
              <a:solidFill>
                <a:srgbClr val="D6B0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45" name="Freeform 253"/>
              <p:cNvSpPr>
                <a:spLocks/>
              </p:cNvSpPr>
              <p:nvPr/>
            </p:nvSpPr>
            <p:spPr bwMode="auto">
              <a:xfrm>
                <a:off x="5541963" y="3508376"/>
                <a:ext cx="74613" cy="106363"/>
              </a:xfrm>
              <a:custGeom>
                <a:avLst/>
                <a:gdLst/>
                <a:ahLst/>
                <a:cxnLst>
                  <a:cxn ang="0">
                    <a:pos x="441" y="202"/>
                  </a:cxn>
                  <a:cxn ang="0">
                    <a:pos x="443" y="231"/>
                  </a:cxn>
                  <a:cxn ang="0">
                    <a:pos x="443" y="259"/>
                  </a:cxn>
                  <a:cxn ang="0">
                    <a:pos x="438" y="288"/>
                  </a:cxn>
                  <a:cxn ang="0">
                    <a:pos x="439" y="319"/>
                  </a:cxn>
                  <a:cxn ang="0">
                    <a:pos x="444" y="344"/>
                  </a:cxn>
                  <a:cxn ang="0">
                    <a:pos x="449" y="367"/>
                  </a:cxn>
                  <a:cxn ang="0">
                    <a:pos x="454" y="393"/>
                  </a:cxn>
                  <a:cxn ang="0">
                    <a:pos x="461" y="418"/>
                  </a:cxn>
                  <a:cxn ang="0">
                    <a:pos x="458" y="428"/>
                  </a:cxn>
                  <a:cxn ang="0">
                    <a:pos x="444" y="432"/>
                  </a:cxn>
                  <a:cxn ang="0">
                    <a:pos x="423" y="433"/>
                  </a:cxn>
                  <a:cxn ang="0">
                    <a:pos x="409" y="442"/>
                  </a:cxn>
                  <a:cxn ang="0">
                    <a:pos x="402" y="464"/>
                  </a:cxn>
                  <a:cxn ang="0">
                    <a:pos x="397" y="481"/>
                  </a:cxn>
                  <a:cxn ang="0">
                    <a:pos x="388" y="490"/>
                  </a:cxn>
                  <a:cxn ang="0">
                    <a:pos x="376" y="495"/>
                  </a:cxn>
                  <a:cxn ang="0">
                    <a:pos x="365" y="498"/>
                  </a:cxn>
                  <a:cxn ang="0">
                    <a:pos x="366" y="501"/>
                  </a:cxn>
                  <a:cxn ang="0">
                    <a:pos x="375" y="507"/>
                  </a:cxn>
                  <a:cxn ang="0">
                    <a:pos x="381" y="516"/>
                  </a:cxn>
                  <a:cxn ang="0">
                    <a:pos x="370" y="523"/>
                  </a:cxn>
                  <a:cxn ang="0">
                    <a:pos x="361" y="531"/>
                  </a:cxn>
                  <a:cxn ang="0">
                    <a:pos x="357" y="542"/>
                  </a:cxn>
                  <a:cxn ang="0">
                    <a:pos x="356" y="552"/>
                  </a:cxn>
                  <a:cxn ang="0">
                    <a:pos x="352" y="564"/>
                  </a:cxn>
                  <a:cxn ang="0">
                    <a:pos x="350" y="574"/>
                  </a:cxn>
                  <a:cxn ang="0">
                    <a:pos x="349" y="583"/>
                  </a:cxn>
                  <a:cxn ang="0">
                    <a:pos x="332" y="600"/>
                  </a:cxn>
                  <a:cxn ang="0">
                    <a:pos x="292" y="601"/>
                  </a:cxn>
                  <a:cxn ang="0">
                    <a:pos x="241" y="586"/>
                  </a:cxn>
                  <a:cxn ang="0">
                    <a:pos x="186" y="561"/>
                  </a:cxn>
                  <a:cxn ang="0">
                    <a:pos x="122" y="513"/>
                  </a:cxn>
                  <a:cxn ang="0">
                    <a:pos x="80" y="469"/>
                  </a:cxn>
                  <a:cxn ang="0">
                    <a:pos x="65" y="447"/>
                  </a:cxn>
                  <a:cxn ang="0">
                    <a:pos x="62" y="437"/>
                  </a:cxn>
                  <a:cxn ang="0">
                    <a:pos x="47" y="420"/>
                  </a:cxn>
                  <a:cxn ang="0">
                    <a:pos x="29" y="382"/>
                  </a:cxn>
                  <a:cxn ang="0">
                    <a:pos x="20" y="338"/>
                  </a:cxn>
                  <a:cxn ang="0">
                    <a:pos x="17" y="292"/>
                  </a:cxn>
                  <a:cxn ang="0">
                    <a:pos x="16" y="258"/>
                  </a:cxn>
                  <a:cxn ang="0">
                    <a:pos x="11" y="226"/>
                  </a:cxn>
                  <a:cxn ang="0">
                    <a:pos x="6" y="196"/>
                  </a:cxn>
                  <a:cxn ang="0">
                    <a:pos x="2" y="165"/>
                  </a:cxn>
                  <a:cxn ang="0">
                    <a:pos x="8" y="136"/>
                  </a:cxn>
                  <a:cxn ang="0">
                    <a:pos x="27" y="108"/>
                  </a:cxn>
                  <a:cxn ang="0">
                    <a:pos x="44" y="81"/>
                  </a:cxn>
                  <a:cxn ang="0">
                    <a:pos x="63" y="53"/>
                  </a:cxn>
                  <a:cxn ang="0">
                    <a:pos x="89" y="35"/>
                  </a:cxn>
                  <a:cxn ang="0">
                    <a:pos x="124" y="25"/>
                  </a:cxn>
                  <a:cxn ang="0">
                    <a:pos x="160" y="14"/>
                  </a:cxn>
                  <a:cxn ang="0">
                    <a:pos x="196" y="4"/>
                  </a:cxn>
                  <a:cxn ang="0">
                    <a:pos x="236" y="8"/>
                  </a:cxn>
                  <a:cxn ang="0">
                    <a:pos x="277" y="25"/>
                  </a:cxn>
                  <a:cxn ang="0">
                    <a:pos x="320" y="42"/>
                  </a:cxn>
                  <a:cxn ang="0">
                    <a:pos x="363" y="60"/>
                  </a:cxn>
                  <a:cxn ang="0">
                    <a:pos x="391" y="83"/>
                  </a:cxn>
                  <a:cxn ang="0">
                    <a:pos x="404" y="112"/>
                  </a:cxn>
                  <a:cxn ang="0">
                    <a:pos x="418" y="142"/>
                  </a:cxn>
                  <a:cxn ang="0">
                    <a:pos x="431" y="171"/>
                  </a:cxn>
                </a:cxnLst>
                <a:rect l="0" t="0" r="r" b="b"/>
                <a:pathLst>
                  <a:path w="461" h="603">
                    <a:moveTo>
                      <a:pt x="439" y="186"/>
                    </a:moveTo>
                    <a:lnTo>
                      <a:pt x="441" y="202"/>
                    </a:lnTo>
                    <a:lnTo>
                      <a:pt x="443" y="218"/>
                    </a:lnTo>
                    <a:lnTo>
                      <a:pt x="443" y="231"/>
                    </a:lnTo>
                    <a:lnTo>
                      <a:pt x="444" y="245"/>
                    </a:lnTo>
                    <a:lnTo>
                      <a:pt x="443" y="259"/>
                    </a:lnTo>
                    <a:lnTo>
                      <a:pt x="441" y="273"/>
                    </a:lnTo>
                    <a:lnTo>
                      <a:pt x="438" y="288"/>
                    </a:lnTo>
                    <a:lnTo>
                      <a:pt x="435" y="305"/>
                    </a:lnTo>
                    <a:lnTo>
                      <a:pt x="439" y="319"/>
                    </a:lnTo>
                    <a:lnTo>
                      <a:pt x="442" y="333"/>
                    </a:lnTo>
                    <a:lnTo>
                      <a:pt x="444" y="344"/>
                    </a:lnTo>
                    <a:lnTo>
                      <a:pt x="447" y="356"/>
                    </a:lnTo>
                    <a:lnTo>
                      <a:pt x="449" y="367"/>
                    </a:lnTo>
                    <a:lnTo>
                      <a:pt x="451" y="379"/>
                    </a:lnTo>
                    <a:lnTo>
                      <a:pt x="454" y="393"/>
                    </a:lnTo>
                    <a:lnTo>
                      <a:pt x="459" y="409"/>
                    </a:lnTo>
                    <a:lnTo>
                      <a:pt x="461" y="418"/>
                    </a:lnTo>
                    <a:lnTo>
                      <a:pt x="461" y="424"/>
                    </a:lnTo>
                    <a:lnTo>
                      <a:pt x="458" y="428"/>
                    </a:lnTo>
                    <a:lnTo>
                      <a:pt x="453" y="431"/>
                    </a:lnTo>
                    <a:lnTo>
                      <a:pt x="444" y="432"/>
                    </a:lnTo>
                    <a:lnTo>
                      <a:pt x="434" y="433"/>
                    </a:lnTo>
                    <a:lnTo>
                      <a:pt x="423" y="433"/>
                    </a:lnTo>
                    <a:lnTo>
                      <a:pt x="412" y="433"/>
                    </a:lnTo>
                    <a:lnTo>
                      <a:pt x="409" y="442"/>
                    </a:lnTo>
                    <a:lnTo>
                      <a:pt x="405" y="454"/>
                    </a:lnTo>
                    <a:lnTo>
                      <a:pt x="402" y="464"/>
                    </a:lnTo>
                    <a:lnTo>
                      <a:pt x="401" y="475"/>
                    </a:lnTo>
                    <a:lnTo>
                      <a:pt x="397" y="481"/>
                    </a:lnTo>
                    <a:lnTo>
                      <a:pt x="393" y="487"/>
                    </a:lnTo>
                    <a:lnTo>
                      <a:pt x="388" y="490"/>
                    </a:lnTo>
                    <a:lnTo>
                      <a:pt x="383" y="494"/>
                    </a:lnTo>
                    <a:lnTo>
                      <a:pt x="376" y="495"/>
                    </a:lnTo>
                    <a:lnTo>
                      <a:pt x="371" y="497"/>
                    </a:lnTo>
                    <a:lnTo>
                      <a:pt x="365" y="498"/>
                    </a:lnTo>
                    <a:lnTo>
                      <a:pt x="360" y="499"/>
                    </a:lnTo>
                    <a:lnTo>
                      <a:pt x="366" y="501"/>
                    </a:lnTo>
                    <a:lnTo>
                      <a:pt x="372" y="504"/>
                    </a:lnTo>
                    <a:lnTo>
                      <a:pt x="375" y="507"/>
                    </a:lnTo>
                    <a:lnTo>
                      <a:pt x="379" y="510"/>
                    </a:lnTo>
                    <a:lnTo>
                      <a:pt x="381" y="516"/>
                    </a:lnTo>
                    <a:lnTo>
                      <a:pt x="380" y="523"/>
                    </a:lnTo>
                    <a:lnTo>
                      <a:pt x="370" y="523"/>
                    </a:lnTo>
                    <a:lnTo>
                      <a:pt x="365" y="527"/>
                    </a:lnTo>
                    <a:lnTo>
                      <a:pt x="361" y="531"/>
                    </a:lnTo>
                    <a:lnTo>
                      <a:pt x="360" y="537"/>
                    </a:lnTo>
                    <a:lnTo>
                      <a:pt x="357" y="542"/>
                    </a:lnTo>
                    <a:lnTo>
                      <a:pt x="357" y="548"/>
                    </a:lnTo>
                    <a:lnTo>
                      <a:pt x="356" y="552"/>
                    </a:lnTo>
                    <a:lnTo>
                      <a:pt x="355" y="556"/>
                    </a:lnTo>
                    <a:lnTo>
                      <a:pt x="352" y="564"/>
                    </a:lnTo>
                    <a:lnTo>
                      <a:pt x="351" y="571"/>
                    </a:lnTo>
                    <a:lnTo>
                      <a:pt x="350" y="574"/>
                    </a:lnTo>
                    <a:lnTo>
                      <a:pt x="350" y="579"/>
                    </a:lnTo>
                    <a:lnTo>
                      <a:pt x="349" y="583"/>
                    </a:lnTo>
                    <a:lnTo>
                      <a:pt x="347" y="591"/>
                    </a:lnTo>
                    <a:lnTo>
                      <a:pt x="332" y="600"/>
                    </a:lnTo>
                    <a:lnTo>
                      <a:pt x="313" y="603"/>
                    </a:lnTo>
                    <a:lnTo>
                      <a:pt x="292" y="601"/>
                    </a:lnTo>
                    <a:lnTo>
                      <a:pt x="268" y="596"/>
                    </a:lnTo>
                    <a:lnTo>
                      <a:pt x="241" y="586"/>
                    </a:lnTo>
                    <a:lnTo>
                      <a:pt x="214" y="573"/>
                    </a:lnTo>
                    <a:lnTo>
                      <a:pt x="186" y="561"/>
                    </a:lnTo>
                    <a:lnTo>
                      <a:pt x="159" y="549"/>
                    </a:lnTo>
                    <a:lnTo>
                      <a:pt x="122" y="513"/>
                    </a:lnTo>
                    <a:lnTo>
                      <a:pt x="96" y="488"/>
                    </a:lnTo>
                    <a:lnTo>
                      <a:pt x="80" y="469"/>
                    </a:lnTo>
                    <a:lnTo>
                      <a:pt x="70" y="457"/>
                    </a:lnTo>
                    <a:lnTo>
                      <a:pt x="65" y="447"/>
                    </a:lnTo>
                    <a:lnTo>
                      <a:pt x="63" y="441"/>
                    </a:lnTo>
                    <a:lnTo>
                      <a:pt x="62" y="437"/>
                    </a:lnTo>
                    <a:lnTo>
                      <a:pt x="62" y="433"/>
                    </a:lnTo>
                    <a:lnTo>
                      <a:pt x="47" y="420"/>
                    </a:lnTo>
                    <a:lnTo>
                      <a:pt x="37" y="403"/>
                    </a:lnTo>
                    <a:lnTo>
                      <a:pt x="29" y="382"/>
                    </a:lnTo>
                    <a:lnTo>
                      <a:pt x="24" y="361"/>
                    </a:lnTo>
                    <a:lnTo>
                      <a:pt x="20" y="338"/>
                    </a:lnTo>
                    <a:lnTo>
                      <a:pt x="18" y="314"/>
                    </a:lnTo>
                    <a:lnTo>
                      <a:pt x="17" y="292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8" y="97"/>
                    </a:lnTo>
                    <a:lnTo>
                      <a:pt x="404" y="112"/>
                    </a:lnTo>
                    <a:lnTo>
                      <a:pt x="412" y="128"/>
                    </a:lnTo>
                    <a:lnTo>
                      <a:pt x="418" y="142"/>
                    </a:lnTo>
                    <a:lnTo>
                      <a:pt x="425" y="156"/>
                    </a:lnTo>
                    <a:lnTo>
                      <a:pt x="431" y="171"/>
                    </a:lnTo>
                    <a:lnTo>
                      <a:pt x="439" y="186"/>
                    </a:lnTo>
                    <a:close/>
                  </a:path>
                </a:pathLst>
              </a:custGeom>
              <a:solidFill>
                <a:srgbClr val="E0BD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46" name="Freeform 254"/>
              <p:cNvSpPr>
                <a:spLocks/>
              </p:cNvSpPr>
              <p:nvPr/>
            </p:nvSpPr>
            <p:spPr bwMode="auto">
              <a:xfrm>
                <a:off x="5541963" y="3508376"/>
                <a:ext cx="73025" cy="106363"/>
              </a:xfrm>
              <a:custGeom>
                <a:avLst/>
                <a:gdLst/>
                <a:ahLst/>
                <a:cxnLst>
                  <a:cxn ang="0">
                    <a:pos x="439" y="202"/>
                  </a:cxn>
                  <a:cxn ang="0">
                    <a:pos x="442" y="231"/>
                  </a:cxn>
                  <a:cxn ang="0">
                    <a:pos x="442" y="258"/>
                  </a:cxn>
                  <a:cxn ang="0">
                    <a:pos x="436" y="287"/>
                  </a:cxn>
                  <a:cxn ang="0">
                    <a:pos x="436" y="319"/>
                  </a:cxn>
                  <a:cxn ang="0">
                    <a:pos x="443" y="344"/>
                  </a:cxn>
                  <a:cxn ang="0">
                    <a:pos x="447" y="365"/>
                  </a:cxn>
                  <a:cxn ang="0">
                    <a:pos x="452" y="390"/>
                  </a:cxn>
                  <a:cxn ang="0">
                    <a:pos x="460" y="415"/>
                  </a:cxn>
                  <a:cxn ang="0">
                    <a:pos x="457" y="426"/>
                  </a:cxn>
                  <a:cxn ang="0">
                    <a:pos x="444" y="430"/>
                  </a:cxn>
                  <a:cxn ang="0">
                    <a:pos x="423" y="431"/>
                  </a:cxn>
                  <a:cxn ang="0">
                    <a:pos x="409" y="441"/>
                  </a:cxn>
                  <a:cxn ang="0">
                    <a:pos x="402" y="462"/>
                  </a:cxn>
                  <a:cxn ang="0">
                    <a:pos x="396" y="479"/>
                  </a:cxn>
                  <a:cxn ang="0">
                    <a:pos x="385" y="490"/>
                  </a:cxn>
                  <a:cxn ang="0">
                    <a:pos x="372" y="496"/>
                  </a:cxn>
                  <a:cxn ang="0">
                    <a:pos x="359" y="497"/>
                  </a:cxn>
                  <a:cxn ang="0">
                    <a:pos x="360" y="500"/>
                  </a:cxn>
                  <a:cxn ang="0">
                    <a:pos x="372" y="505"/>
                  </a:cxn>
                  <a:cxn ang="0">
                    <a:pos x="380" y="513"/>
                  </a:cxn>
                  <a:cxn ang="0">
                    <a:pos x="369" y="521"/>
                  </a:cxn>
                  <a:cxn ang="0">
                    <a:pos x="358" y="529"/>
                  </a:cxn>
                  <a:cxn ang="0">
                    <a:pos x="354" y="540"/>
                  </a:cxn>
                  <a:cxn ang="0">
                    <a:pos x="353" y="550"/>
                  </a:cxn>
                  <a:cxn ang="0">
                    <a:pos x="350" y="559"/>
                  </a:cxn>
                  <a:cxn ang="0">
                    <a:pos x="346" y="567"/>
                  </a:cxn>
                  <a:cxn ang="0">
                    <a:pos x="345" y="574"/>
                  </a:cxn>
                  <a:cxn ang="0">
                    <a:pos x="343" y="583"/>
                  </a:cxn>
                  <a:cxn ang="0">
                    <a:pos x="327" y="599"/>
                  </a:cxn>
                  <a:cxn ang="0">
                    <a:pos x="287" y="599"/>
                  </a:cxn>
                  <a:cxn ang="0">
                    <a:pos x="239" y="582"/>
                  </a:cxn>
                  <a:cxn ang="0">
                    <a:pos x="186" y="560"/>
                  </a:cxn>
                  <a:cxn ang="0">
                    <a:pos x="122" y="514"/>
                  </a:cxn>
                  <a:cxn ang="0">
                    <a:pos x="79" y="468"/>
                  </a:cxn>
                  <a:cxn ang="0">
                    <a:pos x="63" y="444"/>
                  </a:cxn>
                  <a:cxn ang="0">
                    <a:pos x="61" y="434"/>
                  </a:cxn>
                  <a:cxn ang="0">
                    <a:pos x="45" y="421"/>
                  </a:cxn>
                  <a:cxn ang="0">
                    <a:pos x="26" y="385"/>
                  </a:cxn>
                  <a:cxn ang="0">
                    <a:pos x="17" y="339"/>
                  </a:cxn>
                  <a:cxn ang="0">
                    <a:pos x="17" y="292"/>
                  </a:cxn>
                  <a:cxn ang="0">
                    <a:pos x="16" y="258"/>
                  </a:cxn>
                  <a:cxn ang="0">
                    <a:pos x="11" y="226"/>
                  </a:cxn>
                  <a:cxn ang="0">
                    <a:pos x="6" y="196"/>
                  </a:cxn>
                  <a:cxn ang="0">
                    <a:pos x="2" y="165"/>
                  </a:cxn>
                  <a:cxn ang="0">
                    <a:pos x="8" y="136"/>
                  </a:cxn>
                  <a:cxn ang="0">
                    <a:pos x="27" y="108"/>
                  </a:cxn>
                  <a:cxn ang="0">
                    <a:pos x="44" y="81"/>
                  </a:cxn>
                  <a:cxn ang="0">
                    <a:pos x="63" y="53"/>
                  </a:cxn>
                  <a:cxn ang="0">
                    <a:pos x="89" y="35"/>
                  </a:cxn>
                  <a:cxn ang="0">
                    <a:pos x="124" y="25"/>
                  </a:cxn>
                  <a:cxn ang="0">
                    <a:pos x="160" y="14"/>
                  </a:cxn>
                  <a:cxn ang="0">
                    <a:pos x="196" y="4"/>
                  </a:cxn>
                  <a:cxn ang="0">
                    <a:pos x="236" y="8"/>
                  </a:cxn>
                  <a:cxn ang="0">
                    <a:pos x="277" y="25"/>
                  </a:cxn>
                  <a:cxn ang="0">
                    <a:pos x="320" y="42"/>
                  </a:cxn>
                  <a:cxn ang="0">
                    <a:pos x="363" y="60"/>
                  </a:cxn>
                  <a:cxn ang="0">
                    <a:pos x="391" y="83"/>
                  </a:cxn>
                  <a:cxn ang="0">
                    <a:pos x="403" y="112"/>
                  </a:cxn>
                  <a:cxn ang="0">
                    <a:pos x="417" y="142"/>
                  </a:cxn>
                  <a:cxn ang="0">
                    <a:pos x="429" y="171"/>
                  </a:cxn>
                </a:cxnLst>
                <a:rect l="0" t="0" r="r" b="b"/>
                <a:pathLst>
                  <a:path w="460" h="602">
                    <a:moveTo>
                      <a:pt x="436" y="186"/>
                    </a:moveTo>
                    <a:lnTo>
                      <a:pt x="439" y="202"/>
                    </a:lnTo>
                    <a:lnTo>
                      <a:pt x="442" y="217"/>
                    </a:lnTo>
                    <a:lnTo>
                      <a:pt x="442" y="231"/>
                    </a:lnTo>
                    <a:lnTo>
                      <a:pt x="443" y="245"/>
                    </a:lnTo>
                    <a:lnTo>
                      <a:pt x="442" y="258"/>
                    </a:lnTo>
                    <a:lnTo>
                      <a:pt x="440" y="272"/>
                    </a:lnTo>
                    <a:lnTo>
                      <a:pt x="436" y="287"/>
                    </a:lnTo>
                    <a:lnTo>
                      <a:pt x="433" y="305"/>
                    </a:lnTo>
                    <a:lnTo>
                      <a:pt x="436" y="319"/>
                    </a:lnTo>
                    <a:lnTo>
                      <a:pt x="441" y="333"/>
                    </a:lnTo>
                    <a:lnTo>
                      <a:pt x="443" y="344"/>
                    </a:lnTo>
                    <a:lnTo>
                      <a:pt x="445" y="355"/>
                    </a:lnTo>
                    <a:lnTo>
                      <a:pt x="447" y="365"/>
                    </a:lnTo>
                    <a:lnTo>
                      <a:pt x="449" y="377"/>
                    </a:lnTo>
                    <a:lnTo>
                      <a:pt x="452" y="390"/>
                    </a:lnTo>
                    <a:lnTo>
                      <a:pt x="457" y="406"/>
                    </a:lnTo>
                    <a:lnTo>
                      <a:pt x="460" y="415"/>
                    </a:lnTo>
                    <a:lnTo>
                      <a:pt x="460" y="422"/>
                    </a:lnTo>
                    <a:lnTo>
                      <a:pt x="457" y="426"/>
                    </a:lnTo>
                    <a:lnTo>
                      <a:pt x="453" y="429"/>
                    </a:lnTo>
                    <a:lnTo>
                      <a:pt x="444" y="430"/>
                    </a:lnTo>
                    <a:lnTo>
                      <a:pt x="434" y="431"/>
                    </a:lnTo>
                    <a:lnTo>
                      <a:pt x="423" y="431"/>
                    </a:lnTo>
                    <a:lnTo>
                      <a:pt x="412" y="432"/>
                    </a:lnTo>
                    <a:lnTo>
                      <a:pt x="409" y="441"/>
                    </a:lnTo>
                    <a:lnTo>
                      <a:pt x="405" y="451"/>
                    </a:lnTo>
                    <a:lnTo>
                      <a:pt x="402" y="462"/>
                    </a:lnTo>
                    <a:lnTo>
                      <a:pt x="400" y="472"/>
                    </a:lnTo>
                    <a:lnTo>
                      <a:pt x="396" y="479"/>
                    </a:lnTo>
                    <a:lnTo>
                      <a:pt x="391" y="485"/>
                    </a:lnTo>
                    <a:lnTo>
                      <a:pt x="385" y="490"/>
                    </a:lnTo>
                    <a:lnTo>
                      <a:pt x="380" y="494"/>
                    </a:lnTo>
                    <a:lnTo>
                      <a:pt x="372" y="496"/>
                    </a:lnTo>
                    <a:lnTo>
                      <a:pt x="365" y="497"/>
                    </a:lnTo>
                    <a:lnTo>
                      <a:pt x="359" y="497"/>
                    </a:lnTo>
                    <a:lnTo>
                      <a:pt x="353" y="498"/>
                    </a:lnTo>
                    <a:lnTo>
                      <a:pt x="360" y="500"/>
                    </a:lnTo>
                    <a:lnTo>
                      <a:pt x="367" y="503"/>
                    </a:lnTo>
                    <a:lnTo>
                      <a:pt x="372" y="505"/>
                    </a:lnTo>
                    <a:lnTo>
                      <a:pt x="376" y="508"/>
                    </a:lnTo>
                    <a:lnTo>
                      <a:pt x="380" y="513"/>
                    </a:lnTo>
                    <a:lnTo>
                      <a:pt x="380" y="521"/>
                    </a:lnTo>
                    <a:lnTo>
                      <a:pt x="369" y="521"/>
                    </a:lnTo>
                    <a:lnTo>
                      <a:pt x="363" y="525"/>
                    </a:lnTo>
                    <a:lnTo>
                      <a:pt x="358" y="529"/>
                    </a:lnTo>
                    <a:lnTo>
                      <a:pt x="356" y="535"/>
                    </a:lnTo>
                    <a:lnTo>
                      <a:pt x="354" y="540"/>
                    </a:lnTo>
                    <a:lnTo>
                      <a:pt x="354" y="546"/>
                    </a:lnTo>
                    <a:lnTo>
                      <a:pt x="353" y="550"/>
                    </a:lnTo>
                    <a:lnTo>
                      <a:pt x="352" y="554"/>
                    </a:lnTo>
                    <a:lnTo>
                      <a:pt x="350" y="559"/>
                    </a:lnTo>
                    <a:lnTo>
                      <a:pt x="349" y="563"/>
                    </a:lnTo>
                    <a:lnTo>
                      <a:pt x="346" y="567"/>
                    </a:lnTo>
                    <a:lnTo>
                      <a:pt x="346" y="571"/>
                    </a:lnTo>
                    <a:lnTo>
                      <a:pt x="345" y="574"/>
                    </a:lnTo>
                    <a:lnTo>
                      <a:pt x="344" y="579"/>
                    </a:lnTo>
                    <a:lnTo>
                      <a:pt x="343" y="583"/>
                    </a:lnTo>
                    <a:lnTo>
                      <a:pt x="342" y="591"/>
                    </a:lnTo>
                    <a:lnTo>
                      <a:pt x="327" y="599"/>
                    </a:lnTo>
                    <a:lnTo>
                      <a:pt x="308" y="602"/>
                    </a:lnTo>
                    <a:lnTo>
                      <a:pt x="287" y="599"/>
                    </a:lnTo>
                    <a:lnTo>
                      <a:pt x="265" y="593"/>
                    </a:lnTo>
                    <a:lnTo>
                      <a:pt x="239" y="582"/>
                    </a:lnTo>
                    <a:lnTo>
                      <a:pt x="213" y="571"/>
                    </a:lnTo>
                    <a:lnTo>
                      <a:pt x="186" y="560"/>
                    </a:lnTo>
                    <a:lnTo>
                      <a:pt x="159" y="549"/>
                    </a:lnTo>
                    <a:lnTo>
                      <a:pt x="122" y="514"/>
                    </a:lnTo>
                    <a:lnTo>
                      <a:pt x="96" y="488"/>
                    </a:lnTo>
                    <a:lnTo>
                      <a:pt x="79" y="468"/>
                    </a:lnTo>
                    <a:lnTo>
                      <a:pt x="68" y="455"/>
                    </a:lnTo>
                    <a:lnTo>
                      <a:pt x="63" y="444"/>
                    </a:lnTo>
                    <a:lnTo>
                      <a:pt x="62" y="438"/>
                    </a:lnTo>
                    <a:lnTo>
                      <a:pt x="61" y="434"/>
                    </a:lnTo>
                    <a:lnTo>
                      <a:pt x="62" y="433"/>
                    </a:lnTo>
                    <a:lnTo>
                      <a:pt x="45" y="421"/>
                    </a:lnTo>
                    <a:lnTo>
                      <a:pt x="34" y="406"/>
                    </a:lnTo>
                    <a:lnTo>
                      <a:pt x="26" y="385"/>
                    </a:lnTo>
                    <a:lnTo>
                      <a:pt x="22" y="363"/>
                    </a:lnTo>
                    <a:lnTo>
                      <a:pt x="17" y="339"/>
                    </a:lnTo>
                    <a:lnTo>
                      <a:pt x="17" y="315"/>
                    </a:lnTo>
                    <a:lnTo>
                      <a:pt x="17" y="292"/>
                    </a:lnTo>
                    <a:lnTo>
                      <a:pt x="20" y="274"/>
                    </a:lnTo>
                    <a:lnTo>
                      <a:pt x="16" y="258"/>
                    </a:lnTo>
                    <a:lnTo>
                      <a:pt x="14" y="242"/>
                    </a:lnTo>
                    <a:lnTo>
                      <a:pt x="11" y="226"/>
                    </a:lnTo>
                    <a:lnTo>
                      <a:pt x="9" y="211"/>
                    </a:lnTo>
                    <a:lnTo>
                      <a:pt x="6" y="196"/>
                    </a:lnTo>
                    <a:lnTo>
                      <a:pt x="4" y="180"/>
                    </a:lnTo>
                    <a:lnTo>
                      <a:pt x="2" y="165"/>
                    </a:lnTo>
                    <a:lnTo>
                      <a:pt x="0" y="150"/>
                    </a:lnTo>
                    <a:lnTo>
                      <a:pt x="8" y="136"/>
                    </a:lnTo>
                    <a:lnTo>
                      <a:pt x="17" y="123"/>
                    </a:lnTo>
                    <a:lnTo>
                      <a:pt x="27" y="108"/>
                    </a:lnTo>
                    <a:lnTo>
                      <a:pt x="36" y="95"/>
                    </a:lnTo>
                    <a:lnTo>
                      <a:pt x="44" y="81"/>
                    </a:lnTo>
                    <a:lnTo>
                      <a:pt x="54" y="68"/>
                    </a:lnTo>
                    <a:lnTo>
                      <a:pt x="63" y="53"/>
                    </a:lnTo>
                    <a:lnTo>
                      <a:pt x="72" y="41"/>
                    </a:lnTo>
                    <a:lnTo>
                      <a:pt x="89" y="35"/>
                    </a:lnTo>
                    <a:lnTo>
                      <a:pt x="106" y="30"/>
                    </a:lnTo>
                    <a:lnTo>
                      <a:pt x="124" y="25"/>
                    </a:lnTo>
                    <a:lnTo>
                      <a:pt x="143" y="20"/>
                    </a:lnTo>
                    <a:lnTo>
                      <a:pt x="160" y="14"/>
                    </a:lnTo>
                    <a:lnTo>
                      <a:pt x="178" y="9"/>
                    </a:lnTo>
                    <a:lnTo>
                      <a:pt x="196" y="4"/>
                    </a:lnTo>
                    <a:lnTo>
                      <a:pt x="215" y="0"/>
                    </a:lnTo>
                    <a:lnTo>
                      <a:pt x="236" y="8"/>
                    </a:lnTo>
                    <a:lnTo>
                      <a:pt x="256" y="16"/>
                    </a:lnTo>
                    <a:lnTo>
                      <a:pt x="277" y="25"/>
                    </a:lnTo>
                    <a:lnTo>
                      <a:pt x="299" y="34"/>
                    </a:lnTo>
                    <a:lnTo>
                      <a:pt x="320" y="42"/>
                    </a:lnTo>
                    <a:lnTo>
                      <a:pt x="341" y="50"/>
                    </a:lnTo>
                    <a:lnTo>
                      <a:pt x="363" y="60"/>
                    </a:lnTo>
                    <a:lnTo>
                      <a:pt x="385" y="69"/>
                    </a:lnTo>
                    <a:lnTo>
                      <a:pt x="391" y="83"/>
                    </a:lnTo>
                    <a:lnTo>
                      <a:pt x="397" y="97"/>
                    </a:lnTo>
                    <a:lnTo>
                      <a:pt x="403" y="112"/>
                    </a:lnTo>
                    <a:lnTo>
                      <a:pt x="411" y="128"/>
                    </a:lnTo>
                    <a:lnTo>
                      <a:pt x="417" y="142"/>
                    </a:lnTo>
                    <a:lnTo>
                      <a:pt x="423" y="156"/>
                    </a:lnTo>
                    <a:lnTo>
                      <a:pt x="429" y="171"/>
                    </a:lnTo>
                    <a:lnTo>
                      <a:pt x="436" y="186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47" name="Freeform 255"/>
              <p:cNvSpPr>
                <a:spLocks/>
              </p:cNvSpPr>
              <p:nvPr/>
            </p:nvSpPr>
            <p:spPr bwMode="auto">
              <a:xfrm>
                <a:off x="5583238" y="3536951"/>
                <a:ext cx="20638" cy="17463"/>
              </a:xfrm>
              <a:custGeom>
                <a:avLst/>
                <a:gdLst/>
                <a:ahLst/>
                <a:cxnLst>
                  <a:cxn ang="0">
                    <a:pos x="1" y="77"/>
                  </a:cxn>
                  <a:cxn ang="0">
                    <a:pos x="11" y="83"/>
                  </a:cxn>
                  <a:cxn ang="0">
                    <a:pos x="25" y="90"/>
                  </a:cxn>
                  <a:cxn ang="0">
                    <a:pos x="40" y="96"/>
                  </a:cxn>
                  <a:cxn ang="0">
                    <a:pos x="56" y="100"/>
                  </a:cxn>
                  <a:cxn ang="0">
                    <a:pos x="72" y="100"/>
                  </a:cxn>
                  <a:cxn ang="0">
                    <a:pos x="87" y="97"/>
                  </a:cxn>
                  <a:cxn ang="0">
                    <a:pos x="102" y="88"/>
                  </a:cxn>
                  <a:cxn ang="0">
                    <a:pos x="114" y="75"/>
                  </a:cxn>
                  <a:cxn ang="0">
                    <a:pos x="116" y="65"/>
                  </a:cxn>
                  <a:cxn ang="0">
                    <a:pos x="120" y="56"/>
                  </a:cxn>
                  <a:cxn ang="0">
                    <a:pos x="121" y="46"/>
                  </a:cxn>
                  <a:cxn ang="0">
                    <a:pos x="123" y="37"/>
                  </a:cxn>
                  <a:cxn ang="0">
                    <a:pos x="122" y="28"/>
                  </a:cxn>
                  <a:cxn ang="0">
                    <a:pos x="119" y="20"/>
                  </a:cxn>
                  <a:cxn ang="0">
                    <a:pos x="112" y="13"/>
                  </a:cxn>
                  <a:cxn ang="0">
                    <a:pos x="105" y="8"/>
                  </a:cxn>
                  <a:cxn ang="0">
                    <a:pos x="97" y="7"/>
                  </a:cxn>
                  <a:cxn ang="0">
                    <a:pos x="90" y="6"/>
                  </a:cxn>
                  <a:cxn ang="0">
                    <a:pos x="81" y="5"/>
                  </a:cxn>
                  <a:cxn ang="0">
                    <a:pos x="74" y="4"/>
                  </a:cxn>
                  <a:cxn ang="0">
                    <a:pos x="65" y="2"/>
                  </a:cxn>
                  <a:cxn ang="0">
                    <a:pos x="57" y="1"/>
                  </a:cxn>
                  <a:cxn ang="0">
                    <a:pos x="49" y="0"/>
                  </a:cxn>
                  <a:cxn ang="0">
                    <a:pos x="42" y="0"/>
                  </a:cxn>
                  <a:cxn ang="0">
                    <a:pos x="33" y="2"/>
                  </a:cxn>
                  <a:cxn ang="0">
                    <a:pos x="25" y="9"/>
                  </a:cxn>
                  <a:cxn ang="0">
                    <a:pos x="17" y="19"/>
                  </a:cxn>
                  <a:cxn ang="0">
                    <a:pos x="12" y="32"/>
                  </a:cxn>
                  <a:cxn ang="0">
                    <a:pos x="6" y="44"/>
                  </a:cxn>
                  <a:cxn ang="0">
                    <a:pos x="3" y="56"/>
                  </a:cxn>
                  <a:cxn ang="0">
                    <a:pos x="0" y="67"/>
                  </a:cxn>
                  <a:cxn ang="0">
                    <a:pos x="1" y="77"/>
                  </a:cxn>
                </a:cxnLst>
                <a:rect l="0" t="0" r="r" b="b"/>
                <a:pathLst>
                  <a:path w="123" h="100">
                    <a:moveTo>
                      <a:pt x="1" y="77"/>
                    </a:moveTo>
                    <a:lnTo>
                      <a:pt x="11" y="83"/>
                    </a:lnTo>
                    <a:lnTo>
                      <a:pt x="25" y="90"/>
                    </a:lnTo>
                    <a:lnTo>
                      <a:pt x="40" y="96"/>
                    </a:lnTo>
                    <a:lnTo>
                      <a:pt x="56" y="100"/>
                    </a:lnTo>
                    <a:lnTo>
                      <a:pt x="72" y="100"/>
                    </a:lnTo>
                    <a:lnTo>
                      <a:pt x="87" y="97"/>
                    </a:lnTo>
                    <a:lnTo>
                      <a:pt x="102" y="88"/>
                    </a:lnTo>
                    <a:lnTo>
                      <a:pt x="114" y="75"/>
                    </a:lnTo>
                    <a:lnTo>
                      <a:pt x="116" y="65"/>
                    </a:lnTo>
                    <a:lnTo>
                      <a:pt x="120" y="56"/>
                    </a:lnTo>
                    <a:lnTo>
                      <a:pt x="121" y="46"/>
                    </a:lnTo>
                    <a:lnTo>
                      <a:pt x="123" y="37"/>
                    </a:lnTo>
                    <a:lnTo>
                      <a:pt x="122" y="28"/>
                    </a:lnTo>
                    <a:lnTo>
                      <a:pt x="119" y="20"/>
                    </a:lnTo>
                    <a:lnTo>
                      <a:pt x="112" y="13"/>
                    </a:lnTo>
                    <a:lnTo>
                      <a:pt x="105" y="8"/>
                    </a:lnTo>
                    <a:lnTo>
                      <a:pt x="97" y="7"/>
                    </a:lnTo>
                    <a:lnTo>
                      <a:pt x="90" y="6"/>
                    </a:lnTo>
                    <a:lnTo>
                      <a:pt x="81" y="5"/>
                    </a:lnTo>
                    <a:lnTo>
                      <a:pt x="74" y="4"/>
                    </a:lnTo>
                    <a:lnTo>
                      <a:pt x="65" y="2"/>
                    </a:lnTo>
                    <a:lnTo>
                      <a:pt x="57" y="1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3" y="2"/>
                    </a:lnTo>
                    <a:lnTo>
                      <a:pt x="25" y="9"/>
                    </a:lnTo>
                    <a:lnTo>
                      <a:pt x="17" y="19"/>
                    </a:lnTo>
                    <a:lnTo>
                      <a:pt x="12" y="32"/>
                    </a:lnTo>
                    <a:lnTo>
                      <a:pt x="6" y="44"/>
                    </a:lnTo>
                    <a:lnTo>
                      <a:pt x="3" y="56"/>
                    </a:lnTo>
                    <a:lnTo>
                      <a:pt x="0" y="67"/>
                    </a:lnTo>
                    <a:lnTo>
                      <a:pt x="1" y="77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48" name="Freeform 256"/>
              <p:cNvSpPr>
                <a:spLocks/>
              </p:cNvSpPr>
              <p:nvPr/>
            </p:nvSpPr>
            <p:spPr bwMode="auto">
              <a:xfrm>
                <a:off x="5584825" y="3536951"/>
                <a:ext cx="17463" cy="15875"/>
              </a:xfrm>
              <a:custGeom>
                <a:avLst/>
                <a:gdLst/>
                <a:ahLst/>
                <a:cxnLst>
                  <a:cxn ang="0">
                    <a:pos x="1" y="69"/>
                  </a:cxn>
                  <a:cxn ang="0">
                    <a:pos x="10" y="75"/>
                  </a:cxn>
                  <a:cxn ang="0">
                    <a:pos x="23" y="81"/>
                  </a:cxn>
                  <a:cxn ang="0">
                    <a:pos x="36" y="86"/>
                  </a:cxn>
                  <a:cxn ang="0">
                    <a:pos x="51" y="90"/>
                  </a:cxn>
                  <a:cxn ang="0">
                    <a:pos x="65" y="89"/>
                  </a:cxn>
                  <a:cxn ang="0">
                    <a:pos x="79" y="86"/>
                  </a:cxn>
                  <a:cxn ang="0">
                    <a:pos x="93" y="79"/>
                  </a:cxn>
                  <a:cxn ang="0">
                    <a:pos x="105" y="67"/>
                  </a:cxn>
                  <a:cxn ang="0">
                    <a:pos x="106" y="58"/>
                  </a:cxn>
                  <a:cxn ang="0">
                    <a:pos x="108" y="50"/>
                  </a:cxn>
                  <a:cxn ang="0">
                    <a:pos x="110" y="42"/>
                  </a:cxn>
                  <a:cxn ang="0">
                    <a:pos x="111" y="35"/>
                  </a:cxn>
                  <a:cxn ang="0">
                    <a:pos x="110" y="26"/>
                  </a:cxn>
                  <a:cxn ang="0">
                    <a:pos x="107" y="19"/>
                  </a:cxn>
                  <a:cxn ang="0">
                    <a:pos x="102" y="12"/>
                  </a:cxn>
                  <a:cxn ang="0">
                    <a:pos x="95" y="8"/>
                  </a:cxn>
                  <a:cxn ang="0">
                    <a:pos x="88" y="7"/>
                  </a:cxn>
                  <a:cxn ang="0">
                    <a:pos x="80" y="6"/>
                  </a:cxn>
                  <a:cxn ang="0">
                    <a:pos x="73" y="5"/>
                  </a:cxn>
                  <a:cxn ang="0">
                    <a:pos x="67" y="4"/>
                  </a:cxn>
                  <a:cxn ang="0">
                    <a:pos x="59" y="2"/>
                  </a:cxn>
                  <a:cxn ang="0">
                    <a:pos x="51" y="1"/>
                  </a:cxn>
                  <a:cxn ang="0">
                    <a:pos x="44" y="0"/>
                  </a:cxn>
                  <a:cxn ang="0">
                    <a:pos x="38" y="0"/>
                  </a:cxn>
                  <a:cxn ang="0">
                    <a:pos x="29" y="2"/>
                  </a:cxn>
                  <a:cxn ang="0">
                    <a:pos x="23" y="8"/>
                  </a:cxn>
                  <a:cxn ang="0">
                    <a:pos x="15" y="16"/>
                  </a:cxn>
                  <a:cxn ang="0">
                    <a:pos x="10" y="29"/>
                  </a:cxn>
                  <a:cxn ang="0">
                    <a:pos x="5" y="39"/>
                  </a:cxn>
                  <a:cxn ang="0">
                    <a:pos x="2" y="50"/>
                  </a:cxn>
                  <a:cxn ang="0">
                    <a:pos x="0" y="60"/>
                  </a:cxn>
                  <a:cxn ang="0">
                    <a:pos x="1" y="69"/>
                  </a:cxn>
                </a:cxnLst>
                <a:rect l="0" t="0" r="r" b="b"/>
                <a:pathLst>
                  <a:path w="111" h="90">
                    <a:moveTo>
                      <a:pt x="1" y="69"/>
                    </a:moveTo>
                    <a:lnTo>
                      <a:pt x="10" y="75"/>
                    </a:lnTo>
                    <a:lnTo>
                      <a:pt x="23" y="81"/>
                    </a:lnTo>
                    <a:lnTo>
                      <a:pt x="36" y="86"/>
                    </a:lnTo>
                    <a:lnTo>
                      <a:pt x="51" y="90"/>
                    </a:lnTo>
                    <a:lnTo>
                      <a:pt x="65" y="89"/>
                    </a:lnTo>
                    <a:lnTo>
                      <a:pt x="79" y="86"/>
                    </a:lnTo>
                    <a:lnTo>
                      <a:pt x="93" y="79"/>
                    </a:lnTo>
                    <a:lnTo>
                      <a:pt x="105" y="67"/>
                    </a:lnTo>
                    <a:lnTo>
                      <a:pt x="106" y="58"/>
                    </a:lnTo>
                    <a:lnTo>
                      <a:pt x="108" y="50"/>
                    </a:lnTo>
                    <a:lnTo>
                      <a:pt x="110" y="42"/>
                    </a:lnTo>
                    <a:lnTo>
                      <a:pt x="111" y="35"/>
                    </a:lnTo>
                    <a:lnTo>
                      <a:pt x="110" y="26"/>
                    </a:lnTo>
                    <a:lnTo>
                      <a:pt x="107" y="19"/>
                    </a:lnTo>
                    <a:lnTo>
                      <a:pt x="102" y="12"/>
                    </a:lnTo>
                    <a:lnTo>
                      <a:pt x="95" y="8"/>
                    </a:lnTo>
                    <a:lnTo>
                      <a:pt x="88" y="7"/>
                    </a:lnTo>
                    <a:lnTo>
                      <a:pt x="80" y="6"/>
                    </a:lnTo>
                    <a:lnTo>
                      <a:pt x="73" y="5"/>
                    </a:lnTo>
                    <a:lnTo>
                      <a:pt x="67" y="4"/>
                    </a:lnTo>
                    <a:lnTo>
                      <a:pt x="59" y="2"/>
                    </a:lnTo>
                    <a:lnTo>
                      <a:pt x="51" y="1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29" y="2"/>
                    </a:lnTo>
                    <a:lnTo>
                      <a:pt x="23" y="8"/>
                    </a:lnTo>
                    <a:lnTo>
                      <a:pt x="15" y="16"/>
                    </a:lnTo>
                    <a:lnTo>
                      <a:pt x="10" y="29"/>
                    </a:lnTo>
                    <a:lnTo>
                      <a:pt x="5" y="39"/>
                    </a:lnTo>
                    <a:lnTo>
                      <a:pt x="2" y="50"/>
                    </a:lnTo>
                    <a:lnTo>
                      <a:pt x="0" y="60"/>
                    </a:ln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DCCB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49" name="Freeform 257"/>
              <p:cNvSpPr>
                <a:spLocks/>
              </p:cNvSpPr>
              <p:nvPr/>
            </p:nvSpPr>
            <p:spPr bwMode="auto">
              <a:xfrm>
                <a:off x="5586413" y="3536951"/>
                <a:ext cx="15875" cy="14288"/>
              </a:xfrm>
              <a:custGeom>
                <a:avLst/>
                <a:gdLst/>
                <a:ahLst/>
                <a:cxnLst>
                  <a:cxn ang="0">
                    <a:pos x="1" y="61"/>
                  </a:cxn>
                  <a:cxn ang="0">
                    <a:pos x="9" y="66"/>
                  </a:cxn>
                  <a:cxn ang="0">
                    <a:pos x="21" y="72"/>
                  </a:cxn>
                  <a:cxn ang="0">
                    <a:pos x="33" y="77"/>
                  </a:cxn>
                  <a:cxn ang="0">
                    <a:pos x="46" y="80"/>
                  </a:cxn>
                  <a:cxn ang="0">
                    <a:pos x="58" y="80"/>
                  </a:cxn>
                  <a:cxn ang="0">
                    <a:pos x="70" y="78"/>
                  </a:cxn>
                  <a:cxn ang="0">
                    <a:pos x="81" y="71"/>
                  </a:cxn>
                  <a:cxn ang="0">
                    <a:pos x="92" y="61"/>
                  </a:cxn>
                  <a:cxn ang="0">
                    <a:pos x="93" y="53"/>
                  </a:cxn>
                  <a:cxn ang="0">
                    <a:pos x="95" y="46"/>
                  </a:cxn>
                  <a:cxn ang="0">
                    <a:pos x="97" y="38"/>
                  </a:cxn>
                  <a:cxn ang="0">
                    <a:pos x="98" y="32"/>
                  </a:cxn>
                  <a:cxn ang="0">
                    <a:pos x="97" y="25"/>
                  </a:cxn>
                  <a:cxn ang="0">
                    <a:pos x="95" y="18"/>
                  </a:cxn>
                  <a:cxn ang="0">
                    <a:pos x="90" y="12"/>
                  </a:cxn>
                  <a:cxn ang="0">
                    <a:pos x="84" y="8"/>
                  </a:cxn>
                  <a:cxn ang="0">
                    <a:pos x="77" y="7"/>
                  </a:cxn>
                  <a:cxn ang="0">
                    <a:pos x="70" y="6"/>
                  </a:cxn>
                  <a:cxn ang="0">
                    <a:pos x="64" y="5"/>
                  </a:cxn>
                  <a:cxn ang="0">
                    <a:pos x="58" y="4"/>
                  </a:cxn>
                  <a:cxn ang="0">
                    <a:pos x="51" y="2"/>
                  </a:cxn>
                  <a:cxn ang="0">
                    <a:pos x="45" y="1"/>
                  </a:cxn>
                  <a:cxn ang="0">
                    <a:pos x="38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9" y="7"/>
                  </a:cxn>
                  <a:cxn ang="0">
                    <a:pos x="12" y="15"/>
                  </a:cxn>
                  <a:cxn ang="0">
                    <a:pos x="9" y="25"/>
                  </a:cxn>
                  <a:cxn ang="0">
                    <a:pos x="4" y="34"/>
                  </a:cxn>
                  <a:cxn ang="0">
                    <a:pos x="2" y="44"/>
                  </a:cxn>
                  <a:cxn ang="0">
                    <a:pos x="0" y="52"/>
                  </a:cxn>
                  <a:cxn ang="0">
                    <a:pos x="1" y="61"/>
                  </a:cxn>
                </a:cxnLst>
                <a:rect l="0" t="0" r="r" b="b"/>
                <a:pathLst>
                  <a:path w="98" h="80">
                    <a:moveTo>
                      <a:pt x="1" y="61"/>
                    </a:moveTo>
                    <a:lnTo>
                      <a:pt x="9" y="66"/>
                    </a:lnTo>
                    <a:lnTo>
                      <a:pt x="21" y="72"/>
                    </a:lnTo>
                    <a:lnTo>
                      <a:pt x="33" y="77"/>
                    </a:lnTo>
                    <a:lnTo>
                      <a:pt x="46" y="80"/>
                    </a:lnTo>
                    <a:lnTo>
                      <a:pt x="58" y="80"/>
                    </a:lnTo>
                    <a:lnTo>
                      <a:pt x="70" y="78"/>
                    </a:lnTo>
                    <a:lnTo>
                      <a:pt x="81" y="71"/>
                    </a:lnTo>
                    <a:lnTo>
                      <a:pt x="92" y="61"/>
                    </a:lnTo>
                    <a:lnTo>
                      <a:pt x="93" y="53"/>
                    </a:lnTo>
                    <a:lnTo>
                      <a:pt x="95" y="46"/>
                    </a:lnTo>
                    <a:lnTo>
                      <a:pt x="97" y="38"/>
                    </a:lnTo>
                    <a:lnTo>
                      <a:pt x="98" y="32"/>
                    </a:lnTo>
                    <a:lnTo>
                      <a:pt x="97" y="25"/>
                    </a:lnTo>
                    <a:lnTo>
                      <a:pt x="95" y="18"/>
                    </a:lnTo>
                    <a:lnTo>
                      <a:pt x="90" y="12"/>
                    </a:lnTo>
                    <a:lnTo>
                      <a:pt x="84" y="8"/>
                    </a:lnTo>
                    <a:lnTo>
                      <a:pt x="77" y="7"/>
                    </a:lnTo>
                    <a:lnTo>
                      <a:pt x="70" y="6"/>
                    </a:lnTo>
                    <a:lnTo>
                      <a:pt x="64" y="5"/>
                    </a:lnTo>
                    <a:lnTo>
                      <a:pt x="58" y="4"/>
                    </a:lnTo>
                    <a:lnTo>
                      <a:pt x="51" y="2"/>
                    </a:lnTo>
                    <a:lnTo>
                      <a:pt x="45" y="1"/>
                    </a:lnTo>
                    <a:lnTo>
                      <a:pt x="38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9" y="7"/>
                    </a:lnTo>
                    <a:lnTo>
                      <a:pt x="12" y="15"/>
                    </a:lnTo>
                    <a:lnTo>
                      <a:pt x="9" y="25"/>
                    </a:lnTo>
                    <a:lnTo>
                      <a:pt x="4" y="34"/>
                    </a:lnTo>
                    <a:lnTo>
                      <a:pt x="2" y="44"/>
                    </a:lnTo>
                    <a:lnTo>
                      <a:pt x="0" y="52"/>
                    </a:lnTo>
                    <a:lnTo>
                      <a:pt x="1" y="61"/>
                    </a:lnTo>
                    <a:close/>
                  </a:path>
                </a:pathLst>
              </a:custGeom>
              <a:solidFill>
                <a:srgbClr val="F0CFB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50" name="Freeform 258"/>
              <p:cNvSpPr>
                <a:spLocks/>
              </p:cNvSpPr>
              <p:nvPr/>
            </p:nvSpPr>
            <p:spPr bwMode="auto">
              <a:xfrm>
                <a:off x="5588000" y="3538538"/>
                <a:ext cx="12700" cy="12700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9" y="58"/>
                  </a:cxn>
                  <a:cxn ang="0">
                    <a:pos x="18" y="64"/>
                  </a:cxn>
                  <a:cxn ang="0">
                    <a:pos x="28" y="69"/>
                  </a:cxn>
                  <a:cxn ang="0">
                    <a:pos x="40" y="72"/>
                  </a:cxn>
                  <a:cxn ang="0">
                    <a:pos x="49" y="72"/>
                  </a:cxn>
                  <a:cxn ang="0">
                    <a:pos x="59" y="69"/>
                  </a:cxn>
                  <a:cxn ang="0">
                    <a:pos x="69" y="62"/>
                  </a:cxn>
                  <a:cxn ang="0">
                    <a:pos x="79" y="53"/>
                  </a:cxn>
                  <a:cxn ang="0">
                    <a:pos x="80" y="46"/>
                  </a:cxn>
                  <a:cxn ang="0">
                    <a:pos x="82" y="40"/>
                  </a:cxn>
                  <a:cxn ang="0">
                    <a:pos x="84" y="34"/>
                  </a:cxn>
                  <a:cxn ang="0">
                    <a:pos x="85" y="28"/>
                  </a:cxn>
                  <a:cxn ang="0">
                    <a:pos x="84" y="22"/>
                  </a:cxn>
                  <a:cxn ang="0">
                    <a:pos x="83" y="16"/>
                  </a:cxn>
                  <a:cxn ang="0">
                    <a:pos x="79" y="11"/>
                  </a:cxn>
                  <a:cxn ang="0">
                    <a:pos x="73" y="8"/>
                  </a:cxn>
                  <a:cxn ang="0">
                    <a:pos x="67" y="7"/>
                  </a:cxn>
                  <a:cxn ang="0">
                    <a:pos x="61" y="6"/>
                  </a:cxn>
                  <a:cxn ang="0">
                    <a:pos x="55" y="5"/>
                  </a:cxn>
                  <a:cxn ang="0">
                    <a:pos x="50" y="4"/>
                  </a:cxn>
                  <a:cxn ang="0">
                    <a:pos x="44" y="2"/>
                  </a:cxn>
                  <a:cxn ang="0">
                    <a:pos x="38" y="1"/>
                  </a:cxn>
                  <a:cxn ang="0">
                    <a:pos x="31" y="0"/>
                  </a:cxn>
                  <a:cxn ang="0">
                    <a:pos x="27" y="0"/>
                  </a:cxn>
                  <a:cxn ang="0">
                    <a:pos x="20" y="2"/>
                  </a:cxn>
                  <a:cxn ang="0">
                    <a:pos x="15" y="7"/>
                  </a:cxn>
                  <a:cxn ang="0">
                    <a:pos x="10" y="13"/>
                  </a:cxn>
                  <a:cxn ang="0">
                    <a:pos x="7" y="22"/>
                  </a:cxn>
                  <a:cxn ang="0">
                    <a:pos x="3" y="30"/>
                  </a:cxn>
                  <a:cxn ang="0">
                    <a:pos x="1" y="38"/>
                  </a:cxn>
                  <a:cxn ang="0">
                    <a:pos x="0" y="46"/>
                  </a:cxn>
                  <a:cxn ang="0">
                    <a:pos x="0" y="53"/>
                  </a:cxn>
                </a:cxnLst>
                <a:rect l="0" t="0" r="r" b="b"/>
                <a:pathLst>
                  <a:path w="85" h="72">
                    <a:moveTo>
                      <a:pt x="0" y="53"/>
                    </a:moveTo>
                    <a:lnTo>
                      <a:pt x="9" y="58"/>
                    </a:lnTo>
                    <a:lnTo>
                      <a:pt x="18" y="64"/>
                    </a:lnTo>
                    <a:lnTo>
                      <a:pt x="28" y="69"/>
                    </a:lnTo>
                    <a:lnTo>
                      <a:pt x="40" y="72"/>
                    </a:lnTo>
                    <a:lnTo>
                      <a:pt x="49" y="72"/>
                    </a:lnTo>
                    <a:lnTo>
                      <a:pt x="59" y="69"/>
                    </a:lnTo>
                    <a:lnTo>
                      <a:pt x="69" y="62"/>
                    </a:lnTo>
                    <a:lnTo>
                      <a:pt x="79" y="53"/>
                    </a:lnTo>
                    <a:lnTo>
                      <a:pt x="80" y="46"/>
                    </a:lnTo>
                    <a:lnTo>
                      <a:pt x="82" y="40"/>
                    </a:lnTo>
                    <a:lnTo>
                      <a:pt x="84" y="34"/>
                    </a:lnTo>
                    <a:lnTo>
                      <a:pt x="85" y="28"/>
                    </a:lnTo>
                    <a:lnTo>
                      <a:pt x="84" y="22"/>
                    </a:lnTo>
                    <a:lnTo>
                      <a:pt x="83" y="16"/>
                    </a:lnTo>
                    <a:lnTo>
                      <a:pt x="79" y="11"/>
                    </a:lnTo>
                    <a:lnTo>
                      <a:pt x="73" y="8"/>
                    </a:lnTo>
                    <a:lnTo>
                      <a:pt x="67" y="7"/>
                    </a:lnTo>
                    <a:lnTo>
                      <a:pt x="61" y="6"/>
                    </a:lnTo>
                    <a:lnTo>
                      <a:pt x="55" y="5"/>
                    </a:lnTo>
                    <a:lnTo>
                      <a:pt x="50" y="4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20" y="2"/>
                    </a:lnTo>
                    <a:lnTo>
                      <a:pt x="15" y="7"/>
                    </a:lnTo>
                    <a:lnTo>
                      <a:pt x="10" y="13"/>
                    </a:lnTo>
                    <a:lnTo>
                      <a:pt x="7" y="22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0" y="46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F0CFB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51" name="Freeform 259"/>
              <p:cNvSpPr>
                <a:spLocks/>
              </p:cNvSpPr>
              <p:nvPr/>
            </p:nvSpPr>
            <p:spPr bwMode="auto">
              <a:xfrm>
                <a:off x="5588000" y="3538538"/>
                <a:ext cx="12700" cy="11113"/>
              </a:xfrm>
              <a:custGeom>
                <a:avLst/>
                <a:gdLst/>
                <a:ahLst/>
                <a:cxnLst>
                  <a:cxn ang="0">
                    <a:pos x="1" y="43"/>
                  </a:cxn>
                  <a:cxn ang="0">
                    <a:pos x="7" y="48"/>
                  </a:cxn>
                  <a:cxn ang="0">
                    <a:pos x="15" y="54"/>
                  </a:cxn>
                  <a:cxn ang="0">
                    <a:pos x="24" y="58"/>
                  </a:cxn>
                  <a:cxn ang="0">
                    <a:pos x="34" y="61"/>
                  </a:cxn>
                  <a:cxn ang="0">
                    <a:pos x="42" y="61"/>
                  </a:cxn>
                  <a:cxn ang="0">
                    <a:pos x="50" y="59"/>
                  </a:cxn>
                  <a:cxn ang="0">
                    <a:pos x="59" y="53"/>
                  </a:cxn>
                  <a:cxn ang="0">
                    <a:pos x="68" y="45"/>
                  </a:cxn>
                  <a:cxn ang="0">
                    <a:pos x="68" y="39"/>
                  </a:cxn>
                  <a:cxn ang="0">
                    <a:pos x="70" y="33"/>
                  </a:cxn>
                  <a:cxn ang="0">
                    <a:pos x="71" y="27"/>
                  </a:cxn>
                  <a:cxn ang="0">
                    <a:pos x="73" y="23"/>
                  </a:cxn>
                  <a:cxn ang="0">
                    <a:pos x="72" y="17"/>
                  </a:cxn>
                  <a:cxn ang="0">
                    <a:pos x="70" y="12"/>
                  </a:cxn>
                  <a:cxn ang="0">
                    <a:pos x="67" y="8"/>
                  </a:cxn>
                  <a:cxn ang="0">
                    <a:pos x="62" y="5"/>
                  </a:cxn>
                  <a:cxn ang="0">
                    <a:pos x="51" y="3"/>
                  </a:cxn>
                  <a:cxn ang="0">
                    <a:pos x="41" y="2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14" y="1"/>
                  </a:cxn>
                  <a:cxn ang="0">
                    <a:pos x="10" y="5"/>
                  </a:cxn>
                  <a:cxn ang="0">
                    <a:pos x="6" y="10"/>
                  </a:cxn>
                  <a:cxn ang="0">
                    <a:pos x="3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3"/>
                  </a:cxn>
                </a:cxnLst>
                <a:rect l="0" t="0" r="r" b="b"/>
                <a:pathLst>
                  <a:path w="73" h="61">
                    <a:moveTo>
                      <a:pt x="1" y="43"/>
                    </a:moveTo>
                    <a:lnTo>
                      <a:pt x="7" y="48"/>
                    </a:lnTo>
                    <a:lnTo>
                      <a:pt x="15" y="54"/>
                    </a:lnTo>
                    <a:lnTo>
                      <a:pt x="24" y="58"/>
                    </a:lnTo>
                    <a:lnTo>
                      <a:pt x="34" y="61"/>
                    </a:lnTo>
                    <a:lnTo>
                      <a:pt x="42" y="61"/>
                    </a:lnTo>
                    <a:lnTo>
                      <a:pt x="50" y="59"/>
                    </a:lnTo>
                    <a:lnTo>
                      <a:pt x="59" y="53"/>
                    </a:lnTo>
                    <a:lnTo>
                      <a:pt x="68" y="45"/>
                    </a:lnTo>
                    <a:lnTo>
                      <a:pt x="68" y="39"/>
                    </a:lnTo>
                    <a:lnTo>
                      <a:pt x="70" y="33"/>
                    </a:lnTo>
                    <a:lnTo>
                      <a:pt x="71" y="27"/>
                    </a:lnTo>
                    <a:lnTo>
                      <a:pt x="73" y="23"/>
                    </a:lnTo>
                    <a:lnTo>
                      <a:pt x="72" y="17"/>
                    </a:lnTo>
                    <a:lnTo>
                      <a:pt x="70" y="12"/>
                    </a:lnTo>
                    <a:lnTo>
                      <a:pt x="67" y="8"/>
                    </a:lnTo>
                    <a:lnTo>
                      <a:pt x="62" y="5"/>
                    </a:lnTo>
                    <a:lnTo>
                      <a:pt x="51" y="3"/>
                    </a:lnTo>
                    <a:lnTo>
                      <a:pt x="41" y="2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14" y="1"/>
                    </a:lnTo>
                    <a:lnTo>
                      <a:pt x="10" y="5"/>
                    </a:lnTo>
                    <a:lnTo>
                      <a:pt x="6" y="10"/>
                    </a:lnTo>
                    <a:lnTo>
                      <a:pt x="3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3"/>
                    </a:lnTo>
                    <a:close/>
                  </a:path>
                </a:pathLst>
              </a:custGeom>
              <a:solidFill>
                <a:srgbClr val="F2D4B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52" name="Freeform 260"/>
              <p:cNvSpPr>
                <a:spLocks/>
              </p:cNvSpPr>
              <p:nvPr/>
            </p:nvSpPr>
            <p:spPr bwMode="auto">
              <a:xfrm>
                <a:off x="5589588" y="3540126"/>
                <a:ext cx="9525" cy="7938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6" y="40"/>
                  </a:cxn>
                  <a:cxn ang="0">
                    <a:pos x="12" y="45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3" y="51"/>
                  </a:cxn>
                  <a:cxn ang="0">
                    <a:pos x="40" y="50"/>
                  </a:cxn>
                  <a:cxn ang="0">
                    <a:pos x="47" y="46"/>
                  </a:cxn>
                  <a:cxn ang="0">
                    <a:pos x="55" y="39"/>
                  </a:cxn>
                  <a:cxn ang="0">
                    <a:pos x="56" y="33"/>
                  </a:cxn>
                  <a:cxn ang="0">
                    <a:pos x="58" y="28"/>
                  </a:cxn>
                  <a:cxn ang="0">
                    <a:pos x="59" y="23"/>
                  </a:cxn>
                  <a:cxn ang="0">
                    <a:pos x="60" y="19"/>
                  </a:cxn>
                  <a:cxn ang="0">
                    <a:pos x="59" y="15"/>
                  </a:cxn>
                  <a:cxn ang="0">
                    <a:pos x="58" y="12"/>
                  </a:cxn>
                  <a:cxn ang="0">
                    <a:pos x="54" y="8"/>
                  </a:cxn>
                  <a:cxn ang="0">
                    <a:pos x="49" y="5"/>
                  </a:cxn>
                  <a:cxn ang="0">
                    <a:pos x="40" y="3"/>
                  </a:cxn>
                  <a:cxn ang="0">
                    <a:pos x="31" y="2"/>
                  </a:cxn>
                  <a:cxn ang="0">
                    <a:pos x="22" y="0"/>
                  </a:cxn>
                  <a:cxn ang="0">
                    <a:pos x="14" y="0"/>
                  </a:cxn>
                  <a:cxn ang="0">
                    <a:pos x="5" y="4"/>
                  </a:cxn>
                  <a:cxn ang="0">
                    <a:pos x="1" y="14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0" y="30"/>
                  </a:cxn>
                  <a:cxn ang="0">
                    <a:pos x="0" y="36"/>
                  </a:cxn>
                </a:cxnLst>
                <a:rect l="0" t="0" r="r" b="b"/>
                <a:pathLst>
                  <a:path w="60" h="51">
                    <a:moveTo>
                      <a:pt x="0" y="36"/>
                    </a:moveTo>
                    <a:lnTo>
                      <a:pt x="6" y="40"/>
                    </a:lnTo>
                    <a:lnTo>
                      <a:pt x="12" y="45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3" y="51"/>
                    </a:lnTo>
                    <a:lnTo>
                      <a:pt x="40" y="50"/>
                    </a:lnTo>
                    <a:lnTo>
                      <a:pt x="47" y="46"/>
                    </a:lnTo>
                    <a:lnTo>
                      <a:pt x="55" y="39"/>
                    </a:lnTo>
                    <a:lnTo>
                      <a:pt x="56" y="33"/>
                    </a:lnTo>
                    <a:lnTo>
                      <a:pt x="58" y="28"/>
                    </a:lnTo>
                    <a:lnTo>
                      <a:pt x="59" y="23"/>
                    </a:lnTo>
                    <a:lnTo>
                      <a:pt x="60" y="19"/>
                    </a:lnTo>
                    <a:lnTo>
                      <a:pt x="59" y="15"/>
                    </a:lnTo>
                    <a:lnTo>
                      <a:pt x="58" y="12"/>
                    </a:lnTo>
                    <a:lnTo>
                      <a:pt x="54" y="8"/>
                    </a:lnTo>
                    <a:lnTo>
                      <a:pt x="49" y="5"/>
                    </a:lnTo>
                    <a:lnTo>
                      <a:pt x="40" y="3"/>
                    </a:lnTo>
                    <a:lnTo>
                      <a:pt x="31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5" y="4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2D4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53" name="Freeform 261"/>
              <p:cNvSpPr>
                <a:spLocks/>
              </p:cNvSpPr>
              <p:nvPr/>
            </p:nvSpPr>
            <p:spPr bwMode="auto">
              <a:xfrm>
                <a:off x="5591175" y="3540126"/>
                <a:ext cx="7938" cy="7938"/>
              </a:xfrm>
              <a:custGeom>
                <a:avLst/>
                <a:gdLst/>
                <a:ahLst/>
                <a:cxnLst>
                  <a:cxn ang="0">
                    <a:pos x="2" y="28"/>
                  </a:cxn>
                  <a:cxn ang="0">
                    <a:pos x="11" y="36"/>
                  </a:cxn>
                  <a:cxn ang="0">
                    <a:pos x="23" y="42"/>
                  </a:cxn>
                  <a:cxn ang="0">
                    <a:pos x="27" y="42"/>
                  </a:cxn>
                  <a:cxn ang="0">
                    <a:pos x="32" y="40"/>
                  </a:cxn>
                  <a:cxn ang="0">
                    <a:pos x="37" y="36"/>
                  </a:cxn>
                  <a:cxn ang="0">
                    <a:pos x="43" y="30"/>
                  </a:cxn>
                  <a:cxn ang="0">
                    <a:pos x="47" y="22"/>
                  </a:cxn>
                  <a:cxn ang="0">
                    <a:pos x="49" y="16"/>
                  </a:cxn>
                  <a:cxn ang="0">
                    <a:pos x="48" y="10"/>
                  </a:cxn>
                  <a:cxn ang="0">
                    <a:pos x="40" y="5"/>
                  </a:cxn>
                  <a:cxn ang="0">
                    <a:pos x="33" y="3"/>
                  </a:cxn>
                  <a:cxn ang="0">
                    <a:pos x="26" y="1"/>
                  </a:cxn>
                  <a:cxn ang="0">
                    <a:pos x="18" y="0"/>
                  </a:cxn>
                  <a:cxn ang="0">
                    <a:pos x="10" y="0"/>
                  </a:cxn>
                  <a:cxn ang="0">
                    <a:pos x="3" y="2"/>
                  </a:cxn>
                  <a:cxn ang="0">
                    <a:pos x="0" y="10"/>
                  </a:cxn>
                  <a:cxn ang="0">
                    <a:pos x="0" y="19"/>
                  </a:cxn>
                  <a:cxn ang="0">
                    <a:pos x="2" y="28"/>
                  </a:cxn>
                </a:cxnLst>
                <a:rect l="0" t="0" r="r" b="b"/>
                <a:pathLst>
                  <a:path w="49" h="42">
                    <a:moveTo>
                      <a:pt x="2" y="28"/>
                    </a:moveTo>
                    <a:lnTo>
                      <a:pt x="11" y="36"/>
                    </a:lnTo>
                    <a:lnTo>
                      <a:pt x="23" y="42"/>
                    </a:lnTo>
                    <a:lnTo>
                      <a:pt x="27" y="42"/>
                    </a:lnTo>
                    <a:lnTo>
                      <a:pt x="32" y="40"/>
                    </a:lnTo>
                    <a:lnTo>
                      <a:pt x="37" y="36"/>
                    </a:lnTo>
                    <a:lnTo>
                      <a:pt x="43" y="30"/>
                    </a:lnTo>
                    <a:lnTo>
                      <a:pt x="47" y="22"/>
                    </a:lnTo>
                    <a:lnTo>
                      <a:pt x="49" y="16"/>
                    </a:lnTo>
                    <a:lnTo>
                      <a:pt x="48" y="10"/>
                    </a:lnTo>
                    <a:lnTo>
                      <a:pt x="40" y="5"/>
                    </a:lnTo>
                    <a:lnTo>
                      <a:pt x="33" y="3"/>
                    </a:lnTo>
                    <a:lnTo>
                      <a:pt x="26" y="1"/>
                    </a:lnTo>
                    <a:lnTo>
                      <a:pt x="18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5D9C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54" name="Freeform 262"/>
              <p:cNvSpPr>
                <a:spLocks/>
              </p:cNvSpPr>
              <p:nvPr/>
            </p:nvSpPr>
            <p:spPr bwMode="auto">
              <a:xfrm>
                <a:off x="5591175" y="3540126"/>
                <a:ext cx="6350" cy="6350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12" y="27"/>
                  </a:cxn>
                  <a:cxn ang="0">
                    <a:pos x="19" y="33"/>
                  </a:cxn>
                  <a:cxn ang="0">
                    <a:pos x="22" y="33"/>
                  </a:cxn>
                  <a:cxn ang="0">
                    <a:pos x="26" y="32"/>
                  </a:cxn>
                  <a:cxn ang="0">
                    <a:pos x="29" y="29"/>
                  </a:cxn>
                  <a:cxn ang="0">
                    <a:pos x="34" y="24"/>
                  </a:cxn>
                  <a:cxn ang="0">
                    <a:pos x="35" y="17"/>
                  </a:cxn>
                  <a:cxn ang="0">
                    <a:pos x="37" y="12"/>
                  </a:cxn>
                  <a:cxn ang="0">
                    <a:pos x="36" y="8"/>
                  </a:cxn>
                  <a:cxn ang="0">
                    <a:pos x="31" y="4"/>
                  </a:cxn>
                  <a:cxn ang="0">
                    <a:pos x="24" y="2"/>
                  </a:cxn>
                  <a:cxn ang="0">
                    <a:pos x="18" y="1"/>
                  </a:cxn>
                  <a:cxn ang="0">
                    <a:pos x="12" y="0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0" y="7"/>
                  </a:cxn>
                  <a:cxn ang="0">
                    <a:pos x="2" y="13"/>
                  </a:cxn>
                  <a:cxn ang="0">
                    <a:pos x="4" y="19"/>
                  </a:cxn>
                </a:cxnLst>
                <a:rect l="0" t="0" r="r" b="b"/>
                <a:pathLst>
                  <a:path w="37" h="33">
                    <a:moveTo>
                      <a:pt x="4" y="19"/>
                    </a:moveTo>
                    <a:lnTo>
                      <a:pt x="12" y="27"/>
                    </a:lnTo>
                    <a:lnTo>
                      <a:pt x="19" y="33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9" y="29"/>
                    </a:lnTo>
                    <a:lnTo>
                      <a:pt x="34" y="24"/>
                    </a:lnTo>
                    <a:lnTo>
                      <a:pt x="35" y="17"/>
                    </a:lnTo>
                    <a:lnTo>
                      <a:pt x="37" y="12"/>
                    </a:lnTo>
                    <a:lnTo>
                      <a:pt x="36" y="8"/>
                    </a:lnTo>
                    <a:lnTo>
                      <a:pt x="31" y="4"/>
                    </a:lnTo>
                    <a:lnTo>
                      <a:pt x="24" y="2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4" y="19"/>
                    </a:lnTo>
                    <a:close/>
                  </a:path>
                </a:pathLst>
              </a:custGeom>
              <a:solidFill>
                <a:srgbClr val="F5D9C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55" name="Freeform 263"/>
              <p:cNvSpPr>
                <a:spLocks/>
              </p:cNvSpPr>
              <p:nvPr/>
            </p:nvSpPr>
            <p:spPr bwMode="auto">
              <a:xfrm>
                <a:off x="5597525" y="3560763"/>
                <a:ext cx="11113" cy="3175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16"/>
                  </a:cxn>
                  <a:cxn ang="0">
                    <a:pos x="47" y="19"/>
                  </a:cxn>
                  <a:cxn ang="0">
                    <a:pos x="39" y="19"/>
                  </a:cxn>
                  <a:cxn ang="0">
                    <a:pos x="31" y="18"/>
                  </a:cxn>
                  <a:cxn ang="0">
                    <a:pos x="21" y="14"/>
                  </a:cxn>
                  <a:cxn ang="0">
                    <a:pos x="14" y="11"/>
                  </a:cxn>
                  <a:cxn ang="0">
                    <a:pos x="6" y="6"/>
                  </a:cxn>
                  <a:cxn ang="0">
                    <a:pos x="0" y="3"/>
                  </a:cxn>
                  <a:cxn ang="0">
                    <a:pos x="6" y="2"/>
                  </a:cxn>
                  <a:cxn ang="0">
                    <a:pos x="14" y="1"/>
                  </a:cxn>
                  <a:cxn ang="0">
                    <a:pos x="21" y="0"/>
                  </a:cxn>
                  <a:cxn ang="0">
                    <a:pos x="30" y="0"/>
                  </a:cxn>
                  <a:cxn ang="0">
                    <a:pos x="37" y="0"/>
                  </a:cxn>
                  <a:cxn ang="0">
                    <a:pos x="44" y="0"/>
                  </a:cxn>
                  <a:cxn ang="0">
                    <a:pos x="51" y="0"/>
                  </a:cxn>
                  <a:cxn ang="0">
                    <a:pos x="59" y="0"/>
                  </a:cxn>
                  <a:cxn ang="0">
                    <a:pos x="59" y="3"/>
                  </a:cxn>
                  <a:cxn ang="0">
                    <a:pos x="61" y="4"/>
                  </a:cxn>
                  <a:cxn ang="0">
                    <a:pos x="62" y="6"/>
                  </a:cxn>
                  <a:cxn ang="0">
                    <a:pos x="64" y="11"/>
                  </a:cxn>
                </a:cxnLst>
                <a:rect l="0" t="0" r="r" b="b"/>
                <a:pathLst>
                  <a:path w="64" h="19">
                    <a:moveTo>
                      <a:pt x="64" y="11"/>
                    </a:moveTo>
                    <a:lnTo>
                      <a:pt x="55" y="16"/>
                    </a:lnTo>
                    <a:lnTo>
                      <a:pt x="47" y="19"/>
                    </a:lnTo>
                    <a:lnTo>
                      <a:pt x="39" y="19"/>
                    </a:lnTo>
                    <a:lnTo>
                      <a:pt x="31" y="18"/>
                    </a:lnTo>
                    <a:lnTo>
                      <a:pt x="21" y="14"/>
                    </a:lnTo>
                    <a:lnTo>
                      <a:pt x="14" y="11"/>
                    </a:lnTo>
                    <a:lnTo>
                      <a:pt x="6" y="6"/>
                    </a:lnTo>
                    <a:lnTo>
                      <a:pt x="0" y="3"/>
                    </a:lnTo>
                    <a:lnTo>
                      <a:pt x="6" y="2"/>
                    </a:lnTo>
                    <a:lnTo>
                      <a:pt x="14" y="1"/>
                    </a:lnTo>
                    <a:lnTo>
                      <a:pt x="21" y="0"/>
                    </a:lnTo>
                    <a:lnTo>
                      <a:pt x="30" y="0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59" y="3"/>
                    </a:lnTo>
                    <a:lnTo>
                      <a:pt x="61" y="4"/>
                    </a:lnTo>
                    <a:lnTo>
                      <a:pt x="62" y="6"/>
                    </a:lnTo>
                    <a:lnTo>
                      <a:pt x="64" y="11"/>
                    </a:lnTo>
                    <a:close/>
                  </a:path>
                </a:pathLst>
              </a:custGeom>
              <a:solidFill>
                <a:srgbClr val="DEDED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56" name="Freeform 264"/>
              <p:cNvSpPr>
                <a:spLocks/>
              </p:cNvSpPr>
              <p:nvPr/>
            </p:nvSpPr>
            <p:spPr bwMode="auto">
              <a:xfrm>
                <a:off x="5599113" y="3554413"/>
                <a:ext cx="9525" cy="6350"/>
              </a:xfrm>
              <a:custGeom>
                <a:avLst/>
                <a:gdLst/>
                <a:ahLst/>
                <a:cxnLst>
                  <a:cxn ang="0">
                    <a:pos x="60" y="36"/>
                  </a:cxn>
                  <a:cxn ang="0">
                    <a:pos x="51" y="35"/>
                  </a:cxn>
                  <a:cxn ang="0">
                    <a:pos x="44" y="34"/>
                  </a:cxn>
                  <a:cxn ang="0">
                    <a:pos x="36" y="34"/>
                  </a:cxn>
                  <a:cxn ang="0">
                    <a:pos x="29" y="34"/>
                  </a:cxn>
                  <a:cxn ang="0">
                    <a:pos x="20" y="34"/>
                  </a:cxn>
                  <a:cxn ang="0">
                    <a:pos x="13" y="34"/>
                  </a:cxn>
                  <a:cxn ang="0">
                    <a:pos x="6" y="35"/>
                  </a:cxn>
                  <a:cxn ang="0">
                    <a:pos x="0" y="36"/>
                  </a:cxn>
                  <a:cxn ang="0">
                    <a:pos x="0" y="23"/>
                  </a:cxn>
                  <a:cxn ang="0">
                    <a:pos x="6" y="14"/>
                  </a:cxn>
                  <a:cxn ang="0">
                    <a:pos x="13" y="7"/>
                  </a:cxn>
                  <a:cxn ang="0">
                    <a:pos x="24" y="3"/>
                  </a:cxn>
                  <a:cxn ang="0">
                    <a:pos x="35" y="0"/>
                  </a:cxn>
                  <a:cxn ang="0">
                    <a:pos x="46" y="0"/>
                  </a:cxn>
                  <a:cxn ang="0">
                    <a:pos x="56" y="1"/>
                  </a:cxn>
                  <a:cxn ang="0">
                    <a:pos x="63" y="4"/>
                  </a:cxn>
                  <a:cxn ang="0">
                    <a:pos x="62" y="11"/>
                  </a:cxn>
                  <a:cxn ang="0">
                    <a:pos x="61" y="19"/>
                  </a:cxn>
                  <a:cxn ang="0">
                    <a:pos x="60" y="27"/>
                  </a:cxn>
                  <a:cxn ang="0">
                    <a:pos x="60" y="36"/>
                  </a:cxn>
                </a:cxnLst>
                <a:rect l="0" t="0" r="r" b="b"/>
                <a:pathLst>
                  <a:path w="63" h="36">
                    <a:moveTo>
                      <a:pt x="60" y="36"/>
                    </a:moveTo>
                    <a:lnTo>
                      <a:pt x="51" y="35"/>
                    </a:lnTo>
                    <a:lnTo>
                      <a:pt x="44" y="34"/>
                    </a:lnTo>
                    <a:lnTo>
                      <a:pt x="36" y="34"/>
                    </a:lnTo>
                    <a:lnTo>
                      <a:pt x="29" y="34"/>
                    </a:lnTo>
                    <a:lnTo>
                      <a:pt x="20" y="34"/>
                    </a:lnTo>
                    <a:lnTo>
                      <a:pt x="13" y="34"/>
                    </a:lnTo>
                    <a:lnTo>
                      <a:pt x="6" y="35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6" y="14"/>
                    </a:lnTo>
                    <a:lnTo>
                      <a:pt x="13" y="7"/>
                    </a:lnTo>
                    <a:lnTo>
                      <a:pt x="24" y="3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56" y="1"/>
                    </a:lnTo>
                    <a:lnTo>
                      <a:pt x="63" y="4"/>
                    </a:lnTo>
                    <a:lnTo>
                      <a:pt x="62" y="11"/>
                    </a:lnTo>
                    <a:lnTo>
                      <a:pt x="61" y="19"/>
                    </a:lnTo>
                    <a:lnTo>
                      <a:pt x="60" y="27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57" name="Freeform 265"/>
              <p:cNvSpPr>
                <a:spLocks/>
              </p:cNvSpPr>
              <p:nvPr/>
            </p:nvSpPr>
            <p:spPr bwMode="auto">
              <a:xfrm>
                <a:off x="5599113" y="3554413"/>
                <a:ext cx="9525" cy="635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1" y="30"/>
                  </a:cxn>
                  <a:cxn ang="0">
                    <a:pos x="44" y="30"/>
                  </a:cxn>
                  <a:cxn ang="0">
                    <a:pos x="36" y="30"/>
                  </a:cxn>
                  <a:cxn ang="0">
                    <a:pos x="29" y="31"/>
                  </a:cxn>
                  <a:cxn ang="0">
                    <a:pos x="20" y="31"/>
                  </a:cxn>
                  <a:cxn ang="0">
                    <a:pos x="13" y="31"/>
                  </a:cxn>
                  <a:cxn ang="0">
                    <a:pos x="6" y="31"/>
                  </a:cxn>
                  <a:cxn ang="0">
                    <a:pos x="0" y="32"/>
                  </a:cxn>
                  <a:cxn ang="0">
                    <a:pos x="1" y="21"/>
                  </a:cxn>
                  <a:cxn ang="0">
                    <a:pos x="6" y="13"/>
                  </a:cxn>
                  <a:cxn ang="0">
                    <a:pos x="13" y="6"/>
                  </a:cxn>
                  <a:cxn ang="0">
                    <a:pos x="24" y="3"/>
                  </a:cxn>
                  <a:cxn ang="0">
                    <a:pos x="35" y="0"/>
                  </a:cxn>
                  <a:cxn ang="0">
                    <a:pos x="45" y="0"/>
                  </a:cxn>
                  <a:cxn ang="0">
                    <a:pos x="54" y="0"/>
                  </a:cxn>
                  <a:cxn ang="0">
                    <a:pos x="62" y="3"/>
                  </a:cxn>
                  <a:cxn ang="0">
                    <a:pos x="61" y="9"/>
                  </a:cxn>
                  <a:cxn ang="0">
                    <a:pos x="61" y="16"/>
                  </a:cxn>
                  <a:cxn ang="0">
                    <a:pos x="60" y="23"/>
                  </a:cxn>
                  <a:cxn ang="0">
                    <a:pos x="60" y="30"/>
                  </a:cxn>
                </a:cxnLst>
                <a:rect l="0" t="0" r="r" b="b"/>
                <a:pathLst>
                  <a:path w="62" h="32">
                    <a:moveTo>
                      <a:pt x="60" y="30"/>
                    </a:moveTo>
                    <a:lnTo>
                      <a:pt x="51" y="30"/>
                    </a:lnTo>
                    <a:lnTo>
                      <a:pt x="44" y="30"/>
                    </a:lnTo>
                    <a:lnTo>
                      <a:pt x="36" y="30"/>
                    </a:lnTo>
                    <a:lnTo>
                      <a:pt x="29" y="31"/>
                    </a:lnTo>
                    <a:lnTo>
                      <a:pt x="20" y="31"/>
                    </a:lnTo>
                    <a:lnTo>
                      <a:pt x="13" y="31"/>
                    </a:lnTo>
                    <a:lnTo>
                      <a:pt x="6" y="31"/>
                    </a:lnTo>
                    <a:lnTo>
                      <a:pt x="0" y="32"/>
                    </a:lnTo>
                    <a:lnTo>
                      <a:pt x="1" y="21"/>
                    </a:lnTo>
                    <a:lnTo>
                      <a:pt x="6" y="13"/>
                    </a:lnTo>
                    <a:lnTo>
                      <a:pt x="13" y="6"/>
                    </a:lnTo>
                    <a:lnTo>
                      <a:pt x="24" y="3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62" y="3"/>
                    </a:lnTo>
                    <a:lnTo>
                      <a:pt x="61" y="9"/>
                    </a:lnTo>
                    <a:lnTo>
                      <a:pt x="61" y="16"/>
                    </a:lnTo>
                    <a:lnTo>
                      <a:pt x="60" y="23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E6C2A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58" name="Freeform 266"/>
              <p:cNvSpPr>
                <a:spLocks/>
              </p:cNvSpPr>
              <p:nvPr/>
            </p:nvSpPr>
            <p:spPr bwMode="auto">
              <a:xfrm>
                <a:off x="5597525" y="3556001"/>
                <a:ext cx="11113" cy="4763"/>
              </a:xfrm>
              <a:custGeom>
                <a:avLst/>
                <a:gdLst/>
                <a:ahLst/>
                <a:cxnLst>
                  <a:cxn ang="0">
                    <a:pos x="62" y="25"/>
                  </a:cxn>
                  <a:cxn ang="0">
                    <a:pos x="54" y="24"/>
                  </a:cxn>
                  <a:cxn ang="0">
                    <a:pos x="47" y="24"/>
                  </a:cxn>
                  <a:cxn ang="0">
                    <a:pos x="39" y="25"/>
                  </a:cxn>
                  <a:cxn ang="0">
                    <a:pos x="31" y="26"/>
                  </a:cxn>
                  <a:cxn ang="0">
                    <a:pos x="22" y="26"/>
                  </a:cxn>
                  <a:cxn ang="0">
                    <a:pos x="14" y="27"/>
                  </a:cxn>
                  <a:cxn ang="0">
                    <a:pos x="6" y="27"/>
                  </a:cxn>
                  <a:cxn ang="0">
                    <a:pos x="0" y="27"/>
                  </a:cxn>
                  <a:cxn ang="0">
                    <a:pos x="2" y="17"/>
                  </a:cxn>
                  <a:cxn ang="0">
                    <a:pos x="8" y="10"/>
                  </a:cxn>
                  <a:cxn ang="0">
                    <a:pos x="15" y="4"/>
                  </a:cxn>
                  <a:cxn ang="0">
                    <a:pos x="25" y="2"/>
                  </a:cxn>
                  <a:cxn ang="0">
                    <a:pos x="36" y="0"/>
                  </a:cxn>
                  <a:cxn ang="0">
                    <a:pos x="46" y="0"/>
                  </a:cxn>
                  <a:cxn ang="0">
                    <a:pos x="54" y="0"/>
                  </a:cxn>
                  <a:cxn ang="0">
                    <a:pos x="62" y="3"/>
                  </a:cxn>
                  <a:cxn ang="0">
                    <a:pos x="62" y="8"/>
                  </a:cxn>
                  <a:cxn ang="0">
                    <a:pos x="62" y="14"/>
                  </a:cxn>
                  <a:cxn ang="0">
                    <a:pos x="62" y="18"/>
                  </a:cxn>
                  <a:cxn ang="0">
                    <a:pos x="62" y="25"/>
                  </a:cxn>
                </a:cxnLst>
                <a:rect l="0" t="0" r="r" b="b"/>
                <a:pathLst>
                  <a:path w="62" h="27">
                    <a:moveTo>
                      <a:pt x="62" y="25"/>
                    </a:moveTo>
                    <a:lnTo>
                      <a:pt x="54" y="24"/>
                    </a:lnTo>
                    <a:lnTo>
                      <a:pt x="47" y="24"/>
                    </a:lnTo>
                    <a:lnTo>
                      <a:pt x="39" y="25"/>
                    </a:lnTo>
                    <a:lnTo>
                      <a:pt x="31" y="26"/>
                    </a:lnTo>
                    <a:lnTo>
                      <a:pt x="22" y="26"/>
                    </a:lnTo>
                    <a:lnTo>
                      <a:pt x="14" y="27"/>
                    </a:lnTo>
                    <a:lnTo>
                      <a:pt x="6" y="27"/>
                    </a:lnTo>
                    <a:lnTo>
                      <a:pt x="0" y="27"/>
                    </a:lnTo>
                    <a:lnTo>
                      <a:pt x="2" y="17"/>
                    </a:lnTo>
                    <a:lnTo>
                      <a:pt x="8" y="10"/>
                    </a:lnTo>
                    <a:lnTo>
                      <a:pt x="15" y="4"/>
                    </a:lnTo>
                    <a:lnTo>
                      <a:pt x="25" y="2"/>
                    </a:lnTo>
                    <a:lnTo>
                      <a:pt x="36" y="0"/>
                    </a:lnTo>
                    <a:lnTo>
                      <a:pt x="46" y="0"/>
                    </a:lnTo>
                    <a:lnTo>
                      <a:pt x="54" y="0"/>
                    </a:lnTo>
                    <a:lnTo>
                      <a:pt x="62" y="3"/>
                    </a:lnTo>
                    <a:lnTo>
                      <a:pt x="62" y="8"/>
                    </a:lnTo>
                    <a:lnTo>
                      <a:pt x="62" y="14"/>
                    </a:lnTo>
                    <a:lnTo>
                      <a:pt x="62" y="18"/>
                    </a:lnTo>
                    <a:lnTo>
                      <a:pt x="62" y="25"/>
                    </a:lnTo>
                    <a:close/>
                  </a:path>
                </a:pathLst>
              </a:custGeom>
              <a:solidFill>
                <a:srgbClr val="E0BA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59" name="Freeform 267"/>
              <p:cNvSpPr>
                <a:spLocks/>
              </p:cNvSpPr>
              <p:nvPr/>
            </p:nvSpPr>
            <p:spPr bwMode="auto">
              <a:xfrm>
                <a:off x="5597525" y="3556001"/>
                <a:ext cx="11113" cy="4763"/>
              </a:xfrm>
              <a:custGeom>
                <a:avLst/>
                <a:gdLst/>
                <a:ahLst/>
                <a:cxnLst>
                  <a:cxn ang="0">
                    <a:pos x="64" y="20"/>
                  </a:cxn>
                  <a:cxn ang="0">
                    <a:pos x="55" y="20"/>
                  </a:cxn>
                  <a:cxn ang="0">
                    <a:pos x="48" y="20"/>
                  </a:cxn>
                  <a:cxn ang="0">
                    <a:pos x="40" y="21"/>
                  </a:cxn>
                  <a:cxn ang="0">
                    <a:pos x="32" y="22"/>
                  </a:cxn>
                  <a:cxn ang="0">
                    <a:pos x="22" y="22"/>
                  </a:cxn>
                  <a:cxn ang="0">
                    <a:pos x="14" y="23"/>
                  </a:cxn>
                  <a:cxn ang="0">
                    <a:pos x="6" y="23"/>
                  </a:cxn>
                  <a:cxn ang="0">
                    <a:pos x="0" y="23"/>
                  </a:cxn>
                  <a:cxn ang="0">
                    <a:pos x="2" y="14"/>
                  </a:cxn>
                  <a:cxn ang="0">
                    <a:pos x="8" y="9"/>
                  </a:cxn>
                  <a:cxn ang="0">
                    <a:pos x="16" y="4"/>
                  </a:cxn>
                  <a:cxn ang="0">
                    <a:pos x="26" y="2"/>
                  </a:cxn>
                  <a:cxn ang="0">
                    <a:pos x="36" y="0"/>
                  </a:cxn>
                  <a:cxn ang="0">
                    <a:pos x="45" y="0"/>
                  </a:cxn>
                  <a:cxn ang="0">
                    <a:pos x="53" y="0"/>
                  </a:cxn>
                  <a:cxn ang="0">
                    <a:pos x="62" y="2"/>
                  </a:cxn>
                  <a:cxn ang="0">
                    <a:pos x="62" y="7"/>
                  </a:cxn>
                  <a:cxn ang="0">
                    <a:pos x="62" y="11"/>
                  </a:cxn>
                  <a:cxn ang="0">
                    <a:pos x="62" y="14"/>
                  </a:cxn>
                  <a:cxn ang="0">
                    <a:pos x="64" y="20"/>
                  </a:cxn>
                </a:cxnLst>
                <a:rect l="0" t="0" r="r" b="b"/>
                <a:pathLst>
                  <a:path w="64" h="23">
                    <a:moveTo>
                      <a:pt x="64" y="20"/>
                    </a:moveTo>
                    <a:lnTo>
                      <a:pt x="55" y="20"/>
                    </a:lnTo>
                    <a:lnTo>
                      <a:pt x="48" y="20"/>
                    </a:lnTo>
                    <a:lnTo>
                      <a:pt x="40" y="21"/>
                    </a:lnTo>
                    <a:lnTo>
                      <a:pt x="32" y="22"/>
                    </a:lnTo>
                    <a:lnTo>
                      <a:pt x="22" y="22"/>
                    </a:lnTo>
                    <a:lnTo>
                      <a:pt x="14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2" y="14"/>
                    </a:lnTo>
                    <a:lnTo>
                      <a:pt x="8" y="9"/>
                    </a:lnTo>
                    <a:lnTo>
                      <a:pt x="16" y="4"/>
                    </a:lnTo>
                    <a:lnTo>
                      <a:pt x="26" y="2"/>
                    </a:lnTo>
                    <a:lnTo>
                      <a:pt x="36" y="0"/>
                    </a:lnTo>
                    <a:lnTo>
                      <a:pt x="45" y="0"/>
                    </a:lnTo>
                    <a:lnTo>
                      <a:pt x="53" y="0"/>
                    </a:lnTo>
                    <a:lnTo>
                      <a:pt x="62" y="2"/>
                    </a:lnTo>
                    <a:lnTo>
                      <a:pt x="62" y="7"/>
                    </a:lnTo>
                    <a:lnTo>
                      <a:pt x="62" y="11"/>
                    </a:lnTo>
                    <a:lnTo>
                      <a:pt x="62" y="14"/>
                    </a:lnTo>
                    <a:lnTo>
                      <a:pt x="64" y="20"/>
                    </a:lnTo>
                    <a:close/>
                  </a:path>
                </a:pathLst>
              </a:custGeom>
              <a:solidFill>
                <a:srgbClr val="D9B3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60" name="Freeform 268"/>
              <p:cNvSpPr>
                <a:spLocks/>
              </p:cNvSpPr>
              <p:nvPr/>
            </p:nvSpPr>
            <p:spPr bwMode="auto">
              <a:xfrm>
                <a:off x="5597525" y="3557588"/>
                <a:ext cx="11113" cy="3175"/>
              </a:xfrm>
              <a:custGeom>
                <a:avLst/>
                <a:gdLst/>
                <a:ahLst/>
                <a:cxnLst>
                  <a:cxn ang="0">
                    <a:pos x="67" y="15"/>
                  </a:cxn>
                  <a:cxn ang="0">
                    <a:pos x="58" y="15"/>
                  </a:cxn>
                  <a:cxn ang="0">
                    <a:pos x="51" y="16"/>
                  </a:cxn>
                  <a:cxn ang="0">
                    <a:pos x="43" y="16"/>
                  </a:cxn>
                  <a:cxn ang="0">
                    <a:pos x="35" y="18"/>
                  </a:cxn>
                  <a:cxn ang="0">
                    <a:pos x="25" y="18"/>
                  </a:cxn>
                  <a:cxn ang="0">
                    <a:pos x="16" y="19"/>
                  </a:cxn>
                  <a:cxn ang="0">
                    <a:pos x="8" y="18"/>
                  </a:cxn>
                  <a:cxn ang="0">
                    <a:pos x="0" y="18"/>
                  </a:cxn>
                  <a:cxn ang="0">
                    <a:pos x="4" y="11"/>
                  </a:cxn>
                  <a:cxn ang="0">
                    <a:pos x="11" y="7"/>
                  </a:cxn>
                  <a:cxn ang="0">
                    <a:pos x="19" y="3"/>
                  </a:cxn>
                  <a:cxn ang="0">
                    <a:pos x="28" y="2"/>
                  </a:cxn>
                  <a:cxn ang="0">
                    <a:pos x="38" y="0"/>
                  </a:cxn>
                  <a:cxn ang="0">
                    <a:pos x="47" y="0"/>
                  </a:cxn>
                  <a:cxn ang="0">
                    <a:pos x="54" y="0"/>
                  </a:cxn>
                  <a:cxn ang="0">
                    <a:pos x="63" y="2"/>
                  </a:cxn>
                  <a:cxn ang="0">
                    <a:pos x="64" y="6"/>
                  </a:cxn>
                  <a:cxn ang="0">
                    <a:pos x="65" y="8"/>
                  </a:cxn>
                  <a:cxn ang="0">
                    <a:pos x="65" y="10"/>
                  </a:cxn>
                  <a:cxn ang="0">
                    <a:pos x="67" y="15"/>
                  </a:cxn>
                </a:cxnLst>
                <a:rect l="0" t="0" r="r" b="b"/>
                <a:pathLst>
                  <a:path w="67" h="19">
                    <a:moveTo>
                      <a:pt x="67" y="15"/>
                    </a:moveTo>
                    <a:lnTo>
                      <a:pt x="58" y="15"/>
                    </a:lnTo>
                    <a:lnTo>
                      <a:pt x="51" y="16"/>
                    </a:lnTo>
                    <a:lnTo>
                      <a:pt x="43" y="16"/>
                    </a:lnTo>
                    <a:lnTo>
                      <a:pt x="35" y="18"/>
                    </a:lnTo>
                    <a:lnTo>
                      <a:pt x="25" y="18"/>
                    </a:lnTo>
                    <a:lnTo>
                      <a:pt x="16" y="19"/>
                    </a:lnTo>
                    <a:lnTo>
                      <a:pt x="8" y="18"/>
                    </a:lnTo>
                    <a:lnTo>
                      <a:pt x="0" y="18"/>
                    </a:lnTo>
                    <a:lnTo>
                      <a:pt x="4" y="11"/>
                    </a:lnTo>
                    <a:lnTo>
                      <a:pt x="11" y="7"/>
                    </a:lnTo>
                    <a:lnTo>
                      <a:pt x="19" y="3"/>
                    </a:lnTo>
                    <a:lnTo>
                      <a:pt x="28" y="2"/>
                    </a:lnTo>
                    <a:lnTo>
                      <a:pt x="38" y="0"/>
                    </a:lnTo>
                    <a:lnTo>
                      <a:pt x="47" y="0"/>
                    </a:lnTo>
                    <a:lnTo>
                      <a:pt x="54" y="0"/>
                    </a:lnTo>
                    <a:lnTo>
                      <a:pt x="63" y="2"/>
                    </a:lnTo>
                    <a:lnTo>
                      <a:pt x="64" y="6"/>
                    </a:lnTo>
                    <a:lnTo>
                      <a:pt x="65" y="8"/>
                    </a:lnTo>
                    <a:lnTo>
                      <a:pt x="65" y="10"/>
                    </a:lnTo>
                    <a:lnTo>
                      <a:pt x="67" y="15"/>
                    </a:lnTo>
                    <a:close/>
                  </a:path>
                </a:pathLst>
              </a:custGeom>
              <a:solidFill>
                <a:srgbClr val="D4AD9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61" name="Freeform 269"/>
              <p:cNvSpPr>
                <a:spLocks/>
              </p:cNvSpPr>
              <p:nvPr/>
            </p:nvSpPr>
            <p:spPr bwMode="auto">
              <a:xfrm>
                <a:off x="5597525" y="3557588"/>
                <a:ext cx="11113" cy="3175"/>
              </a:xfrm>
              <a:custGeom>
                <a:avLst/>
                <a:gdLst/>
                <a:ahLst/>
                <a:cxnLst>
                  <a:cxn ang="0">
                    <a:pos x="67" y="10"/>
                  </a:cxn>
                  <a:cxn ang="0">
                    <a:pos x="59" y="10"/>
                  </a:cxn>
                  <a:cxn ang="0">
                    <a:pos x="52" y="12"/>
                  </a:cxn>
                  <a:cxn ang="0">
                    <a:pos x="44" y="14"/>
                  </a:cxn>
                  <a:cxn ang="0">
                    <a:pos x="36" y="16"/>
                  </a:cxn>
                  <a:cxn ang="0">
                    <a:pos x="26" y="16"/>
                  </a:cxn>
                  <a:cxn ang="0">
                    <a:pos x="17" y="17"/>
                  </a:cxn>
                  <a:cxn ang="0">
                    <a:pos x="8" y="16"/>
                  </a:cxn>
                  <a:cxn ang="0">
                    <a:pos x="0" y="15"/>
                  </a:cxn>
                  <a:cxn ang="0">
                    <a:pos x="5" y="9"/>
                  </a:cxn>
                  <a:cxn ang="0">
                    <a:pos x="11" y="6"/>
                  </a:cxn>
                  <a:cxn ang="0">
                    <a:pos x="19" y="3"/>
                  </a:cxn>
                  <a:cxn ang="0">
                    <a:pos x="28" y="2"/>
                  </a:cxn>
                  <a:cxn ang="0">
                    <a:pos x="37" y="0"/>
                  </a:cxn>
                  <a:cxn ang="0">
                    <a:pos x="46" y="0"/>
                  </a:cxn>
                  <a:cxn ang="0">
                    <a:pos x="53" y="0"/>
                  </a:cxn>
                  <a:cxn ang="0">
                    <a:pos x="62" y="2"/>
                  </a:cxn>
                  <a:cxn ang="0">
                    <a:pos x="62" y="5"/>
                  </a:cxn>
                  <a:cxn ang="0">
                    <a:pos x="64" y="6"/>
                  </a:cxn>
                  <a:cxn ang="0">
                    <a:pos x="66" y="5"/>
                  </a:cxn>
                  <a:cxn ang="0">
                    <a:pos x="67" y="10"/>
                  </a:cxn>
                </a:cxnLst>
                <a:rect l="0" t="0" r="r" b="b"/>
                <a:pathLst>
                  <a:path w="67" h="17">
                    <a:moveTo>
                      <a:pt x="67" y="10"/>
                    </a:moveTo>
                    <a:lnTo>
                      <a:pt x="59" y="10"/>
                    </a:lnTo>
                    <a:lnTo>
                      <a:pt x="52" y="12"/>
                    </a:lnTo>
                    <a:lnTo>
                      <a:pt x="44" y="14"/>
                    </a:lnTo>
                    <a:lnTo>
                      <a:pt x="36" y="16"/>
                    </a:lnTo>
                    <a:lnTo>
                      <a:pt x="26" y="16"/>
                    </a:lnTo>
                    <a:lnTo>
                      <a:pt x="17" y="17"/>
                    </a:lnTo>
                    <a:lnTo>
                      <a:pt x="8" y="16"/>
                    </a:lnTo>
                    <a:lnTo>
                      <a:pt x="0" y="15"/>
                    </a:lnTo>
                    <a:lnTo>
                      <a:pt x="5" y="9"/>
                    </a:lnTo>
                    <a:lnTo>
                      <a:pt x="11" y="6"/>
                    </a:lnTo>
                    <a:lnTo>
                      <a:pt x="19" y="3"/>
                    </a:lnTo>
                    <a:lnTo>
                      <a:pt x="28" y="2"/>
                    </a:lnTo>
                    <a:lnTo>
                      <a:pt x="37" y="0"/>
                    </a:lnTo>
                    <a:lnTo>
                      <a:pt x="46" y="0"/>
                    </a:lnTo>
                    <a:lnTo>
                      <a:pt x="53" y="0"/>
                    </a:lnTo>
                    <a:lnTo>
                      <a:pt x="62" y="2"/>
                    </a:lnTo>
                    <a:lnTo>
                      <a:pt x="62" y="5"/>
                    </a:lnTo>
                    <a:lnTo>
                      <a:pt x="64" y="6"/>
                    </a:lnTo>
                    <a:lnTo>
                      <a:pt x="66" y="5"/>
                    </a:lnTo>
                    <a:lnTo>
                      <a:pt x="67" y="10"/>
                    </a:lnTo>
                    <a:close/>
                  </a:path>
                </a:pathLst>
              </a:custGeom>
              <a:solidFill>
                <a:srgbClr val="CCA68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62" name="Freeform 270"/>
              <p:cNvSpPr>
                <a:spLocks/>
              </p:cNvSpPr>
              <p:nvPr/>
            </p:nvSpPr>
            <p:spPr bwMode="auto">
              <a:xfrm>
                <a:off x="5597525" y="3559176"/>
                <a:ext cx="11113" cy="1588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60" y="5"/>
                  </a:cxn>
                  <a:cxn ang="0">
                    <a:pos x="53" y="7"/>
                  </a:cxn>
                  <a:cxn ang="0">
                    <a:pos x="45" y="9"/>
                  </a:cxn>
                  <a:cxn ang="0">
                    <a:pos x="37" y="12"/>
                  </a:cxn>
                  <a:cxn ang="0">
                    <a:pos x="26" y="12"/>
                  </a:cxn>
                  <a:cxn ang="0">
                    <a:pos x="17" y="13"/>
                  </a:cxn>
                  <a:cxn ang="0">
                    <a:pos x="8" y="12"/>
                  </a:cxn>
                  <a:cxn ang="0">
                    <a:pos x="0" y="10"/>
                  </a:cxn>
                  <a:cxn ang="0">
                    <a:pos x="6" y="7"/>
                  </a:cxn>
                  <a:cxn ang="0">
                    <a:pos x="13" y="4"/>
                  </a:cxn>
                  <a:cxn ang="0">
                    <a:pos x="20" y="2"/>
                  </a:cxn>
                  <a:cxn ang="0">
                    <a:pos x="29" y="1"/>
                  </a:cxn>
                  <a:cxn ang="0">
                    <a:pos x="38" y="0"/>
                  </a:cxn>
                  <a:cxn ang="0">
                    <a:pos x="46" y="0"/>
                  </a:cxn>
                  <a:cxn ang="0">
                    <a:pos x="54" y="0"/>
                  </a:cxn>
                  <a:cxn ang="0">
                    <a:pos x="63" y="2"/>
                  </a:cxn>
                  <a:cxn ang="0">
                    <a:pos x="63" y="5"/>
                  </a:cxn>
                  <a:cxn ang="0">
                    <a:pos x="65" y="3"/>
                  </a:cxn>
                  <a:cxn ang="0">
                    <a:pos x="66" y="1"/>
                  </a:cxn>
                  <a:cxn ang="0">
                    <a:pos x="68" y="5"/>
                  </a:cxn>
                </a:cxnLst>
                <a:rect l="0" t="0" r="r" b="b"/>
                <a:pathLst>
                  <a:path w="68" h="13">
                    <a:moveTo>
                      <a:pt x="68" y="5"/>
                    </a:moveTo>
                    <a:lnTo>
                      <a:pt x="60" y="5"/>
                    </a:lnTo>
                    <a:lnTo>
                      <a:pt x="53" y="7"/>
                    </a:lnTo>
                    <a:lnTo>
                      <a:pt x="45" y="9"/>
                    </a:lnTo>
                    <a:lnTo>
                      <a:pt x="37" y="12"/>
                    </a:lnTo>
                    <a:lnTo>
                      <a:pt x="26" y="12"/>
                    </a:lnTo>
                    <a:lnTo>
                      <a:pt x="17" y="13"/>
                    </a:lnTo>
                    <a:lnTo>
                      <a:pt x="8" y="12"/>
                    </a:lnTo>
                    <a:lnTo>
                      <a:pt x="0" y="10"/>
                    </a:lnTo>
                    <a:lnTo>
                      <a:pt x="6" y="7"/>
                    </a:lnTo>
                    <a:lnTo>
                      <a:pt x="13" y="4"/>
                    </a:lnTo>
                    <a:lnTo>
                      <a:pt x="20" y="2"/>
                    </a:lnTo>
                    <a:lnTo>
                      <a:pt x="29" y="1"/>
                    </a:lnTo>
                    <a:lnTo>
                      <a:pt x="38" y="0"/>
                    </a:lnTo>
                    <a:lnTo>
                      <a:pt x="46" y="0"/>
                    </a:lnTo>
                    <a:lnTo>
                      <a:pt x="54" y="0"/>
                    </a:lnTo>
                    <a:lnTo>
                      <a:pt x="63" y="2"/>
                    </a:lnTo>
                    <a:lnTo>
                      <a:pt x="63" y="5"/>
                    </a:lnTo>
                    <a:lnTo>
                      <a:pt x="65" y="3"/>
                    </a:lnTo>
                    <a:lnTo>
                      <a:pt x="66" y="1"/>
                    </a:lnTo>
                    <a:lnTo>
                      <a:pt x="68" y="5"/>
                    </a:lnTo>
                    <a:close/>
                  </a:path>
                </a:pathLst>
              </a:custGeom>
              <a:solidFill>
                <a:srgbClr val="C79E8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63" name="Freeform 271"/>
              <p:cNvSpPr>
                <a:spLocks/>
              </p:cNvSpPr>
              <p:nvPr/>
            </p:nvSpPr>
            <p:spPr bwMode="auto">
              <a:xfrm>
                <a:off x="5597525" y="3559176"/>
                <a:ext cx="11113" cy="1588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62" y="3"/>
                  </a:cxn>
                  <a:cxn ang="0">
                    <a:pos x="54" y="6"/>
                  </a:cxn>
                  <a:cxn ang="0">
                    <a:pos x="46" y="8"/>
                  </a:cxn>
                  <a:cxn ang="0">
                    <a:pos x="38" y="11"/>
                  </a:cxn>
                  <a:cxn ang="0">
                    <a:pos x="27" y="11"/>
                  </a:cxn>
                  <a:cxn ang="0">
                    <a:pos x="17" y="12"/>
                  </a:cxn>
                  <a:cxn ang="0">
                    <a:pos x="8" y="10"/>
                  </a:cxn>
                  <a:cxn ang="0">
                    <a:pos x="0" y="7"/>
                  </a:cxn>
                  <a:cxn ang="0">
                    <a:pos x="6" y="5"/>
                  </a:cxn>
                  <a:cxn ang="0">
                    <a:pos x="13" y="4"/>
                  </a:cxn>
                  <a:cxn ang="0">
                    <a:pos x="20" y="4"/>
                  </a:cxn>
                  <a:cxn ang="0">
                    <a:pos x="28" y="4"/>
                  </a:cxn>
                  <a:cxn ang="0">
                    <a:pos x="37" y="3"/>
                  </a:cxn>
                  <a:cxn ang="0">
                    <a:pos x="45" y="3"/>
                  </a:cxn>
                  <a:cxn ang="0">
                    <a:pos x="52" y="3"/>
                  </a:cxn>
                  <a:cxn ang="0">
                    <a:pos x="60" y="4"/>
                  </a:cxn>
                  <a:cxn ang="0">
                    <a:pos x="62" y="6"/>
                  </a:cxn>
                  <a:cxn ang="0">
                    <a:pos x="65" y="3"/>
                  </a:cxn>
                  <a:cxn ang="0">
                    <a:pos x="67" y="0"/>
                  </a:cxn>
                  <a:cxn ang="0">
                    <a:pos x="69" y="3"/>
                  </a:cxn>
                </a:cxnLst>
                <a:rect l="0" t="0" r="r" b="b"/>
                <a:pathLst>
                  <a:path w="69" h="12">
                    <a:moveTo>
                      <a:pt x="69" y="3"/>
                    </a:moveTo>
                    <a:lnTo>
                      <a:pt x="62" y="3"/>
                    </a:lnTo>
                    <a:lnTo>
                      <a:pt x="54" y="6"/>
                    </a:lnTo>
                    <a:lnTo>
                      <a:pt x="46" y="8"/>
                    </a:lnTo>
                    <a:lnTo>
                      <a:pt x="38" y="11"/>
                    </a:lnTo>
                    <a:lnTo>
                      <a:pt x="27" y="11"/>
                    </a:lnTo>
                    <a:lnTo>
                      <a:pt x="17" y="12"/>
                    </a:lnTo>
                    <a:lnTo>
                      <a:pt x="8" y="10"/>
                    </a:lnTo>
                    <a:lnTo>
                      <a:pt x="0" y="7"/>
                    </a:lnTo>
                    <a:lnTo>
                      <a:pt x="6" y="5"/>
                    </a:lnTo>
                    <a:lnTo>
                      <a:pt x="13" y="4"/>
                    </a:lnTo>
                    <a:lnTo>
                      <a:pt x="20" y="4"/>
                    </a:lnTo>
                    <a:lnTo>
                      <a:pt x="28" y="4"/>
                    </a:lnTo>
                    <a:lnTo>
                      <a:pt x="37" y="3"/>
                    </a:lnTo>
                    <a:lnTo>
                      <a:pt x="45" y="3"/>
                    </a:lnTo>
                    <a:lnTo>
                      <a:pt x="52" y="3"/>
                    </a:lnTo>
                    <a:lnTo>
                      <a:pt x="60" y="4"/>
                    </a:lnTo>
                    <a:lnTo>
                      <a:pt x="62" y="6"/>
                    </a:lnTo>
                    <a:lnTo>
                      <a:pt x="65" y="3"/>
                    </a:lnTo>
                    <a:lnTo>
                      <a:pt x="67" y="0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BF968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64" name="Freeform 272"/>
              <p:cNvSpPr>
                <a:spLocks/>
              </p:cNvSpPr>
              <p:nvPr/>
            </p:nvSpPr>
            <p:spPr bwMode="auto">
              <a:xfrm>
                <a:off x="5595938" y="3549651"/>
                <a:ext cx="14288" cy="4763"/>
              </a:xfrm>
              <a:custGeom>
                <a:avLst/>
                <a:gdLst/>
                <a:ahLst/>
                <a:cxnLst>
                  <a:cxn ang="0">
                    <a:pos x="87" y="22"/>
                  </a:cxn>
                  <a:cxn ang="0">
                    <a:pos x="91" y="24"/>
                  </a:cxn>
                  <a:cxn ang="0">
                    <a:pos x="86" y="22"/>
                  </a:cxn>
                  <a:cxn ang="0">
                    <a:pos x="79" y="20"/>
                  </a:cxn>
                  <a:cxn ang="0">
                    <a:pos x="68" y="15"/>
                  </a:cxn>
                  <a:cxn ang="0">
                    <a:pos x="58" y="13"/>
                  </a:cxn>
                  <a:cxn ang="0">
                    <a:pos x="48" y="10"/>
                  </a:cxn>
                  <a:cxn ang="0">
                    <a:pos x="41" y="11"/>
                  </a:cxn>
                  <a:cxn ang="0">
                    <a:pos x="35" y="10"/>
                  </a:cxn>
                  <a:cxn ang="0">
                    <a:pos x="30" y="10"/>
                  </a:cxn>
                  <a:cxn ang="0">
                    <a:pos x="23" y="10"/>
                  </a:cxn>
                  <a:cxn ang="0">
                    <a:pos x="17" y="11"/>
                  </a:cxn>
                  <a:cxn ang="0">
                    <a:pos x="9" y="11"/>
                  </a:cxn>
                  <a:cxn ang="0">
                    <a:pos x="4" y="12"/>
                  </a:cxn>
                  <a:cxn ang="0">
                    <a:pos x="0" y="12"/>
                  </a:cxn>
                  <a:cxn ang="0">
                    <a:pos x="0" y="13"/>
                  </a:cxn>
                  <a:cxn ang="0">
                    <a:pos x="4" y="12"/>
                  </a:cxn>
                  <a:cxn ang="0">
                    <a:pos x="9" y="10"/>
                  </a:cxn>
                  <a:cxn ang="0">
                    <a:pos x="16" y="8"/>
                  </a:cxn>
                  <a:cxn ang="0">
                    <a:pos x="23" y="6"/>
                  </a:cxn>
                  <a:cxn ang="0">
                    <a:pos x="29" y="3"/>
                  </a:cxn>
                  <a:cxn ang="0">
                    <a:pos x="35" y="1"/>
                  </a:cxn>
                  <a:cxn ang="0">
                    <a:pos x="40" y="0"/>
                  </a:cxn>
                  <a:cxn ang="0">
                    <a:pos x="47" y="0"/>
                  </a:cxn>
                  <a:cxn ang="0">
                    <a:pos x="64" y="2"/>
                  </a:cxn>
                  <a:cxn ang="0">
                    <a:pos x="78" y="5"/>
                  </a:cxn>
                  <a:cxn ang="0">
                    <a:pos x="86" y="8"/>
                  </a:cxn>
                  <a:cxn ang="0">
                    <a:pos x="92" y="11"/>
                  </a:cxn>
                  <a:cxn ang="0">
                    <a:pos x="93" y="16"/>
                  </a:cxn>
                  <a:cxn ang="0">
                    <a:pos x="87" y="22"/>
                  </a:cxn>
                </a:cxnLst>
                <a:rect l="0" t="0" r="r" b="b"/>
                <a:pathLst>
                  <a:path w="93" h="24">
                    <a:moveTo>
                      <a:pt x="87" y="22"/>
                    </a:moveTo>
                    <a:lnTo>
                      <a:pt x="91" y="24"/>
                    </a:lnTo>
                    <a:lnTo>
                      <a:pt x="86" y="22"/>
                    </a:lnTo>
                    <a:lnTo>
                      <a:pt x="79" y="20"/>
                    </a:lnTo>
                    <a:lnTo>
                      <a:pt x="68" y="15"/>
                    </a:lnTo>
                    <a:lnTo>
                      <a:pt x="58" y="13"/>
                    </a:lnTo>
                    <a:lnTo>
                      <a:pt x="48" y="10"/>
                    </a:lnTo>
                    <a:lnTo>
                      <a:pt x="41" y="11"/>
                    </a:lnTo>
                    <a:lnTo>
                      <a:pt x="35" y="10"/>
                    </a:lnTo>
                    <a:lnTo>
                      <a:pt x="30" y="10"/>
                    </a:lnTo>
                    <a:lnTo>
                      <a:pt x="23" y="10"/>
                    </a:lnTo>
                    <a:lnTo>
                      <a:pt x="17" y="11"/>
                    </a:lnTo>
                    <a:lnTo>
                      <a:pt x="9" y="11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4" y="12"/>
                    </a:lnTo>
                    <a:lnTo>
                      <a:pt x="9" y="10"/>
                    </a:lnTo>
                    <a:lnTo>
                      <a:pt x="16" y="8"/>
                    </a:lnTo>
                    <a:lnTo>
                      <a:pt x="23" y="6"/>
                    </a:lnTo>
                    <a:lnTo>
                      <a:pt x="29" y="3"/>
                    </a:lnTo>
                    <a:lnTo>
                      <a:pt x="35" y="1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64" y="2"/>
                    </a:lnTo>
                    <a:lnTo>
                      <a:pt x="78" y="5"/>
                    </a:lnTo>
                    <a:lnTo>
                      <a:pt x="86" y="8"/>
                    </a:lnTo>
                    <a:lnTo>
                      <a:pt x="92" y="11"/>
                    </a:lnTo>
                    <a:lnTo>
                      <a:pt x="93" y="16"/>
                    </a:lnTo>
                    <a:lnTo>
                      <a:pt x="87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65" name="Freeform 273"/>
              <p:cNvSpPr>
                <a:spLocks/>
              </p:cNvSpPr>
              <p:nvPr/>
            </p:nvSpPr>
            <p:spPr bwMode="auto">
              <a:xfrm>
                <a:off x="5588000" y="3559176"/>
                <a:ext cx="17463" cy="30163"/>
              </a:xfrm>
              <a:custGeom>
                <a:avLst/>
                <a:gdLst/>
                <a:ahLst/>
                <a:cxnLst>
                  <a:cxn ang="0">
                    <a:pos x="111" y="35"/>
                  </a:cxn>
                  <a:cxn ang="0">
                    <a:pos x="110" y="44"/>
                  </a:cxn>
                  <a:cxn ang="0">
                    <a:pos x="110" y="52"/>
                  </a:cxn>
                  <a:cxn ang="0">
                    <a:pos x="109" y="58"/>
                  </a:cxn>
                  <a:cxn ang="0">
                    <a:pos x="109" y="65"/>
                  </a:cxn>
                  <a:cxn ang="0">
                    <a:pos x="107" y="70"/>
                  </a:cxn>
                  <a:cxn ang="0">
                    <a:pos x="106" y="76"/>
                  </a:cxn>
                  <a:cxn ang="0">
                    <a:pos x="104" y="83"/>
                  </a:cxn>
                  <a:cxn ang="0">
                    <a:pos x="102" y="92"/>
                  </a:cxn>
                  <a:cxn ang="0">
                    <a:pos x="91" y="97"/>
                  </a:cxn>
                  <a:cxn ang="0">
                    <a:pos x="84" y="103"/>
                  </a:cxn>
                  <a:cxn ang="0">
                    <a:pos x="77" y="108"/>
                  </a:cxn>
                  <a:cxn ang="0">
                    <a:pos x="71" y="114"/>
                  </a:cxn>
                  <a:cxn ang="0">
                    <a:pos x="65" y="120"/>
                  </a:cxn>
                  <a:cxn ang="0">
                    <a:pos x="58" y="126"/>
                  </a:cxn>
                  <a:cxn ang="0">
                    <a:pos x="52" y="133"/>
                  </a:cxn>
                  <a:cxn ang="0">
                    <a:pos x="46" y="142"/>
                  </a:cxn>
                  <a:cxn ang="0">
                    <a:pos x="37" y="152"/>
                  </a:cxn>
                  <a:cxn ang="0">
                    <a:pos x="28" y="161"/>
                  </a:cxn>
                  <a:cxn ang="0">
                    <a:pos x="20" y="168"/>
                  </a:cxn>
                  <a:cxn ang="0">
                    <a:pos x="14" y="171"/>
                  </a:cxn>
                  <a:cxn ang="0">
                    <a:pos x="8" y="168"/>
                  </a:cxn>
                  <a:cxn ang="0">
                    <a:pos x="4" y="161"/>
                  </a:cxn>
                  <a:cxn ang="0">
                    <a:pos x="0" y="149"/>
                  </a:cxn>
                  <a:cxn ang="0">
                    <a:pos x="0" y="132"/>
                  </a:cxn>
                  <a:cxn ang="0">
                    <a:pos x="5" y="115"/>
                  </a:cxn>
                  <a:cxn ang="0">
                    <a:pos x="9" y="100"/>
                  </a:cxn>
                  <a:cxn ang="0">
                    <a:pos x="12" y="84"/>
                  </a:cxn>
                  <a:cxn ang="0">
                    <a:pos x="16" y="70"/>
                  </a:cxn>
                  <a:cxn ang="0">
                    <a:pos x="18" y="55"/>
                  </a:cxn>
                  <a:cxn ang="0">
                    <a:pos x="21" y="40"/>
                  </a:cxn>
                  <a:cxn ang="0">
                    <a:pos x="22" y="23"/>
                  </a:cxn>
                  <a:cxn ang="0">
                    <a:pos x="24" y="7"/>
                  </a:cxn>
                  <a:cxn ang="0">
                    <a:pos x="25" y="1"/>
                  </a:cxn>
                  <a:cxn ang="0">
                    <a:pos x="32" y="0"/>
                  </a:cxn>
                  <a:cxn ang="0">
                    <a:pos x="43" y="3"/>
                  </a:cxn>
                  <a:cxn ang="0">
                    <a:pos x="56" y="9"/>
                  </a:cxn>
                  <a:cxn ang="0">
                    <a:pos x="70" y="15"/>
                  </a:cxn>
                  <a:cxn ang="0">
                    <a:pos x="85" y="23"/>
                  </a:cxn>
                  <a:cxn ang="0">
                    <a:pos x="99" y="29"/>
                  </a:cxn>
                  <a:cxn ang="0">
                    <a:pos x="111" y="35"/>
                  </a:cxn>
                </a:cxnLst>
                <a:rect l="0" t="0" r="r" b="b"/>
                <a:pathLst>
                  <a:path w="111" h="171">
                    <a:moveTo>
                      <a:pt x="111" y="35"/>
                    </a:moveTo>
                    <a:lnTo>
                      <a:pt x="110" y="44"/>
                    </a:lnTo>
                    <a:lnTo>
                      <a:pt x="110" y="52"/>
                    </a:lnTo>
                    <a:lnTo>
                      <a:pt x="109" y="58"/>
                    </a:lnTo>
                    <a:lnTo>
                      <a:pt x="109" y="65"/>
                    </a:lnTo>
                    <a:lnTo>
                      <a:pt x="107" y="70"/>
                    </a:lnTo>
                    <a:lnTo>
                      <a:pt x="106" y="76"/>
                    </a:lnTo>
                    <a:lnTo>
                      <a:pt x="104" y="83"/>
                    </a:lnTo>
                    <a:lnTo>
                      <a:pt x="102" y="92"/>
                    </a:lnTo>
                    <a:lnTo>
                      <a:pt x="91" y="97"/>
                    </a:lnTo>
                    <a:lnTo>
                      <a:pt x="84" y="103"/>
                    </a:lnTo>
                    <a:lnTo>
                      <a:pt x="77" y="108"/>
                    </a:lnTo>
                    <a:lnTo>
                      <a:pt x="71" y="114"/>
                    </a:lnTo>
                    <a:lnTo>
                      <a:pt x="65" y="120"/>
                    </a:lnTo>
                    <a:lnTo>
                      <a:pt x="58" y="126"/>
                    </a:lnTo>
                    <a:lnTo>
                      <a:pt x="52" y="133"/>
                    </a:lnTo>
                    <a:lnTo>
                      <a:pt x="46" y="142"/>
                    </a:lnTo>
                    <a:lnTo>
                      <a:pt x="37" y="152"/>
                    </a:lnTo>
                    <a:lnTo>
                      <a:pt x="28" y="161"/>
                    </a:lnTo>
                    <a:lnTo>
                      <a:pt x="20" y="168"/>
                    </a:lnTo>
                    <a:lnTo>
                      <a:pt x="14" y="171"/>
                    </a:lnTo>
                    <a:lnTo>
                      <a:pt x="8" y="168"/>
                    </a:lnTo>
                    <a:lnTo>
                      <a:pt x="4" y="161"/>
                    </a:lnTo>
                    <a:lnTo>
                      <a:pt x="0" y="149"/>
                    </a:lnTo>
                    <a:lnTo>
                      <a:pt x="0" y="132"/>
                    </a:lnTo>
                    <a:lnTo>
                      <a:pt x="5" y="115"/>
                    </a:lnTo>
                    <a:lnTo>
                      <a:pt x="9" y="100"/>
                    </a:lnTo>
                    <a:lnTo>
                      <a:pt x="12" y="84"/>
                    </a:lnTo>
                    <a:lnTo>
                      <a:pt x="16" y="70"/>
                    </a:lnTo>
                    <a:lnTo>
                      <a:pt x="18" y="55"/>
                    </a:lnTo>
                    <a:lnTo>
                      <a:pt x="21" y="40"/>
                    </a:lnTo>
                    <a:lnTo>
                      <a:pt x="22" y="23"/>
                    </a:lnTo>
                    <a:lnTo>
                      <a:pt x="24" y="7"/>
                    </a:lnTo>
                    <a:lnTo>
                      <a:pt x="25" y="1"/>
                    </a:lnTo>
                    <a:lnTo>
                      <a:pt x="32" y="0"/>
                    </a:lnTo>
                    <a:lnTo>
                      <a:pt x="43" y="3"/>
                    </a:lnTo>
                    <a:lnTo>
                      <a:pt x="56" y="9"/>
                    </a:lnTo>
                    <a:lnTo>
                      <a:pt x="70" y="15"/>
                    </a:lnTo>
                    <a:lnTo>
                      <a:pt x="85" y="23"/>
                    </a:lnTo>
                    <a:lnTo>
                      <a:pt x="99" y="29"/>
                    </a:lnTo>
                    <a:lnTo>
                      <a:pt x="111" y="35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66" name="Freeform 274"/>
              <p:cNvSpPr>
                <a:spLocks/>
              </p:cNvSpPr>
              <p:nvPr/>
            </p:nvSpPr>
            <p:spPr bwMode="auto">
              <a:xfrm>
                <a:off x="5589588" y="3560763"/>
                <a:ext cx="15875" cy="26988"/>
              </a:xfrm>
              <a:custGeom>
                <a:avLst/>
                <a:gdLst/>
                <a:ahLst/>
                <a:cxnLst>
                  <a:cxn ang="0">
                    <a:pos x="104" y="29"/>
                  </a:cxn>
                  <a:cxn ang="0">
                    <a:pos x="103" y="38"/>
                  </a:cxn>
                  <a:cxn ang="0">
                    <a:pos x="102" y="46"/>
                  </a:cxn>
                  <a:cxn ang="0">
                    <a:pos x="101" y="52"/>
                  </a:cxn>
                  <a:cxn ang="0">
                    <a:pos x="101" y="58"/>
                  </a:cxn>
                  <a:cxn ang="0">
                    <a:pos x="99" y="63"/>
                  </a:cxn>
                  <a:cxn ang="0">
                    <a:pos x="98" y="70"/>
                  </a:cxn>
                  <a:cxn ang="0">
                    <a:pos x="95" y="76"/>
                  </a:cxn>
                  <a:cxn ang="0">
                    <a:pos x="93" y="85"/>
                  </a:cxn>
                  <a:cxn ang="0">
                    <a:pos x="83" y="90"/>
                  </a:cxn>
                  <a:cxn ang="0">
                    <a:pos x="76" y="97"/>
                  </a:cxn>
                  <a:cxn ang="0">
                    <a:pos x="69" y="101"/>
                  </a:cxn>
                  <a:cxn ang="0">
                    <a:pos x="63" y="106"/>
                  </a:cxn>
                  <a:cxn ang="0">
                    <a:pos x="57" y="111"/>
                  </a:cxn>
                  <a:cxn ang="0">
                    <a:pos x="51" y="117"/>
                  </a:cxn>
                  <a:cxn ang="0">
                    <a:pos x="45" y="123"/>
                  </a:cxn>
                  <a:cxn ang="0">
                    <a:pos x="39" y="133"/>
                  </a:cxn>
                  <a:cxn ang="0">
                    <a:pos x="30" y="141"/>
                  </a:cxn>
                  <a:cxn ang="0">
                    <a:pos x="22" y="149"/>
                  </a:cxn>
                  <a:cxn ang="0">
                    <a:pos x="15" y="154"/>
                  </a:cxn>
                  <a:cxn ang="0">
                    <a:pos x="10" y="156"/>
                  </a:cxn>
                  <a:cxn ang="0">
                    <a:pos x="5" y="154"/>
                  </a:cxn>
                  <a:cxn ang="0">
                    <a:pos x="2" y="149"/>
                  </a:cxn>
                  <a:cxn ang="0">
                    <a:pos x="0" y="138"/>
                  </a:cxn>
                  <a:cxn ang="0">
                    <a:pos x="1" y="123"/>
                  </a:cxn>
                  <a:cxn ang="0">
                    <a:pos x="5" y="107"/>
                  </a:cxn>
                  <a:cxn ang="0">
                    <a:pos x="9" y="93"/>
                  </a:cxn>
                  <a:cxn ang="0">
                    <a:pos x="13" y="79"/>
                  </a:cxn>
                  <a:cxn ang="0">
                    <a:pos x="18" y="66"/>
                  </a:cxn>
                  <a:cxn ang="0">
                    <a:pos x="20" y="52"/>
                  </a:cxn>
                  <a:cxn ang="0">
                    <a:pos x="23" y="38"/>
                  </a:cxn>
                  <a:cxn ang="0">
                    <a:pos x="25" y="21"/>
                  </a:cxn>
                  <a:cxn ang="0">
                    <a:pos x="28" y="6"/>
                  </a:cxn>
                  <a:cxn ang="0">
                    <a:pos x="29" y="0"/>
                  </a:cxn>
                  <a:cxn ang="0">
                    <a:pos x="35" y="0"/>
                  </a:cxn>
                  <a:cxn ang="0">
                    <a:pos x="43" y="2"/>
                  </a:cxn>
                  <a:cxn ang="0">
                    <a:pos x="54" y="7"/>
                  </a:cxn>
                  <a:cxn ang="0">
                    <a:pos x="67" y="12"/>
                  </a:cxn>
                  <a:cxn ang="0">
                    <a:pos x="80" y="19"/>
                  </a:cxn>
                  <a:cxn ang="0">
                    <a:pos x="92" y="24"/>
                  </a:cxn>
                  <a:cxn ang="0">
                    <a:pos x="104" y="29"/>
                  </a:cxn>
                </a:cxnLst>
                <a:rect l="0" t="0" r="r" b="b"/>
                <a:pathLst>
                  <a:path w="104" h="156">
                    <a:moveTo>
                      <a:pt x="104" y="29"/>
                    </a:moveTo>
                    <a:lnTo>
                      <a:pt x="103" y="38"/>
                    </a:lnTo>
                    <a:lnTo>
                      <a:pt x="102" y="46"/>
                    </a:lnTo>
                    <a:lnTo>
                      <a:pt x="101" y="52"/>
                    </a:lnTo>
                    <a:lnTo>
                      <a:pt x="101" y="58"/>
                    </a:lnTo>
                    <a:lnTo>
                      <a:pt x="99" y="63"/>
                    </a:lnTo>
                    <a:lnTo>
                      <a:pt x="98" y="70"/>
                    </a:lnTo>
                    <a:lnTo>
                      <a:pt x="95" y="76"/>
                    </a:lnTo>
                    <a:lnTo>
                      <a:pt x="93" y="85"/>
                    </a:lnTo>
                    <a:lnTo>
                      <a:pt x="83" y="90"/>
                    </a:lnTo>
                    <a:lnTo>
                      <a:pt x="76" y="97"/>
                    </a:lnTo>
                    <a:lnTo>
                      <a:pt x="69" y="101"/>
                    </a:lnTo>
                    <a:lnTo>
                      <a:pt x="63" y="106"/>
                    </a:lnTo>
                    <a:lnTo>
                      <a:pt x="57" y="111"/>
                    </a:lnTo>
                    <a:lnTo>
                      <a:pt x="51" y="117"/>
                    </a:lnTo>
                    <a:lnTo>
                      <a:pt x="45" y="123"/>
                    </a:lnTo>
                    <a:lnTo>
                      <a:pt x="39" y="133"/>
                    </a:lnTo>
                    <a:lnTo>
                      <a:pt x="30" y="141"/>
                    </a:lnTo>
                    <a:lnTo>
                      <a:pt x="22" y="149"/>
                    </a:lnTo>
                    <a:lnTo>
                      <a:pt x="15" y="154"/>
                    </a:lnTo>
                    <a:lnTo>
                      <a:pt x="10" y="156"/>
                    </a:lnTo>
                    <a:lnTo>
                      <a:pt x="5" y="154"/>
                    </a:lnTo>
                    <a:lnTo>
                      <a:pt x="2" y="149"/>
                    </a:lnTo>
                    <a:lnTo>
                      <a:pt x="0" y="138"/>
                    </a:lnTo>
                    <a:lnTo>
                      <a:pt x="1" y="123"/>
                    </a:lnTo>
                    <a:lnTo>
                      <a:pt x="5" y="107"/>
                    </a:lnTo>
                    <a:lnTo>
                      <a:pt x="9" y="93"/>
                    </a:lnTo>
                    <a:lnTo>
                      <a:pt x="13" y="79"/>
                    </a:lnTo>
                    <a:lnTo>
                      <a:pt x="18" y="66"/>
                    </a:lnTo>
                    <a:lnTo>
                      <a:pt x="20" y="52"/>
                    </a:lnTo>
                    <a:lnTo>
                      <a:pt x="23" y="38"/>
                    </a:lnTo>
                    <a:lnTo>
                      <a:pt x="25" y="21"/>
                    </a:lnTo>
                    <a:lnTo>
                      <a:pt x="28" y="6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3" y="2"/>
                    </a:lnTo>
                    <a:lnTo>
                      <a:pt x="54" y="7"/>
                    </a:lnTo>
                    <a:lnTo>
                      <a:pt x="67" y="12"/>
                    </a:lnTo>
                    <a:lnTo>
                      <a:pt x="80" y="19"/>
                    </a:lnTo>
                    <a:lnTo>
                      <a:pt x="92" y="24"/>
                    </a:lnTo>
                    <a:lnTo>
                      <a:pt x="104" y="29"/>
                    </a:lnTo>
                    <a:close/>
                  </a:path>
                </a:pathLst>
              </a:custGeom>
              <a:solidFill>
                <a:srgbClr val="E8C4B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67" name="Freeform 275"/>
              <p:cNvSpPr>
                <a:spLocks/>
              </p:cNvSpPr>
              <p:nvPr/>
            </p:nvSpPr>
            <p:spPr bwMode="auto">
              <a:xfrm>
                <a:off x="5589588" y="3560763"/>
                <a:ext cx="15875" cy="25400"/>
              </a:xfrm>
              <a:custGeom>
                <a:avLst/>
                <a:gdLst/>
                <a:ahLst/>
                <a:cxnLst>
                  <a:cxn ang="0">
                    <a:pos x="98" y="27"/>
                  </a:cxn>
                  <a:cxn ang="0">
                    <a:pos x="97" y="35"/>
                  </a:cxn>
                  <a:cxn ang="0">
                    <a:pos x="97" y="42"/>
                  </a:cxn>
                  <a:cxn ang="0">
                    <a:pos x="96" y="48"/>
                  </a:cxn>
                  <a:cxn ang="0">
                    <a:pos x="96" y="54"/>
                  </a:cxn>
                  <a:cxn ang="0">
                    <a:pos x="94" y="59"/>
                  </a:cxn>
                  <a:cxn ang="0">
                    <a:pos x="93" y="65"/>
                  </a:cxn>
                  <a:cxn ang="0">
                    <a:pos x="90" y="71"/>
                  </a:cxn>
                  <a:cxn ang="0">
                    <a:pos x="88" y="81"/>
                  </a:cxn>
                  <a:cxn ang="0">
                    <a:pos x="77" y="86"/>
                  </a:cxn>
                  <a:cxn ang="0">
                    <a:pos x="70" y="91"/>
                  </a:cxn>
                  <a:cxn ang="0">
                    <a:pos x="64" y="95"/>
                  </a:cxn>
                  <a:cxn ang="0">
                    <a:pos x="59" y="100"/>
                  </a:cxn>
                  <a:cxn ang="0">
                    <a:pos x="53" y="104"/>
                  </a:cxn>
                  <a:cxn ang="0">
                    <a:pos x="47" y="110"/>
                  </a:cxn>
                  <a:cxn ang="0">
                    <a:pos x="41" y="116"/>
                  </a:cxn>
                  <a:cxn ang="0">
                    <a:pos x="36" y="126"/>
                  </a:cxn>
                  <a:cxn ang="0">
                    <a:pos x="29" y="133"/>
                  </a:cxn>
                  <a:cxn ang="0">
                    <a:pos x="22" y="139"/>
                  </a:cxn>
                  <a:cxn ang="0">
                    <a:pos x="15" y="143"/>
                  </a:cxn>
                  <a:cxn ang="0">
                    <a:pos x="10" y="145"/>
                  </a:cxn>
                  <a:cxn ang="0">
                    <a:pos x="5" y="143"/>
                  </a:cxn>
                  <a:cxn ang="0">
                    <a:pos x="2" y="138"/>
                  </a:cxn>
                  <a:cxn ang="0">
                    <a:pos x="0" y="129"/>
                  </a:cxn>
                  <a:cxn ang="0">
                    <a:pos x="1" y="117"/>
                  </a:cxn>
                  <a:cxn ang="0">
                    <a:pos x="5" y="102"/>
                  </a:cxn>
                  <a:cxn ang="0">
                    <a:pos x="10" y="89"/>
                  </a:cxn>
                  <a:cxn ang="0">
                    <a:pos x="15" y="76"/>
                  </a:cxn>
                  <a:cxn ang="0">
                    <a:pos x="20" y="64"/>
                  </a:cxn>
                  <a:cxn ang="0">
                    <a:pos x="24" y="51"/>
                  </a:cxn>
                  <a:cxn ang="0">
                    <a:pos x="28" y="39"/>
                  </a:cxn>
                  <a:cxn ang="0">
                    <a:pos x="30" y="24"/>
                  </a:cxn>
                  <a:cxn ang="0">
                    <a:pos x="32" y="8"/>
                  </a:cxn>
                  <a:cxn ang="0">
                    <a:pos x="33" y="1"/>
                  </a:cxn>
                  <a:cxn ang="0">
                    <a:pos x="38" y="0"/>
                  </a:cxn>
                  <a:cxn ang="0">
                    <a:pos x="45" y="1"/>
                  </a:cxn>
                  <a:cxn ang="0">
                    <a:pos x="56" y="6"/>
                  </a:cxn>
                  <a:cxn ang="0">
                    <a:pos x="66" y="11"/>
                  </a:cxn>
                  <a:cxn ang="0">
                    <a:pos x="77" y="17"/>
                  </a:cxn>
                  <a:cxn ang="0">
                    <a:pos x="88" y="23"/>
                  </a:cxn>
                  <a:cxn ang="0">
                    <a:pos x="98" y="27"/>
                  </a:cxn>
                </a:cxnLst>
                <a:rect l="0" t="0" r="r" b="b"/>
                <a:pathLst>
                  <a:path w="98" h="145">
                    <a:moveTo>
                      <a:pt x="98" y="27"/>
                    </a:moveTo>
                    <a:lnTo>
                      <a:pt x="97" y="35"/>
                    </a:lnTo>
                    <a:lnTo>
                      <a:pt x="97" y="42"/>
                    </a:lnTo>
                    <a:lnTo>
                      <a:pt x="96" y="48"/>
                    </a:lnTo>
                    <a:lnTo>
                      <a:pt x="96" y="54"/>
                    </a:lnTo>
                    <a:lnTo>
                      <a:pt x="94" y="59"/>
                    </a:lnTo>
                    <a:lnTo>
                      <a:pt x="93" y="65"/>
                    </a:lnTo>
                    <a:lnTo>
                      <a:pt x="90" y="71"/>
                    </a:lnTo>
                    <a:lnTo>
                      <a:pt x="88" y="81"/>
                    </a:lnTo>
                    <a:lnTo>
                      <a:pt x="77" y="86"/>
                    </a:lnTo>
                    <a:lnTo>
                      <a:pt x="70" y="91"/>
                    </a:lnTo>
                    <a:lnTo>
                      <a:pt x="64" y="95"/>
                    </a:lnTo>
                    <a:lnTo>
                      <a:pt x="59" y="100"/>
                    </a:lnTo>
                    <a:lnTo>
                      <a:pt x="53" y="104"/>
                    </a:lnTo>
                    <a:lnTo>
                      <a:pt x="47" y="110"/>
                    </a:lnTo>
                    <a:lnTo>
                      <a:pt x="41" y="116"/>
                    </a:lnTo>
                    <a:lnTo>
                      <a:pt x="36" y="126"/>
                    </a:lnTo>
                    <a:lnTo>
                      <a:pt x="29" y="133"/>
                    </a:lnTo>
                    <a:lnTo>
                      <a:pt x="22" y="139"/>
                    </a:lnTo>
                    <a:lnTo>
                      <a:pt x="15" y="143"/>
                    </a:lnTo>
                    <a:lnTo>
                      <a:pt x="10" y="145"/>
                    </a:lnTo>
                    <a:lnTo>
                      <a:pt x="5" y="143"/>
                    </a:lnTo>
                    <a:lnTo>
                      <a:pt x="2" y="138"/>
                    </a:lnTo>
                    <a:lnTo>
                      <a:pt x="0" y="129"/>
                    </a:lnTo>
                    <a:lnTo>
                      <a:pt x="1" y="117"/>
                    </a:lnTo>
                    <a:lnTo>
                      <a:pt x="5" y="102"/>
                    </a:lnTo>
                    <a:lnTo>
                      <a:pt x="10" y="89"/>
                    </a:lnTo>
                    <a:lnTo>
                      <a:pt x="15" y="76"/>
                    </a:lnTo>
                    <a:lnTo>
                      <a:pt x="20" y="64"/>
                    </a:lnTo>
                    <a:lnTo>
                      <a:pt x="24" y="51"/>
                    </a:lnTo>
                    <a:lnTo>
                      <a:pt x="28" y="39"/>
                    </a:lnTo>
                    <a:lnTo>
                      <a:pt x="30" y="24"/>
                    </a:lnTo>
                    <a:lnTo>
                      <a:pt x="32" y="8"/>
                    </a:lnTo>
                    <a:lnTo>
                      <a:pt x="33" y="1"/>
                    </a:lnTo>
                    <a:lnTo>
                      <a:pt x="38" y="0"/>
                    </a:lnTo>
                    <a:lnTo>
                      <a:pt x="45" y="1"/>
                    </a:lnTo>
                    <a:lnTo>
                      <a:pt x="56" y="6"/>
                    </a:lnTo>
                    <a:lnTo>
                      <a:pt x="66" y="11"/>
                    </a:lnTo>
                    <a:lnTo>
                      <a:pt x="77" y="17"/>
                    </a:lnTo>
                    <a:lnTo>
                      <a:pt x="88" y="23"/>
                    </a:lnTo>
                    <a:lnTo>
                      <a:pt x="98" y="27"/>
                    </a:lnTo>
                    <a:close/>
                  </a:path>
                </a:pathLst>
              </a:custGeom>
              <a:solidFill>
                <a:srgbClr val="E6C2A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68" name="Freeform 276"/>
              <p:cNvSpPr>
                <a:spLocks/>
              </p:cNvSpPr>
              <p:nvPr/>
            </p:nvSpPr>
            <p:spPr bwMode="auto">
              <a:xfrm>
                <a:off x="5589588" y="3562351"/>
                <a:ext cx="15875" cy="22225"/>
              </a:xfrm>
              <a:custGeom>
                <a:avLst/>
                <a:gdLst/>
                <a:ahLst/>
                <a:cxnLst>
                  <a:cxn ang="0">
                    <a:pos x="94" y="22"/>
                  </a:cxn>
                  <a:cxn ang="0">
                    <a:pos x="93" y="30"/>
                  </a:cxn>
                  <a:cxn ang="0">
                    <a:pos x="93" y="37"/>
                  </a:cxn>
                  <a:cxn ang="0">
                    <a:pos x="92" y="42"/>
                  </a:cxn>
                  <a:cxn ang="0">
                    <a:pos x="91" y="48"/>
                  </a:cxn>
                  <a:cxn ang="0">
                    <a:pos x="89" y="53"/>
                  </a:cxn>
                  <a:cxn ang="0">
                    <a:pos x="88" y="59"/>
                  </a:cxn>
                  <a:cxn ang="0">
                    <a:pos x="85" y="65"/>
                  </a:cxn>
                  <a:cxn ang="0">
                    <a:pos x="82" y="74"/>
                  </a:cxn>
                  <a:cxn ang="0">
                    <a:pos x="72" y="79"/>
                  </a:cxn>
                  <a:cxn ang="0">
                    <a:pos x="65" y="84"/>
                  </a:cxn>
                  <a:cxn ang="0">
                    <a:pos x="59" y="88"/>
                  </a:cxn>
                  <a:cxn ang="0">
                    <a:pos x="54" y="92"/>
                  </a:cxn>
                  <a:cxn ang="0">
                    <a:pos x="49" y="96"/>
                  </a:cxn>
                  <a:cxn ang="0">
                    <a:pos x="43" y="101"/>
                  </a:cxn>
                  <a:cxn ang="0">
                    <a:pos x="37" y="107"/>
                  </a:cxn>
                  <a:cxn ang="0">
                    <a:pos x="32" y="116"/>
                  </a:cxn>
                  <a:cxn ang="0">
                    <a:pos x="26" y="121"/>
                  </a:cxn>
                  <a:cxn ang="0">
                    <a:pos x="20" y="127"/>
                  </a:cxn>
                  <a:cxn ang="0">
                    <a:pos x="13" y="129"/>
                  </a:cxn>
                  <a:cxn ang="0">
                    <a:pos x="10" y="132"/>
                  </a:cxn>
                  <a:cxn ang="0">
                    <a:pos x="5" y="130"/>
                  </a:cxn>
                  <a:cxn ang="0">
                    <a:pos x="2" y="126"/>
                  </a:cxn>
                  <a:cxn ang="0">
                    <a:pos x="0" y="119"/>
                  </a:cxn>
                  <a:cxn ang="0">
                    <a:pos x="1" y="109"/>
                  </a:cxn>
                  <a:cxn ang="0">
                    <a:pos x="6" y="95"/>
                  </a:cxn>
                  <a:cxn ang="0">
                    <a:pos x="12" y="84"/>
                  </a:cxn>
                  <a:cxn ang="0">
                    <a:pos x="19" y="72"/>
                  </a:cxn>
                  <a:cxn ang="0">
                    <a:pos x="25" y="62"/>
                  </a:cxn>
                  <a:cxn ang="0">
                    <a:pos x="29" y="50"/>
                  </a:cxn>
                  <a:cxn ang="0">
                    <a:pos x="33" y="38"/>
                  </a:cxn>
                  <a:cxn ang="0">
                    <a:pos x="35" y="24"/>
                  </a:cxn>
                  <a:cxn ang="0">
                    <a:pos x="37" y="8"/>
                  </a:cxn>
                  <a:cxn ang="0">
                    <a:pos x="38" y="1"/>
                  </a:cxn>
                  <a:cxn ang="0">
                    <a:pos x="42" y="0"/>
                  </a:cxn>
                  <a:cxn ang="0">
                    <a:pos x="49" y="0"/>
                  </a:cxn>
                  <a:cxn ang="0">
                    <a:pos x="58" y="4"/>
                  </a:cxn>
                  <a:cxn ang="0">
                    <a:pos x="67" y="8"/>
                  </a:cxn>
                  <a:cxn ang="0">
                    <a:pos x="76" y="13"/>
                  </a:cxn>
                  <a:cxn ang="0">
                    <a:pos x="85" y="18"/>
                  </a:cxn>
                  <a:cxn ang="0">
                    <a:pos x="94" y="22"/>
                  </a:cxn>
                </a:cxnLst>
                <a:rect l="0" t="0" r="r" b="b"/>
                <a:pathLst>
                  <a:path w="94" h="132">
                    <a:moveTo>
                      <a:pt x="94" y="22"/>
                    </a:moveTo>
                    <a:lnTo>
                      <a:pt x="93" y="30"/>
                    </a:lnTo>
                    <a:lnTo>
                      <a:pt x="93" y="37"/>
                    </a:lnTo>
                    <a:lnTo>
                      <a:pt x="92" y="42"/>
                    </a:lnTo>
                    <a:lnTo>
                      <a:pt x="91" y="48"/>
                    </a:lnTo>
                    <a:lnTo>
                      <a:pt x="89" y="53"/>
                    </a:lnTo>
                    <a:lnTo>
                      <a:pt x="88" y="59"/>
                    </a:lnTo>
                    <a:lnTo>
                      <a:pt x="85" y="65"/>
                    </a:lnTo>
                    <a:lnTo>
                      <a:pt x="82" y="74"/>
                    </a:lnTo>
                    <a:lnTo>
                      <a:pt x="72" y="79"/>
                    </a:lnTo>
                    <a:lnTo>
                      <a:pt x="65" y="84"/>
                    </a:lnTo>
                    <a:lnTo>
                      <a:pt x="59" y="88"/>
                    </a:lnTo>
                    <a:lnTo>
                      <a:pt x="54" y="92"/>
                    </a:lnTo>
                    <a:lnTo>
                      <a:pt x="49" y="96"/>
                    </a:lnTo>
                    <a:lnTo>
                      <a:pt x="43" y="101"/>
                    </a:lnTo>
                    <a:lnTo>
                      <a:pt x="37" y="107"/>
                    </a:lnTo>
                    <a:lnTo>
                      <a:pt x="32" y="116"/>
                    </a:lnTo>
                    <a:lnTo>
                      <a:pt x="26" y="121"/>
                    </a:lnTo>
                    <a:lnTo>
                      <a:pt x="20" y="127"/>
                    </a:lnTo>
                    <a:lnTo>
                      <a:pt x="13" y="129"/>
                    </a:lnTo>
                    <a:lnTo>
                      <a:pt x="10" y="132"/>
                    </a:lnTo>
                    <a:lnTo>
                      <a:pt x="5" y="130"/>
                    </a:lnTo>
                    <a:lnTo>
                      <a:pt x="2" y="126"/>
                    </a:lnTo>
                    <a:lnTo>
                      <a:pt x="0" y="119"/>
                    </a:lnTo>
                    <a:lnTo>
                      <a:pt x="1" y="109"/>
                    </a:lnTo>
                    <a:lnTo>
                      <a:pt x="6" y="95"/>
                    </a:lnTo>
                    <a:lnTo>
                      <a:pt x="12" y="84"/>
                    </a:lnTo>
                    <a:lnTo>
                      <a:pt x="19" y="72"/>
                    </a:lnTo>
                    <a:lnTo>
                      <a:pt x="25" y="62"/>
                    </a:lnTo>
                    <a:lnTo>
                      <a:pt x="29" y="50"/>
                    </a:lnTo>
                    <a:lnTo>
                      <a:pt x="33" y="38"/>
                    </a:lnTo>
                    <a:lnTo>
                      <a:pt x="35" y="24"/>
                    </a:lnTo>
                    <a:lnTo>
                      <a:pt x="37" y="8"/>
                    </a:lnTo>
                    <a:lnTo>
                      <a:pt x="38" y="1"/>
                    </a:lnTo>
                    <a:lnTo>
                      <a:pt x="42" y="0"/>
                    </a:lnTo>
                    <a:lnTo>
                      <a:pt x="49" y="0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76" y="13"/>
                    </a:lnTo>
                    <a:lnTo>
                      <a:pt x="85" y="18"/>
                    </a:lnTo>
                    <a:lnTo>
                      <a:pt x="94" y="22"/>
                    </a:lnTo>
                    <a:close/>
                  </a:path>
                </a:pathLst>
              </a:custGeom>
              <a:solidFill>
                <a:srgbClr val="E3BFA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69" name="Freeform 277"/>
              <p:cNvSpPr>
                <a:spLocks/>
              </p:cNvSpPr>
              <p:nvPr/>
            </p:nvSpPr>
            <p:spPr bwMode="auto">
              <a:xfrm>
                <a:off x="5591175" y="3562351"/>
                <a:ext cx="14288" cy="20638"/>
              </a:xfrm>
              <a:custGeom>
                <a:avLst/>
                <a:gdLst/>
                <a:ahLst/>
                <a:cxnLst>
                  <a:cxn ang="0">
                    <a:pos x="87" y="18"/>
                  </a:cxn>
                  <a:cxn ang="0">
                    <a:pos x="86" y="27"/>
                  </a:cxn>
                  <a:cxn ang="0">
                    <a:pos x="85" y="34"/>
                  </a:cxn>
                  <a:cxn ang="0">
                    <a:pos x="84" y="39"/>
                  </a:cxn>
                  <a:cxn ang="0">
                    <a:pos x="84" y="45"/>
                  </a:cxn>
                  <a:cxn ang="0">
                    <a:pos x="82" y="49"/>
                  </a:cxn>
                  <a:cxn ang="0">
                    <a:pos x="80" y="54"/>
                  </a:cxn>
                  <a:cxn ang="0">
                    <a:pos x="77" y="60"/>
                  </a:cxn>
                  <a:cxn ang="0">
                    <a:pos x="75" y="68"/>
                  </a:cxn>
                  <a:cxn ang="0">
                    <a:pos x="65" y="73"/>
                  </a:cxn>
                  <a:cxn ang="0">
                    <a:pos x="58" y="78"/>
                  </a:cxn>
                  <a:cxn ang="0">
                    <a:pos x="52" y="82"/>
                  </a:cxn>
                  <a:cxn ang="0">
                    <a:pos x="47" y="86"/>
                  </a:cxn>
                  <a:cxn ang="0">
                    <a:pos x="42" y="89"/>
                  </a:cxn>
                  <a:cxn ang="0">
                    <a:pos x="36" y="94"/>
                  </a:cxn>
                  <a:cxn ang="0">
                    <a:pos x="30" y="99"/>
                  </a:cxn>
                  <a:cxn ang="0">
                    <a:pos x="25" y="108"/>
                  </a:cxn>
                  <a:cxn ang="0">
                    <a:pos x="16" y="115"/>
                  </a:cxn>
                  <a:cxn ang="0">
                    <a:pos x="7" y="119"/>
                  </a:cxn>
                  <a:cxn ang="0">
                    <a:pos x="3" y="118"/>
                  </a:cxn>
                  <a:cxn ang="0">
                    <a:pos x="1" y="115"/>
                  </a:cxn>
                  <a:cxn ang="0">
                    <a:pos x="0" y="109"/>
                  </a:cxn>
                  <a:cxn ang="0">
                    <a:pos x="1" y="102"/>
                  </a:cxn>
                  <a:cxn ang="0">
                    <a:pos x="6" y="89"/>
                  </a:cxn>
                  <a:cxn ang="0">
                    <a:pos x="13" y="80"/>
                  </a:cxn>
                  <a:cxn ang="0">
                    <a:pos x="19" y="69"/>
                  </a:cxn>
                  <a:cxn ang="0">
                    <a:pos x="25" y="60"/>
                  </a:cxn>
                  <a:cxn ang="0">
                    <a:pos x="30" y="50"/>
                  </a:cxn>
                  <a:cxn ang="0">
                    <a:pos x="34" y="39"/>
                  </a:cxn>
                  <a:cxn ang="0">
                    <a:pos x="37" y="27"/>
                  </a:cxn>
                  <a:cxn ang="0">
                    <a:pos x="39" y="11"/>
                  </a:cxn>
                  <a:cxn ang="0">
                    <a:pos x="39" y="4"/>
                  </a:cxn>
                  <a:cxn ang="0">
                    <a:pos x="44" y="1"/>
                  </a:cxn>
                  <a:cxn ang="0">
                    <a:pos x="49" y="0"/>
                  </a:cxn>
                  <a:cxn ang="0">
                    <a:pos x="57" y="3"/>
                  </a:cxn>
                  <a:cxn ang="0">
                    <a:pos x="64" y="6"/>
                  </a:cxn>
                  <a:cxn ang="0">
                    <a:pos x="73" y="10"/>
                  </a:cxn>
                  <a:cxn ang="0">
                    <a:pos x="80" y="14"/>
                  </a:cxn>
                  <a:cxn ang="0">
                    <a:pos x="87" y="18"/>
                  </a:cxn>
                </a:cxnLst>
                <a:rect l="0" t="0" r="r" b="b"/>
                <a:pathLst>
                  <a:path w="87" h="119">
                    <a:moveTo>
                      <a:pt x="87" y="18"/>
                    </a:moveTo>
                    <a:lnTo>
                      <a:pt x="86" y="27"/>
                    </a:lnTo>
                    <a:lnTo>
                      <a:pt x="85" y="34"/>
                    </a:lnTo>
                    <a:lnTo>
                      <a:pt x="84" y="39"/>
                    </a:lnTo>
                    <a:lnTo>
                      <a:pt x="84" y="45"/>
                    </a:lnTo>
                    <a:lnTo>
                      <a:pt x="82" y="49"/>
                    </a:lnTo>
                    <a:lnTo>
                      <a:pt x="80" y="54"/>
                    </a:lnTo>
                    <a:lnTo>
                      <a:pt x="77" y="60"/>
                    </a:lnTo>
                    <a:lnTo>
                      <a:pt x="75" y="68"/>
                    </a:lnTo>
                    <a:lnTo>
                      <a:pt x="65" y="73"/>
                    </a:lnTo>
                    <a:lnTo>
                      <a:pt x="58" y="78"/>
                    </a:lnTo>
                    <a:lnTo>
                      <a:pt x="52" y="82"/>
                    </a:lnTo>
                    <a:lnTo>
                      <a:pt x="47" y="86"/>
                    </a:lnTo>
                    <a:lnTo>
                      <a:pt x="42" y="89"/>
                    </a:lnTo>
                    <a:lnTo>
                      <a:pt x="36" y="94"/>
                    </a:lnTo>
                    <a:lnTo>
                      <a:pt x="30" y="99"/>
                    </a:lnTo>
                    <a:lnTo>
                      <a:pt x="25" y="108"/>
                    </a:lnTo>
                    <a:lnTo>
                      <a:pt x="16" y="115"/>
                    </a:lnTo>
                    <a:lnTo>
                      <a:pt x="7" y="119"/>
                    </a:lnTo>
                    <a:lnTo>
                      <a:pt x="3" y="118"/>
                    </a:lnTo>
                    <a:lnTo>
                      <a:pt x="1" y="115"/>
                    </a:lnTo>
                    <a:lnTo>
                      <a:pt x="0" y="109"/>
                    </a:lnTo>
                    <a:lnTo>
                      <a:pt x="1" y="102"/>
                    </a:lnTo>
                    <a:lnTo>
                      <a:pt x="6" y="89"/>
                    </a:lnTo>
                    <a:lnTo>
                      <a:pt x="13" y="80"/>
                    </a:lnTo>
                    <a:lnTo>
                      <a:pt x="19" y="69"/>
                    </a:lnTo>
                    <a:lnTo>
                      <a:pt x="25" y="60"/>
                    </a:lnTo>
                    <a:lnTo>
                      <a:pt x="30" y="50"/>
                    </a:lnTo>
                    <a:lnTo>
                      <a:pt x="34" y="39"/>
                    </a:lnTo>
                    <a:lnTo>
                      <a:pt x="37" y="27"/>
                    </a:lnTo>
                    <a:lnTo>
                      <a:pt x="39" y="11"/>
                    </a:lnTo>
                    <a:lnTo>
                      <a:pt x="39" y="4"/>
                    </a:lnTo>
                    <a:lnTo>
                      <a:pt x="44" y="1"/>
                    </a:lnTo>
                    <a:lnTo>
                      <a:pt x="49" y="0"/>
                    </a:lnTo>
                    <a:lnTo>
                      <a:pt x="57" y="3"/>
                    </a:lnTo>
                    <a:lnTo>
                      <a:pt x="64" y="6"/>
                    </a:lnTo>
                    <a:lnTo>
                      <a:pt x="73" y="10"/>
                    </a:lnTo>
                    <a:lnTo>
                      <a:pt x="80" y="14"/>
                    </a:lnTo>
                    <a:lnTo>
                      <a:pt x="87" y="18"/>
                    </a:lnTo>
                    <a:close/>
                  </a:path>
                </a:pathLst>
              </a:custGeom>
              <a:solidFill>
                <a:srgbClr val="E0BD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70" name="Freeform 278"/>
              <p:cNvSpPr>
                <a:spLocks/>
              </p:cNvSpPr>
              <p:nvPr/>
            </p:nvSpPr>
            <p:spPr bwMode="auto">
              <a:xfrm>
                <a:off x="5592763" y="3562351"/>
                <a:ext cx="12700" cy="19050"/>
              </a:xfrm>
              <a:custGeom>
                <a:avLst/>
                <a:gdLst/>
                <a:ahLst/>
                <a:cxnLst>
                  <a:cxn ang="0">
                    <a:pos x="80" y="16"/>
                  </a:cxn>
                  <a:cxn ang="0">
                    <a:pos x="79" y="24"/>
                  </a:cxn>
                  <a:cxn ang="0">
                    <a:pos x="79" y="31"/>
                  </a:cxn>
                  <a:cxn ang="0">
                    <a:pos x="78" y="35"/>
                  </a:cxn>
                  <a:cxn ang="0">
                    <a:pos x="78" y="40"/>
                  </a:cxn>
                  <a:cxn ang="0">
                    <a:pos x="76" y="44"/>
                  </a:cxn>
                  <a:cxn ang="0">
                    <a:pos x="75" y="49"/>
                  </a:cxn>
                  <a:cxn ang="0">
                    <a:pos x="72" y="55"/>
                  </a:cxn>
                  <a:cxn ang="0">
                    <a:pos x="69" y="64"/>
                  </a:cxn>
                  <a:cxn ang="0">
                    <a:pos x="58" y="68"/>
                  </a:cxn>
                  <a:cxn ang="0">
                    <a:pos x="52" y="73"/>
                  </a:cxn>
                  <a:cxn ang="0">
                    <a:pos x="46" y="77"/>
                  </a:cxn>
                  <a:cxn ang="0">
                    <a:pos x="42" y="80"/>
                  </a:cxn>
                  <a:cxn ang="0">
                    <a:pos x="37" y="83"/>
                  </a:cxn>
                  <a:cxn ang="0">
                    <a:pos x="32" y="87"/>
                  </a:cxn>
                  <a:cxn ang="0">
                    <a:pos x="26" y="92"/>
                  </a:cxn>
                  <a:cxn ang="0">
                    <a:pos x="21" y="101"/>
                  </a:cxn>
                  <a:cxn ang="0">
                    <a:pos x="14" y="106"/>
                  </a:cxn>
                  <a:cxn ang="0">
                    <a:pos x="7" y="108"/>
                  </a:cxn>
                  <a:cxn ang="0">
                    <a:pos x="3" y="107"/>
                  </a:cxn>
                  <a:cxn ang="0">
                    <a:pos x="1" y="105"/>
                  </a:cxn>
                  <a:cxn ang="0">
                    <a:pos x="0" y="101"/>
                  </a:cxn>
                  <a:cxn ang="0">
                    <a:pos x="1" y="96"/>
                  </a:cxn>
                  <a:cxn ang="0">
                    <a:pos x="7" y="83"/>
                  </a:cxn>
                  <a:cxn ang="0">
                    <a:pos x="14" y="73"/>
                  </a:cxn>
                  <a:cxn ang="0">
                    <a:pos x="20" y="65"/>
                  </a:cxn>
                  <a:cxn ang="0">
                    <a:pos x="27" y="58"/>
                  </a:cxn>
                  <a:cxn ang="0">
                    <a:pos x="32" y="48"/>
                  </a:cxn>
                  <a:cxn ang="0">
                    <a:pos x="39" y="39"/>
                  </a:cxn>
                  <a:cxn ang="0">
                    <a:pos x="42" y="27"/>
                  </a:cxn>
                  <a:cxn ang="0">
                    <a:pos x="45" y="12"/>
                  </a:cxn>
                  <a:cxn ang="0">
                    <a:pos x="45" y="4"/>
                  </a:cxn>
                  <a:cxn ang="0">
                    <a:pos x="48" y="1"/>
                  </a:cxn>
                  <a:cxn ang="0">
                    <a:pos x="52" y="0"/>
                  </a:cxn>
                  <a:cxn ang="0">
                    <a:pos x="58" y="3"/>
                  </a:cxn>
                  <a:cxn ang="0">
                    <a:pos x="63" y="5"/>
                  </a:cxn>
                  <a:cxn ang="0">
                    <a:pos x="70" y="10"/>
                  </a:cxn>
                  <a:cxn ang="0">
                    <a:pos x="75" y="13"/>
                  </a:cxn>
                  <a:cxn ang="0">
                    <a:pos x="80" y="16"/>
                  </a:cxn>
                </a:cxnLst>
                <a:rect l="0" t="0" r="r" b="b"/>
                <a:pathLst>
                  <a:path w="80" h="108">
                    <a:moveTo>
                      <a:pt x="80" y="16"/>
                    </a:moveTo>
                    <a:lnTo>
                      <a:pt x="79" y="24"/>
                    </a:lnTo>
                    <a:lnTo>
                      <a:pt x="79" y="31"/>
                    </a:lnTo>
                    <a:lnTo>
                      <a:pt x="78" y="35"/>
                    </a:lnTo>
                    <a:lnTo>
                      <a:pt x="78" y="40"/>
                    </a:lnTo>
                    <a:lnTo>
                      <a:pt x="76" y="44"/>
                    </a:lnTo>
                    <a:lnTo>
                      <a:pt x="75" y="49"/>
                    </a:lnTo>
                    <a:lnTo>
                      <a:pt x="72" y="55"/>
                    </a:lnTo>
                    <a:lnTo>
                      <a:pt x="69" y="64"/>
                    </a:lnTo>
                    <a:lnTo>
                      <a:pt x="58" y="68"/>
                    </a:lnTo>
                    <a:lnTo>
                      <a:pt x="52" y="73"/>
                    </a:lnTo>
                    <a:lnTo>
                      <a:pt x="46" y="77"/>
                    </a:lnTo>
                    <a:lnTo>
                      <a:pt x="42" y="80"/>
                    </a:lnTo>
                    <a:lnTo>
                      <a:pt x="37" y="83"/>
                    </a:lnTo>
                    <a:lnTo>
                      <a:pt x="32" y="87"/>
                    </a:lnTo>
                    <a:lnTo>
                      <a:pt x="26" y="92"/>
                    </a:lnTo>
                    <a:lnTo>
                      <a:pt x="21" y="101"/>
                    </a:lnTo>
                    <a:lnTo>
                      <a:pt x="14" y="106"/>
                    </a:lnTo>
                    <a:lnTo>
                      <a:pt x="7" y="108"/>
                    </a:lnTo>
                    <a:lnTo>
                      <a:pt x="3" y="107"/>
                    </a:lnTo>
                    <a:lnTo>
                      <a:pt x="1" y="105"/>
                    </a:lnTo>
                    <a:lnTo>
                      <a:pt x="0" y="101"/>
                    </a:lnTo>
                    <a:lnTo>
                      <a:pt x="1" y="96"/>
                    </a:lnTo>
                    <a:lnTo>
                      <a:pt x="7" y="83"/>
                    </a:lnTo>
                    <a:lnTo>
                      <a:pt x="14" y="73"/>
                    </a:lnTo>
                    <a:lnTo>
                      <a:pt x="20" y="65"/>
                    </a:lnTo>
                    <a:lnTo>
                      <a:pt x="27" y="58"/>
                    </a:lnTo>
                    <a:lnTo>
                      <a:pt x="32" y="48"/>
                    </a:lnTo>
                    <a:lnTo>
                      <a:pt x="39" y="39"/>
                    </a:lnTo>
                    <a:lnTo>
                      <a:pt x="42" y="27"/>
                    </a:lnTo>
                    <a:lnTo>
                      <a:pt x="45" y="12"/>
                    </a:lnTo>
                    <a:lnTo>
                      <a:pt x="45" y="4"/>
                    </a:lnTo>
                    <a:lnTo>
                      <a:pt x="48" y="1"/>
                    </a:lnTo>
                    <a:lnTo>
                      <a:pt x="52" y="0"/>
                    </a:lnTo>
                    <a:lnTo>
                      <a:pt x="58" y="3"/>
                    </a:lnTo>
                    <a:lnTo>
                      <a:pt x="63" y="5"/>
                    </a:lnTo>
                    <a:lnTo>
                      <a:pt x="70" y="10"/>
                    </a:lnTo>
                    <a:lnTo>
                      <a:pt x="75" y="13"/>
                    </a:lnTo>
                    <a:lnTo>
                      <a:pt x="80" y="16"/>
                    </a:lnTo>
                    <a:close/>
                  </a:path>
                </a:pathLst>
              </a:custGeom>
              <a:solidFill>
                <a:srgbClr val="DEB8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71" name="Freeform 279"/>
              <p:cNvSpPr>
                <a:spLocks/>
              </p:cNvSpPr>
              <p:nvPr/>
            </p:nvSpPr>
            <p:spPr bwMode="auto">
              <a:xfrm>
                <a:off x="5592763" y="3563938"/>
                <a:ext cx="12700" cy="17463"/>
              </a:xfrm>
              <a:custGeom>
                <a:avLst/>
                <a:gdLst/>
                <a:ahLst/>
                <a:cxnLst>
                  <a:cxn ang="0">
                    <a:pos x="73" y="12"/>
                  </a:cxn>
                  <a:cxn ang="0">
                    <a:pos x="72" y="20"/>
                  </a:cxn>
                  <a:cxn ang="0">
                    <a:pos x="72" y="27"/>
                  </a:cxn>
                  <a:cxn ang="0">
                    <a:pos x="71" y="31"/>
                  </a:cxn>
                  <a:cxn ang="0">
                    <a:pos x="71" y="36"/>
                  </a:cxn>
                  <a:cxn ang="0">
                    <a:pos x="69" y="40"/>
                  </a:cxn>
                  <a:cxn ang="0">
                    <a:pos x="67" y="45"/>
                  </a:cxn>
                  <a:cxn ang="0">
                    <a:pos x="64" y="50"/>
                  </a:cxn>
                  <a:cxn ang="0">
                    <a:pos x="62" y="59"/>
                  </a:cxn>
                  <a:cxn ang="0">
                    <a:pos x="51" y="64"/>
                  </a:cxn>
                  <a:cxn ang="0">
                    <a:pos x="45" y="68"/>
                  </a:cxn>
                  <a:cxn ang="0">
                    <a:pos x="39" y="70"/>
                  </a:cxn>
                  <a:cxn ang="0">
                    <a:pos x="35" y="74"/>
                  </a:cxn>
                  <a:cxn ang="0">
                    <a:pos x="30" y="77"/>
                  </a:cxn>
                  <a:cxn ang="0">
                    <a:pos x="25" y="81"/>
                  </a:cxn>
                  <a:cxn ang="0">
                    <a:pos x="19" y="86"/>
                  </a:cxn>
                  <a:cxn ang="0">
                    <a:pos x="14" y="94"/>
                  </a:cxn>
                  <a:cxn ang="0">
                    <a:pos x="9" y="95"/>
                  </a:cxn>
                  <a:cxn ang="0">
                    <a:pos x="4" y="96"/>
                  </a:cxn>
                  <a:cxn ang="0">
                    <a:pos x="0" y="94"/>
                  </a:cxn>
                  <a:cxn ang="0">
                    <a:pos x="0" y="89"/>
                  </a:cxn>
                  <a:cxn ang="0">
                    <a:pos x="6" y="78"/>
                  </a:cxn>
                  <a:cxn ang="0">
                    <a:pos x="13" y="69"/>
                  </a:cxn>
                  <a:cxn ang="0">
                    <a:pos x="20" y="62"/>
                  </a:cxn>
                  <a:cxn ang="0">
                    <a:pos x="29" y="56"/>
                  </a:cxn>
                  <a:cxn ang="0">
                    <a:pos x="35" y="48"/>
                  </a:cxn>
                  <a:cxn ang="0">
                    <a:pos x="41" y="39"/>
                  </a:cxn>
                  <a:cxn ang="0">
                    <a:pos x="45" y="27"/>
                  </a:cxn>
                  <a:cxn ang="0">
                    <a:pos x="48" y="13"/>
                  </a:cxn>
                  <a:cxn ang="0">
                    <a:pos x="48" y="6"/>
                  </a:cxn>
                  <a:cxn ang="0">
                    <a:pos x="50" y="2"/>
                  </a:cxn>
                  <a:cxn ang="0">
                    <a:pos x="53" y="0"/>
                  </a:cxn>
                  <a:cxn ang="0">
                    <a:pos x="57" y="2"/>
                  </a:cxn>
                  <a:cxn ang="0">
                    <a:pos x="65" y="7"/>
                  </a:cxn>
                  <a:cxn ang="0">
                    <a:pos x="73" y="12"/>
                  </a:cxn>
                </a:cxnLst>
                <a:rect l="0" t="0" r="r" b="b"/>
                <a:pathLst>
                  <a:path w="73" h="96">
                    <a:moveTo>
                      <a:pt x="73" y="12"/>
                    </a:moveTo>
                    <a:lnTo>
                      <a:pt x="72" y="20"/>
                    </a:lnTo>
                    <a:lnTo>
                      <a:pt x="72" y="27"/>
                    </a:lnTo>
                    <a:lnTo>
                      <a:pt x="71" y="31"/>
                    </a:lnTo>
                    <a:lnTo>
                      <a:pt x="71" y="36"/>
                    </a:lnTo>
                    <a:lnTo>
                      <a:pt x="69" y="40"/>
                    </a:lnTo>
                    <a:lnTo>
                      <a:pt x="67" y="45"/>
                    </a:lnTo>
                    <a:lnTo>
                      <a:pt x="64" y="50"/>
                    </a:lnTo>
                    <a:lnTo>
                      <a:pt x="62" y="59"/>
                    </a:lnTo>
                    <a:lnTo>
                      <a:pt x="51" y="64"/>
                    </a:lnTo>
                    <a:lnTo>
                      <a:pt x="45" y="68"/>
                    </a:lnTo>
                    <a:lnTo>
                      <a:pt x="39" y="70"/>
                    </a:lnTo>
                    <a:lnTo>
                      <a:pt x="35" y="74"/>
                    </a:lnTo>
                    <a:lnTo>
                      <a:pt x="30" y="77"/>
                    </a:lnTo>
                    <a:lnTo>
                      <a:pt x="25" y="81"/>
                    </a:lnTo>
                    <a:lnTo>
                      <a:pt x="19" y="86"/>
                    </a:lnTo>
                    <a:lnTo>
                      <a:pt x="14" y="94"/>
                    </a:lnTo>
                    <a:lnTo>
                      <a:pt x="9" y="95"/>
                    </a:lnTo>
                    <a:lnTo>
                      <a:pt x="4" y="96"/>
                    </a:lnTo>
                    <a:lnTo>
                      <a:pt x="0" y="94"/>
                    </a:lnTo>
                    <a:lnTo>
                      <a:pt x="0" y="89"/>
                    </a:lnTo>
                    <a:lnTo>
                      <a:pt x="6" y="78"/>
                    </a:lnTo>
                    <a:lnTo>
                      <a:pt x="13" y="69"/>
                    </a:lnTo>
                    <a:lnTo>
                      <a:pt x="20" y="62"/>
                    </a:lnTo>
                    <a:lnTo>
                      <a:pt x="29" y="56"/>
                    </a:lnTo>
                    <a:lnTo>
                      <a:pt x="35" y="48"/>
                    </a:lnTo>
                    <a:lnTo>
                      <a:pt x="41" y="39"/>
                    </a:lnTo>
                    <a:lnTo>
                      <a:pt x="45" y="27"/>
                    </a:lnTo>
                    <a:lnTo>
                      <a:pt x="48" y="13"/>
                    </a:lnTo>
                    <a:lnTo>
                      <a:pt x="48" y="6"/>
                    </a:lnTo>
                    <a:lnTo>
                      <a:pt x="50" y="2"/>
                    </a:lnTo>
                    <a:lnTo>
                      <a:pt x="53" y="0"/>
                    </a:lnTo>
                    <a:lnTo>
                      <a:pt x="57" y="2"/>
                    </a:lnTo>
                    <a:lnTo>
                      <a:pt x="65" y="7"/>
                    </a:lnTo>
                    <a:lnTo>
                      <a:pt x="73" y="12"/>
                    </a:lnTo>
                    <a:close/>
                  </a:path>
                </a:pathLst>
              </a:custGeom>
              <a:solidFill>
                <a:srgbClr val="D9B3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72" name="Freeform 280"/>
              <p:cNvSpPr>
                <a:spLocks/>
              </p:cNvSpPr>
              <p:nvPr/>
            </p:nvSpPr>
            <p:spPr bwMode="auto">
              <a:xfrm>
                <a:off x="5594350" y="3565526"/>
                <a:ext cx="11113" cy="14288"/>
              </a:xfrm>
              <a:custGeom>
                <a:avLst/>
                <a:gdLst/>
                <a:ahLst/>
                <a:cxnLst>
                  <a:cxn ang="0">
                    <a:pos x="68" y="7"/>
                  </a:cxn>
                  <a:cxn ang="0">
                    <a:pos x="67" y="14"/>
                  </a:cxn>
                  <a:cxn ang="0">
                    <a:pos x="66" y="20"/>
                  </a:cxn>
                  <a:cxn ang="0">
                    <a:pos x="65" y="25"/>
                  </a:cxn>
                  <a:cxn ang="0">
                    <a:pos x="65" y="30"/>
                  </a:cxn>
                  <a:cxn ang="0">
                    <a:pos x="63" y="33"/>
                  </a:cxn>
                  <a:cxn ang="0">
                    <a:pos x="61" y="38"/>
                  </a:cxn>
                  <a:cxn ang="0">
                    <a:pos x="58" y="44"/>
                  </a:cxn>
                  <a:cxn ang="0">
                    <a:pos x="55" y="53"/>
                  </a:cxn>
                  <a:cxn ang="0">
                    <a:pos x="45" y="57"/>
                  </a:cxn>
                  <a:cxn ang="0">
                    <a:pos x="39" y="60"/>
                  </a:cxn>
                  <a:cxn ang="0">
                    <a:pos x="34" y="62"/>
                  </a:cxn>
                  <a:cxn ang="0">
                    <a:pos x="30" y="66"/>
                  </a:cxn>
                  <a:cxn ang="0">
                    <a:pos x="26" y="67"/>
                  </a:cxn>
                  <a:cxn ang="0">
                    <a:pos x="21" y="71"/>
                  </a:cxn>
                  <a:cxn ang="0">
                    <a:pos x="16" y="76"/>
                  </a:cxn>
                  <a:cxn ang="0">
                    <a:pos x="11" y="85"/>
                  </a:cxn>
                  <a:cxn ang="0">
                    <a:pos x="7" y="83"/>
                  </a:cxn>
                  <a:cxn ang="0">
                    <a:pos x="4" y="82"/>
                  </a:cxn>
                  <a:cxn ang="0">
                    <a:pos x="0" y="81"/>
                  </a:cxn>
                  <a:cxn ang="0">
                    <a:pos x="1" y="80"/>
                  </a:cxn>
                  <a:cxn ang="0">
                    <a:pos x="7" y="70"/>
                  </a:cxn>
                  <a:cxn ang="0">
                    <a:pos x="14" y="63"/>
                  </a:cxn>
                  <a:cxn ang="0">
                    <a:pos x="22" y="57"/>
                  </a:cxn>
                  <a:cxn ang="0">
                    <a:pos x="31" y="52"/>
                  </a:cxn>
                  <a:cxn ang="0">
                    <a:pos x="37" y="45"/>
                  </a:cxn>
                  <a:cxn ang="0">
                    <a:pos x="44" y="38"/>
                  </a:cxn>
                  <a:cxn ang="0">
                    <a:pos x="48" y="26"/>
                  </a:cxn>
                  <a:cxn ang="0">
                    <a:pos x="51" y="12"/>
                  </a:cxn>
                  <a:cxn ang="0">
                    <a:pos x="51" y="5"/>
                  </a:cxn>
                  <a:cxn ang="0">
                    <a:pos x="54" y="2"/>
                  </a:cxn>
                  <a:cxn ang="0">
                    <a:pos x="55" y="0"/>
                  </a:cxn>
                  <a:cxn ang="0">
                    <a:pos x="58" y="0"/>
                  </a:cxn>
                  <a:cxn ang="0">
                    <a:pos x="63" y="2"/>
                  </a:cxn>
                  <a:cxn ang="0">
                    <a:pos x="68" y="7"/>
                  </a:cxn>
                </a:cxnLst>
                <a:rect l="0" t="0" r="r" b="b"/>
                <a:pathLst>
                  <a:path w="68" h="85">
                    <a:moveTo>
                      <a:pt x="68" y="7"/>
                    </a:moveTo>
                    <a:lnTo>
                      <a:pt x="67" y="14"/>
                    </a:lnTo>
                    <a:lnTo>
                      <a:pt x="66" y="20"/>
                    </a:lnTo>
                    <a:lnTo>
                      <a:pt x="65" y="25"/>
                    </a:lnTo>
                    <a:lnTo>
                      <a:pt x="65" y="30"/>
                    </a:lnTo>
                    <a:lnTo>
                      <a:pt x="63" y="33"/>
                    </a:lnTo>
                    <a:lnTo>
                      <a:pt x="61" y="38"/>
                    </a:lnTo>
                    <a:lnTo>
                      <a:pt x="58" y="44"/>
                    </a:lnTo>
                    <a:lnTo>
                      <a:pt x="55" y="53"/>
                    </a:lnTo>
                    <a:lnTo>
                      <a:pt x="45" y="57"/>
                    </a:lnTo>
                    <a:lnTo>
                      <a:pt x="39" y="60"/>
                    </a:lnTo>
                    <a:lnTo>
                      <a:pt x="34" y="62"/>
                    </a:lnTo>
                    <a:lnTo>
                      <a:pt x="30" y="66"/>
                    </a:lnTo>
                    <a:lnTo>
                      <a:pt x="26" y="67"/>
                    </a:lnTo>
                    <a:lnTo>
                      <a:pt x="21" y="71"/>
                    </a:lnTo>
                    <a:lnTo>
                      <a:pt x="16" y="76"/>
                    </a:lnTo>
                    <a:lnTo>
                      <a:pt x="11" y="85"/>
                    </a:lnTo>
                    <a:lnTo>
                      <a:pt x="7" y="83"/>
                    </a:lnTo>
                    <a:lnTo>
                      <a:pt x="4" y="82"/>
                    </a:lnTo>
                    <a:lnTo>
                      <a:pt x="0" y="81"/>
                    </a:lnTo>
                    <a:lnTo>
                      <a:pt x="1" y="80"/>
                    </a:lnTo>
                    <a:lnTo>
                      <a:pt x="7" y="70"/>
                    </a:lnTo>
                    <a:lnTo>
                      <a:pt x="14" y="63"/>
                    </a:lnTo>
                    <a:lnTo>
                      <a:pt x="22" y="57"/>
                    </a:lnTo>
                    <a:lnTo>
                      <a:pt x="31" y="52"/>
                    </a:lnTo>
                    <a:lnTo>
                      <a:pt x="37" y="45"/>
                    </a:lnTo>
                    <a:lnTo>
                      <a:pt x="44" y="38"/>
                    </a:lnTo>
                    <a:lnTo>
                      <a:pt x="48" y="26"/>
                    </a:lnTo>
                    <a:lnTo>
                      <a:pt x="51" y="12"/>
                    </a:lnTo>
                    <a:lnTo>
                      <a:pt x="51" y="5"/>
                    </a:lnTo>
                    <a:lnTo>
                      <a:pt x="54" y="2"/>
                    </a:lnTo>
                    <a:lnTo>
                      <a:pt x="55" y="0"/>
                    </a:lnTo>
                    <a:lnTo>
                      <a:pt x="58" y="0"/>
                    </a:lnTo>
                    <a:lnTo>
                      <a:pt x="63" y="2"/>
                    </a:lnTo>
                    <a:lnTo>
                      <a:pt x="68" y="7"/>
                    </a:lnTo>
                    <a:close/>
                  </a:path>
                </a:pathLst>
              </a:custGeom>
              <a:solidFill>
                <a:srgbClr val="D6B0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73" name="Freeform 281"/>
              <p:cNvSpPr>
                <a:spLocks/>
              </p:cNvSpPr>
              <p:nvPr/>
            </p:nvSpPr>
            <p:spPr bwMode="auto">
              <a:xfrm>
                <a:off x="5551488" y="3557588"/>
                <a:ext cx="6350" cy="22225"/>
              </a:xfrm>
              <a:custGeom>
                <a:avLst/>
                <a:gdLst/>
                <a:ahLst/>
                <a:cxnLst>
                  <a:cxn ang="0">
                    <a:pos x="38" y="22"/>
                  </a:cxn>
                  <a:cxn ang="0">
                    <a:pos x="34" y="13"/>
                  </a:cxn>
                  <a:cxn ang="0">
                    <a:pos x="32" y="7"/>
                  </a:cxn>
                  <a:cxn ang="0">
                    <a:pos x="30" y="3"/>
                  </a:cxn>
                  <a:cxn ang="0">
                    <a:pos x="28" y="1"/>
                  </a:cxn>
                  <a:cxn ang="0">
                    <a:pos x="23" y="0"/>
                  </a:cxn>
                  <a:cxn ang="0">
                    <a:pos x="19" y="1"/>
                  </a:cxn>
                  <a:cxn ang="0">
                    <a:pos x="13" y="2"/>
                  </a:cxn>
                  <a:cxn ang="0">
                    <a:pos x="5" y="5"/>
                  </a:cxn>
                  <a:cxn ang="0">
                    <a:pos x="3" y="14"/>
                  </a:cxn>
                  <a:cxn ang="0">
                    <a:pos x="2" y="24"/>
                  </a:cxn>
                  <a:cxn ang="0">
                    <a:pos x="1" y="33"/>
                  </a:cxn>
                  <a:cxn ang="0">
                    <a:pos x="0" y="44"/>
                  </a:cxn>
                  <a:cxn ang="0">
                    <a:pos x="0" y="50"/>
                  </a:cxn>
                  <a:cxn ang="0">
                    <a:pos x="2" y="56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6" y="74"/>
                  </a:cxn>
                  <a:cxn ang="0">
                    <a:pos x="8" y="80"/>
                  </a:cxn>
                  <a:cxn ang="0">
                    <a:pos x="9" y="87"/>
                  </a:cxn>
                  <a:cxn ang="0">
                    <a:pos x="11" y="94"/>
                  </a:cxn>
                  <a:cxn ang="0">
                    <a:pos x="11" y="101"/>
                  </a:cxn>
                  <a:cxn ang="0">
                    <a:pos x="11" y="108"/>
                  </a:cxn>
                  <a:cxn ang="0">
                    <a:pos x="10" y="112"/>
                  </a:cxn>
                  <a:cxn ang="0">
                    <a:pos x="11" y="116"/>
                  </a:cxn>
                  <a:cxn ang="0">
                    <a:pos x="11" y="117"/>
                  </a:cxn>
                  <a:cxn ang="0">
                    <a:pos x="15" y="119"/>
                  </a:cxn>
                  <a:cxn ang="0">
                    <a:pos x="20" y="120"/>
                  </a:cxn>
                  <a:cxn ang="0">
                    <a:pos x="29" y="123"/>
                  </a:cxn>
                  <a:cxn ang="0">
                    <a:pos x="33" y="120"/>
                  </a:cxn>
                  <a:cxn ang="0">
                    <a:pos x="35" y="119"/>
                  </a:cxn>
                  <a:cxn ang="0">
                    <a:pos x="34" y="117"/>
                  </a:cxn>
                  <a:cxn ang="0">
                    <a:pos x="32" y="113"/>
                  </a:cxn>
                  <a:cxn ang="0">
                    <a:pos x="25" y="110"/>
                  </a:cxn>
                  <a:cxn ang="0">
                    <a:pos x="21" y="107"/>
                  </a:cxn>
                  <a:cxn ang="0">
                    <a:pos x="17" y="101"/>
                  </a:cxn>
                  <a:cxn ang="0">
                    <a:pos x="17" y="96"/>
                  </a:cxn>
                  <a:cxn ang="0">
                    <a:pos x="16" y="89"/>
                  </a:cxn>
                  <a:cxn ang="0">
                    <a:pos x="16" y="83"/>
                  </a:cxn>
                  <a:cxn ang="0">
                    <a:pos x="16" y="76"/>
                  </a:cxn>
                  <a:cxn ang="0">
                    <a:pos x="16" y="70"/>
                  </a:cxn>
                  <a:cxn ang="0">
                    <a:pos x="14" y="62"/>
                  </a:cxn>
                  <a:cxn ang="0">
                    <a:pos x="12" y="56"/>
                  </a:cxn>
                  <a:cxn ang="0">
                    <a:pos x="11" y="50"/>
                  </a:cxn>
                  <a:cxn ang="0">
                    <a:pos x="11" y="46"/>
                  </a:cxn>
                  <a:cxn ang="0">
                    <a:pos x="11" y="40"/>
                  </a:cxn>
                  <a:cxn ang="0">
                    <a:pos x="13" y="35"/>
                  </a:cxn>
                  <a:cxn ang="0">
                    <a:pos x="15" y="31"/>
                  </a:cxn>
                  <a:cxn ang="0">
                    <a:pos x="21" y="28"/>
                  </a:cxn>
                  <a:cxn ang="0">
                    <a:pos x="22" y="33"/>
                  </a:cxn>
                  <a:cxn ang="0">
                    <a:pos x="25" y="42"/>
                  </a:cxn>
                  <a:cxn ang="0">
                    <a:pos x="25" y="50"/>
                  </a:cxn>
                  <a:cxn ang="0">
                    <a:pos x="29" y="55"/>
                  </a:cxn>
                  <a:cxn ang="0">
                    <a:pos x="33" y="56"/>
                  </a:cxn>
                  <a:cxn ang="0">
                    <a:pos x="38" y="58"/>
                  </a:cxn>
                  <a:cxn ang="0">
                    <a:pos x="38" y="49"/>
                  </a:cxn>
                  <a:cxn ang="0">
                    <a:pos x="38" y="40"/>
                  </a:cxn>
                  <a:cxn ang="0">
                    <a:pos x="38" y="30"/>
                  </a:cxn>
                  <a:cxn ang="0">
                    <a:pos x="38" y="22"/>
                  </a:cxn>
                </a:cxnLst>
                <a:rect l="0" t="0" r="r" b="b"/>
                <a:pathLst>
                  <a:path w="38" h="123">
                    <a:moveTo>
                      <a:pt x="38" y="22"/>
                    </a:moveTo>
                    <a:lnTo>
                      <a:pt x="34" y="13"/>
                    </a:lnTo>
                    <a:lnTo>
                      <a:pt x="32" y="7"/>
                    </a:lnTo>
                    <a:lnTo>
                      <a:pt x="30" y="3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19" y="1"/>
                    </a:lnTo>
                    <a:lnTo>
                      <a:pt x="13" y="2"/>
                    </a:lnTo>
                    <a:lnTo>
                      <a:pt x="5" y="5"/>
                    </a:lnTo>
                    <a:lnTo>
                      <a:pt x="3" y="14"/>
                    </a:lnTo>
                    <a:lnTo>
                      <a:pt x="2" y="24"/>
                    </a:lnTo>
                    <a:lnTo>
                      <a:pt x="1" y="33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6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6" y="74"/>
                    </a:lnTo>
                    <a:lnTo>
                      <a:pt x="8" y="80"/>
                    </a:lnTo>
                    <a:lnTo>
                      <a:pt x="9" y="87"/>
                    </a:lnTo>
                    <a:lnTo>
                      <a:pt x="11" y="94"/>
                    </a:lnTo>
                    <a:lnTo>
                      <a:pt x="11" y="101"/>
                    </a:lnTo>
                    <a:lnTo>
                      <a:pt x="11" y="108"/>
                    </a:lnTo>
                    <a:lnTo>
                      <a:pt x="10" y="112"/>
                    </a:lnTo>
                    <a:lnTo>
                      <a:pt x="11" y="116"/>
                    </a:lnTo>
                    <a:lnTo>
                      <a:pt x="11" y="117"/>
                    </a:lnTo>
                    <a:lnTo>
                      <a:pt x="15" y="119"/>
                    </a:lnTo>
                    <a:lnTo>
                      <a:pt x="20" y="120"/>
                    </a:lnTo>
                    <a:lnTo>
                      <a:pt x="29" y="123"/>
                    </a:lnTo>
                    <a:lnTo>
                      <a:pt x="33" y="120"/>
                    </a:lnTo>
                    <a:lnTo>
                      <a:pt x="35" y="119"/>
                    </a:lnTo>
                    <a:lnTo>
                      <a:pt x="34" y="117"/>
                    </a:lnTo>
                    <a:lnTo>
                      <a:pt x="32" y="113"/>
                    </a:lnTo>
                    <a:lnTo>
                      <a:pt x="25" y="110"/>
                    </a:lnTo>
                    <a:lnTo>
                      <a:pt x="21" y="107"/>
                    </a:lnTo>
                    <a:lnTo>
                      <a:pt x="17" y="101"/>
                    </a:lnTo>
                    <a:lnTo>
                      <a:pt x="17" y="96"/>
                    </a:lnTo>
                    <a:lnTo>
                      <a:pt x="16" y="89"/>
                    </a:lnTo>
                    <a:lnTo>
                      <a:pt x="16" y="83"/>
                    </a:lnTo>
                    <a:lnTo>
                      <a:pt x="16" y="76"/>
                    </a:lnTo>
                    <a:lnTo>
                      <a:pt x="16" y="70"/>
                    </a:lnTo>
                    <a:lnTo>
                      <a:pt x="14" y="62"/>
                    </a:lnTo>
                    <a:lnTo>
                      <a:pt x="12" y="56"/>
                    </a:lnTo>
                    <a:lnTo>
                      <a:pt x="11" y="50"/>
                    </a:lnTo>
                    <a:lnTo>
                      <a:pt x="11" y="46"/>
                    </a:lnTo>
                    <a:lnTo>
                      <a:pt x="11" y="40"/>
                    </a:lnTo>
                    <a:lnTo>
                      <a:pt x="13" y="35"/>
                    </a:lnTo>
                    <a:lnTo>
                      <a:pt x="15" y="31"/>
                    </a:lnTo>
                    <a:lnTo>
                      <a:pt x="21" y="28"/>
                    </a:lnTo>
                    <a:lnTo>
                      <a:pt x="22" y="33"/>
                    </a:lnTo>
                    <a:lnTo>
                      <a:pt x="25" y="42"/>
                    </a:lnTo>
                    <a:lnTo>
                      <a:pt x="25" y="50"/>
                    </a:lnTo>
                    <a:lnTo>
                      <a:pt x="29" y="55"/>
                    </a:lnTo>
                    <a:lnTo>
                      <a:pt x="33" y="56"/>
                    </a:lnTo>
                    <a:lnTo>
                      <a:pt x="38" y="58"/>
                    </a:lnTo>
                    <a:lnTo>
                      <a:pt x="38" y="49"/>
                    </a:lnTo>
                    <a:lnTo>
                      <a:pt x="38" y="40"/>
                    </a:lnTo>
                    <a:lnTo>
                      <a:pt x="38" y="30"/>
                    </a:lnTo>
                    <a:lnTo>
                      <a:pt x="38" y="22"/>
                    </a:lnTo>
                    <a:close/>
                  </a:path>
                </a:pathLst>
              </a:custGeom>
              <a:solidFill>
                <a:srgbClr val="AB80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74" name="Freeform 282"/>
              <p:cNvSpPr>
                <a:spLocks/>
              </p:cNvSpPr>
              <p:nvPr/>
            </p:nvSpPr>
            <p:spPr bwMode="auto">
              <a:xfrm>
                <a:off x="5586413" y="3579813"/>
                <a:ext cx="19050" cy="19050"/>
              </a:xfrm>
              <a:custGeom>
                <a:avLst/>
                <a:gdLst/>
                <a:ahLst/>
                <a:cxnLst>
                  <a:cxn ang="0">
                    <a:pos x="120" y="0"/>
                  </a:cxn>
                  <a:cxn ang="0">
                    <a:pos x="110" y="9"/>
                  </a:cxn>
                  <a:cxn ang="0">
                    <a:pos x="100" y="19"/>
                  </a:cxn>
                  <a:cxn ang="0">
                    <a:pos x="88" y="29"/>
                  </a:cxn>
                  <a:cxn ang="0">
                    <a:pos x="78" y="39"/>
                  </a:cxn>
                  <a:cxn ang="0">
                    <a:pos x="72" y="42"/>
                  </a:cxn>
                  <a:cxn ang="0">
                    <a:pos x="66" y="48"/>
                  </a:cxn>
                  <a:cxn ang="0">
                    <a:pos x="61" y="52"/>
                  </a:cxn>
                  <a:cxn ang="0">
                    <a:pos x="57" y="57"/>
                  </a:cxn>
                  <a:cxn ang="0">
                    <a:pos x="52" y="60"/>
                  </a:cxn>
                  <a:cxn ang="0">
                    <a:pos x="48" y="65"/>
                  </a:cxn>
                  <a:cxn ang="0">
                    <a:pos x="43" y="69"/>
                  </a:cxn>
                  <a:cxn ang="0">
                    <a:pos x="37" y="74"/>
                  </a:cxn>
                  <a:cxn ang="0">
                    <a:pos x="13" y="98"/>
                  </a:cxn>
                  <a:cxn ang="0">
                    <a:pos x="2" y="107"/>
                  </a:cxn>
                  <a:cxn ang="0">
                    <a:pos x="0" y="104"/>
                  </a:cxn>
                  <a:cxn ang="0">
                    <a:pos x="7" y="92"/>
                  </a:cxn>
                  <a:cxn ang="0">
                    <a:pos x="18" y="73"/>
                  </a:cxn>
                  <a:cxn ang="0">
                    <a:pos x="32" y="54"/>
                  </a:cxn>
                  <a:cxn ang="0">
                    <a:pos x="46" y="35"/>
                  </a:cxn>
                  <a:cxn ang="0">
                    <a:pos x="56" y="23"/>
                  </a:cxn>
                  <a:cxn ang="0">
                    <a:pos x="63" y="17"/>
                  </a:cxn>
                  <a:cxn ang="0">
                    <a:pos x="72" y="13"/>
                  </a:cxn>
                  <a:cxn ang="0">
                    <a:pos x="79" y="9"/>
                  </a:cxn>
                  <a:cxn ang="0">
                    <a:pos x="87" y="6"/>
                  </a:cxn>
                  <a:cxn ang="0">
                    <a:pos x="93" y="3"/>
                  </a:cxn>
                  <a:cxn ang="0">
                    <a:pos x="102" y="1"/>
                  </a:cxn>
                  <a:cxn ang="0">
                    <a:pos x="110" y="0"/>
                  </a:cxn>
                  <a:cxn ang="0">
                    <a:pos x="120" y="0"/>
                  </a:cxn>
                </a:cxnLst>
                <a:rect l="0" t="0" r="r" b="b"/>
                <a:pathLst>
                  <a:path w="120" h="107">
                    <a:moveTo>
                      <a:pt x="120" y="0"/>
                    </a:moveTo>
                    <a:lnTo>
                      <a:pt x="110" y="9"/>
                    </a:lnTo>
                    <a:lnTo>
                      <a:pt x="100" y="19"/>
                    </a:lnTo>
                    <a:lnTo>
                      <a:pt x="88" y="29"/>
                    </a:lnTo>
                    <a:lnTo>
                      <a:pt x="78" y="39"/>
                    </a:lnTo>
                    <a:lnTo>
                      <a:pt x="72" y="42"/>
                    </a:lnTo>
                    <a:lnTo>
                      <a:pt x="66" y="48"/>
                    </a:lnTo>
                    <a:lnTo>
                      <a:pt x="61" y="52"/>
                    </a:lnTo>
                    <a:lnTo>
                      <a:pt x="57" y="57"/>
                    </a:lnTo>
                    <a:lnTo>
                      <a:pt x="52" y="60"/>
                    </a:lnTo>
                    <a:lnTo>
                      <a:pt x="48" y="65"/>
                    </a:lnTo>
                    <a:lnTo>
                      <a:pt x="43" y="69"/>
                    </a:lnTo>
                    <a:lnTo>
                      <a:pt x="37" y="74"/>
                    </a:lnTo>
                    <a:lnTo>
                      <a:pt x="13" y="98"/>
                    </a:lnTo>
                    <a:lnTo>
                      <a:pt x="2" y="107"/>
                    </a:lnTo>
                    <a:lnTo>
                      <a:pt x="0" y="104"/>
                    </a:lnTo>
                    <a:lnTo>
                      <a:pt x="7" y="92"/>
                    </a:lnTo>
                    <a:lnTo>
                      <a:pt x="18" y="73"/>
                    </a:lnTo>
                    <a:lnTo>
                      <a:pt x="32" y="54"/>
                    </a:lnTo>
                    <a:lnTo>
                      <a:pt x="46" y="35"/>
                    </a:lnTo>
                    <a:lnTo>
                      <a:pt x="56" y="23"/>
                    </a:lnTo>
                    <a:lnTo>
                      <a:pt x="63" y="17"/>
                    </a:lnTo>
                    <a:lnTo>
                      <a:pt x="72" y="13"/>
                    </a:lnTo>
                    <a:lnTo>
                      <a:pt x="79" y="9"/>
                    </a:lnTo>
                    <a:lnTo>
                      <a:pt x="87" y="6"/>
                    </a:lnTo>
                    <a:lnTo>
                      <a:pt x="93" y="3"/>
                    </a:lnTo>
                    <a:lnTo>
                      <a:pt x="102" y="1"/>
                    </a:lnTo>
                    <a:lnTo>
                      <a:pt x="110" y="0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75" name="Freeform 283"/>
              <p:cNvSpPr>
                <a:spLocks/>
              </p:cNvSpPr>
              <p:nvPr/>
            </p:nvSpPr>
            <p:spPr bwMode="auto">
              <a:xfrm>
                <a:off x="5588000" y="3579813"/>
                <a:ext cx="17463" cy="17463"/>
              </a:xfrm>
              <a:custGeom>
                <a:avLst/>
                <a:gdLst/>
                <a:ahLst/>
                <a:cxnLst>
                  <a:cxn ang="0">
                    <a:pos x="111" y="0"/>
                  </a:cxn>
                  <a:cxn ang="0">
                    <a:pos x="101" y="8"/>
                  </a:cxn>
                  <a:cxn ang="0">
                    <a:pos x="92" y="17"/>
                  </a:cxn>
                  <a:cxn ang="0">
                    <a:pos x="81" y="26"/>
                  </a:cxn>
                  <a:cxn ang="0">
                    <a:pos x="72" y="36"/>
                  </a:cxn>
                  <a:cxn ang="0">
                    <a:pos x="62" y="44"/>
                  </a:cxn>
                  <a:cxn ang="0">
                    <a:pos x="53" y="53"/>
                  </a:cxn>
                  <a:cxn ang="0">
                    <a:pos x="48" y="56"/>
                  </a:cxn>
                  <a:cxn ang="0">
                    <a:pos x="44" y="60"/>
                  </a:cxn>
                  <a:cxn ang="0">
                    <a:pos x="39" y="64"/>
                  </a:cxn>
                  <a:cxn ang="0">
                    <a:pos x="34" y="69"/>
                  </a:cxn>
                  <a:cxn ang="0">
                    <a:pos x="11" y="91"/>
                  </a:cxn>
                  <a:cxn ang="0">
                    <a:pos x="2" y="99"/>
                  </a:cxn>
                  <a:cxn ang="0">
                    <a:pos x="0" y="95"/>
                  </a:cxn>
                  <a:cxn ang="0">
                    <a:pos x="7" y="85"/>
                  </a:cxn>
                  <a:cxn ang="0">
                    <a:pos x="17" y="68"/>
                  </a:cxn>
                  <a:cxn ang="0">
                    <a:pos x="31" y="50"/>
                  </a:cxn>
                  <a:cxn ang="0">
                    <a:pos x="42" y="33"/>
                  </a:cxn>
                  <a:cxn ang="0">
                    <a:pos x="52" y="21"/>
                  </a:cxn>
                  <a:cxn ang="0">
                    <a:pos x="60" y="16"/>
                  </a:cxn>
                  <a:cxn ang="0">
                    <a:pos x="67" y="12"/>
                  </a:cxn>
                  <a:cxn ang="0">
                    <a:pos x="73" y="9"/>
                  </a:cxn>
                  <a:cxn ang="0">
                    <a:pos x="80" y="6"/>
                  </a:cxn>
                  <a:cxn ang="0">
                    <a:pos x="86" y="3"/>
                  </a:cxn>
                  <a:cxn ang="0">
                    <a:pos x="94" y="1"/>
                  </a:cxn>
                  <a:cxn ang="0">
                    <a:pos x="102" y="0"/>
                  </a:cxn>
                  <a:cxn ang="0">
                    <a:pos x="111" y="0"/>
                  </a:cxn>
                </a:cxnLst>
                <a:rect l="0" t="0" r="r" b="b"/>
                <a:pathLst>
                  <a:path w="111" h="99">
                    <a:moveTo>
                      <a:pt x="111" y="0"/>
                    </a:moveTo>
                    <a:lnTo>
                      <a:pt x="101" y="8"/>
                    </a:lnTo>
                    <a:lnTo>
                      <a:pt x="92" y="17"/>
                    </a:lnTo>
                    <a:lnTo>
                      <a:pt x="81" y="26"/>
                    </a:lnTo>
                    <a:lnTo>
                      <a:pt x="72" y="36"/>
                    </a:lnTo>
                    <a:lnTo>
                      <a:pt x="62" y="44"/>
                    </a:lnTo>
                    <a:lnTo>
                      <a:pt x="53" y="53"/>
                    </a:lnTo>
                    <a:lnTo>
                      <a:pt x="48" y="56"/>
                    </a:lnTo>
                    <a:lnTo>
                      <a:pt x="44" y="60"/>
                    </a:lnTo>
                    <a:lnTo>
                      <a:pt x="39" y="64"/>
                    </a:lnTo>
                    <a:lnTo>
                      <a:pt x="34" y="69"/>
                    </a:lnTo>
                    <a:lnTo>
                      <a:pt x="11" y="91"/>
                    </a:lnTo>
                    <a:lnTo>
                      <a:pt x="2" y="99"/>
                    </a:lnTo>
                    <a:lnTo>
                      <a:pt x="0" y="95"/>
                    </a:lnTo>
                    <a:lnTo>
                      <a:pt x="7" y="85"/>
                    </a:lnTo>
                    <a:lnTo>
                      <a:pt x="17" y="68"/>
                    </a:lnTo>
                    <a:lnTo>
                      <a:pt x="31" y="50"/>
                    </a:lnTo>
                    <a:lnTo>
                      <a:pt x="42" y="33"/>
                    </a:lnTo>
                    <a:lnTo>
                      <a:pt x="52" y="21"/>
                    </a:lnTo>
                    <a:lnTo>
                      <a:pt x="60" y="16"/>
                    </a:lnTo>
                    <a:lnTo>
                      <a:pt x="67" y="12"/>
                    </a:lnTo>
                    <a:lnTo>
                      <a:pt x="73" y="9"/>
                    </a:lnTo>
                    <a:lnTo>
                      <a:pt x="80" y="6"/>
                    </a:lnTo>
                    <a:lnTo>
                      <a:pt x="86" y="3"/>
                    </a:lnTo>
                    <a:lnTo>
                      <a:pt x="94" y="1"/>
                    </a:lnTo>
                    <a:lnTo>
                      <a:pt x="102" y="0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E8C4B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76" name="Freeform 284"/>
              <p:cNvSpPr>
                <a:spLocks/>
              </p:cNvSpPr>
              <p:nvPr/>
            </p:nvSpPr>
            <p:spPr bwMode="auto">
              <a:xfrm>
                <a:off x="5589588" y="3579813"/>
                <a:ext cx="15875" cy="17463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92" y="8"/>
                  </a:cxn>
                  <a:cxn ang="0">
                    <a:pos x="83" y="17"/>
                  </a:cxn>
                  <a:cxn ang="0">
                    <a:pos x="73" y="25"/>
                  </a:cxn>
                  <a:cxn ang="0">
                    <a:pos x="65" y="34"/>
                  </a:cxn>
                  <a:cxn ang="0">
                    <a:pos x="55" y="41"/>
                  </a:cxn>
                  <a:cxn ang="0">
                    <a:pos x="47" y="49"/>
                  </a:cxn>
                  <a:cxn ang="0">
                    <a:pos x="39" y="55"/>
                  </a:cxn>
                  <a:cxn ang="0">
                    <a:pos x="31" y="63"/>
                  </a:cxn>
                  <a:cxn ang="0">
                    <a:pos x="10" y="84"/>
                  </a:cxn>
                  <a:cxn ang="0">
                    <a:pos x="1" y="92"/>
                  </a:cxn>
                  <a:cxn ang="0">
                    <a:pos x="0" y="89"/>
                  </a:cxn>
                  <a:cxn ang="0">
                    <a:pos x="6" y="80"/>
                  </a:cxn>
                  <a:cxn ang="0">
                    <a:pos x="15" y="64"/>
                  </a:cxn>
                  <a:cxn ang="0">
                    <a:pos x="28" y="48"/>
                  </a:cxn>
                  <a:cxn ang="0">
                    <a:pos x="39" y="31"/>
                  </a:cxn>
                  <a:cxn ang="0">
                    <a:pos x="48" y="21"/>
                  </a:cxn>
                  <a:cxn ang="0">
                    <a:pos x="55" y="16"/>
                  </a:cxn>
                  <a:cxn ang="0">
                    <a:pos x="61" y="12"/>
                  </a:cxn>
                  <a:cxn ang="0">
                    <a:pos x="67" y="9"/>
                  </a:cxn>
                  <a:cxn ang="0">
                    <a:pos x="73" y="7"/>
                  </a:cxn>
                  <a:cxn ang="0">
                    <a:pos x="79" y="4"/>
                  </a:cxn>
                  <a:cxn ang="0">
                    <a:pos x="87" y="2"/>
                  </a:cxn>
                  <a:cxn ang="0">
                    <a:pos x="93" y="0"/>
                  </a:cxn>
                  <a:cxn ang="0">
                    <a:pos x="102" y="0"/>
                  </a:cxn>
                </a:cxnLst>
                <a:rect l="0" t="0" r="r" b="b"/>
                <a:pathLst>
                  <a:path w="102" h="92">
                    <a:moveTo>
                      <a:pt x="102" y="0"/>
                    </a:moveTo>
                    <a:lnTo>
                      <a:pt x="92" y="8"/>
                    </a:lnTo>
                    <a:lnTo>
                      <a:pt x="83" y="17"/>
                    </a:lnTo>
                    <a:lnTo>
                      <a:pt x="73" y="25"/>
                    </a:lnTo>
                    <a:lnTo>
                      <a:pt x="65" y="34"/>
                    </a:lnTo>
                    <a:lnTo>
                      <a:pt x="55" y="41"/>
                    </a:lnTo>
                    <a:lnTo>
                      <a:pt x="47" y="49"/>
                    </a:lnTo>
                    <a:lnTo>
                      <a:pt x="39" y="55"/>
                    </a:lnTo>
                    <a:lnTo>
                      <a:pt x="31" y="63"/>
                    </a:lnTo>
                    <a:lnTo>
                      <a:pt x="10" y="84"/>
                    </a:lnTo>
                    <a:lnTo>
                      <a:pt x="1" y="92"/>
                    </a:lnTo>
                    <a:lnTo>
                      <a:pt x="0" y="89"/>
                    </a:lnTo>
                    <a:lnTo>
                      <a:pt x="6" y="80"/>
                    </a:lnTo>
                    <a:lnTo>
                      <a:pt x="15" y="64"/>
                    </a:lnTo>
                    <a:lnTo>
                      <a:pt x="28" y="48"/>
                    </a:lnTo>
                    <a:lnTo>
                      <a:pt x="39" y="31"/>
                    </a:lnTo>
                    <a:lnTo>
                      <a:pt x="48" y="21"/>
                    </a:lnTo>
                    <a:lnTo>
                      <a:pt x="55" y="16"/>
                    </a:lnTo>
                    <a:lnTo>
                      <a:pt x="61" y="12"/>
                    </a:lnTo>
                    <a:lnTo>
                      <a:pt x="67" y="9"/>
                    </a:lnTo>
                    <a:lnTo>
                      <a:pt x="73" y="7"/>
                    </a:lnTo>
                    <a:lnTo>
                      <a:pt x="79" y="4"/>
                    </a:lnTo>
                    <a:lnTo>
                      <a:pt x="87" y="2"/>
                    </a:lnTo>
                    <a:lnTo>
                      <a:pt x="93" y="0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E6C2A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77" name="Freeform 285"/>
              <p:cNvSpPr>
                <a:spLocks/>
              </p:cNvSpPr>
              <p:nvPr/>
            </p:nvSpPr>
            <p:spPr bwMode="auto">
              <a:xfrm>
                <a:off x="5591175" y="3579813"/>
                <a:ext cx="14288" cy="15875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84" y="7"/>
                  </a:cxn>
                  <a:cxn ang="0">
                    <a:pos x="76" y="14"/>
                  </a:cxn>
                  <a:cxn ang="0">
                    <a:pos x="67" y="22"/>
                  </a:cxn>
                  <a:cxn ang="0">
                    <a:pos x="60" y="31"/>
                  </a:cxn>
                  <a:cxn ang="0">
                    <a:pos x="51" y="37"/>
                  </a:cxn>
                  <a:cxn ang="0">
                    <a:pos x="44" y="45"/>
                  </a:cxn>
                  <a:cxn ang="0">
                    <a:pos x="36" y="51"/>
                  </a:cxn>
                  <a:cxn ang="0">
                    <a:pos x="28" y="58"/>
                  </a:cxn>
                  <a:cxn ang="0">
                    <a:pos x="8" y="77"/>
                  </a:cxn>
                  <a:cxn ang="0">
                    <a:pos x="1" y="84"/>
                  </a:cxn>
                  <a:cxn ang="0">
                    <a:pos x="0" y="82"/>
                  </a:cxn>
                  <a:cxn ang="0">
                    <a:pos x="6" y="73"/>
                  </a:cxn>
                  <a:cxn ang="0">
                    <a:pos x="15" y="59"/>
                  </a:cxn>
                  <a:cxn ang="0">
                    <a:pos x="26" y="45"/>
                  </a:cxn>
                  <a:cxn ang="0">
                    <a:pos x="36" y="31"/>
                  </a:cxn>
                  <a:cxn ang="0">
                    <a:pos x="46" y="21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61" y="10"/>
                  </a:cxn>
                  <a:cxn ang="0">
                    <a:pos x="67" y="7"/>
                  </a:cxn>
                  <a:cxn ang="0">
                    <a:pos x="73" y="4"/>
                  </a:cxn>
                  <a:cxn ang="0">
                    <a:pos x="79" y="2"/>
                  </a:cxn>
                  <a:cxn ang="0">
                    <a:pos x="85" y="0"/>
                  </a:cxn>
                  <a:cxn ang="0">
                    <a:pos x="92" y="0"/>
                  </a:cxn>
                </a:cxnLst>
                <a:rect l="0" t="0" r="r" b="b"/>
                <a:pathLst>
                  <a:path w="92" h="84">
                    <a:moveTo>
                      <a:pt x="92" y="0"/>
                    </a:moveTo>
                    <a:lnTo>
                      <a:pt x="84" y="7"/>
                    </a:lnTo>
                    <a:lnTo>
                      <a:pt x="76" y="14"/>
                    </a:lnTo>
                    <a:lnTo>
                      <a:pt x="67" y="22"/>
                    </a:lnTo>
                    <a:lnTo>
                      <a:pt x="60" y="31"/>
                    </a:lnTo>
                    <a:lnTo>
                      <a:pt x="51" y="37"/>
                    </a:lnTo>
                    <a:lnTo>
                      <a:pt x="44" y="45"/>
                    </a:lnTo>
                    <a:lnTo>
                      <a:pt x="36" y="51"/>
                    </a:lnTo>
                    <a:lnTo>
                      <a:pt x="28" y="58"/>
                    </a:lnTo>
                    <a:lnTo>
                      <a:pt x="8" y="77"/>
                    </a:lnTo>
                    <a:lnTo>
                      <a:pt x="1" y="84"/>
                    </a:lnTo>
                    <a:lnTo>
                      <a:pt x="0" y="82"/>
                    </a:lnTo>
                    <a:lnTo>
                      <a:pt x="6" y="73"/>
                    </a:lnTo>
                    <a:lnTo>
                      <a:pt x="15" y="59"/>
                    </a:lnTo>
                    <a:lnTo>
                      <a:pt x="26" y="45"/>
                    </a:lnTo>
                    <a:lnTo>
                      <a:pt x="36" y="31"/>
                    </a:lnTo>
                    <a:lnTo>
                      <a:pt x="46" y="21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61" y="10"/>
                    </a:lnTo>
                    <a:lnTo>
                      <a:pt x="67" y="7"/>
                    </a:lnTo>
                    <a:lnTo>
                      <a:pt x="73" y="4"/>
                    </a:lnTo>
                    <a:lnTo>
                      <a:pt x="79" y="2"/>
                    </a:lnTo>
                    <a:lnTo>
                      <a:pt x="85" y="0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E3BFA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78" name="Freeform 286"/>
              <p:cNvSpPr>
                <a:spLocks/>
              </p:cNvSpPr>
              <p:nvPr/>
            </p:nvSpPr>
            <p:spPr bwMode="auto">
              <a:xfrm>
                <a:off x="5592763" y="3579813"/>
                <a:ext cx="12700" cy="14288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76" y="7"/>
                  </a:cxn>
                  <a:cxn ang="0">
                    <a:pos x="69" y="14"/>
                  </a:cxn>
                  <a:cxn ang="0">
                    <a:pos x="61" y="20"/>
                  </a:cxn>
                  <a:cxn ang="0">
                    <a:pos x="54" y="28"/>
                  </a:cxn>
                  <a:cxn ang="0">
                    <a:pos x="46" y="34"/>
                  </a:cxn>
                  <a:cxn ang="0">
                    <a:pos x="40" y="40"/>
                  </a:cxn>
                  <a:cxn ang="0">
                    <a:pos x="32" y="47"/>
                  </a:cxn>
                  <a:cxn ang="0">
                    <a:pos x="25" y="53"/>
                  </a:cxn>
                  <a:cxn ang="0">
                    <a:pos x="9" y="69"/>
                  </a:cxn>
                  <a:cxn ang="0">
                    <a:pos x="1" y="76"/>
                  </a:cxn>
                  <a:cxn ang="0">
                    <a:pos x="0" y="74"/>
                  </a:cxn>
                  <a:cxn ang="0">
                    <a:pos x="7" y="67"/>
                  </a:cxn>
                  <a:cxn ang="0">
                    <a:pos x="14" y="55"/>
                  </a:cxn>
                  <a:cxn ang="0">
                    <a:pos x="24" y="42"/>
                  </a:cxn>
                  <a:cxn ang="0">
                    <a:pos x="33" y="29"/>
                  </a:cxn>
                  <a:cxn ang="0">
                    <a:pos x="42" y="21"/>
                  </a:cxn>
                  <a:cxn ang="0">
                    <a:pos x="52" y="13"/>
                  </a:cxn>
                  <a:cxn ang="0">
                    <a:pos x="62" y="7"/>
                  </a:cxn>
                  <a:cxn ang="0">
                    <a:pos x="67" y="4"/>
                  </a:cxn>
                  <a:cxn ang="0">
                    <a:pos x="72" y="2"/>
                  </a:cxn>
                  <a:cxn ang="0">
                    <a:pos x="78" y="0"/>
                  </a:cxn>
                  <a:cxn ang="0">
                    <a:pos x="84" y="0"/>
                  </a:cxn>
                </a:cxnLst>
                <a:rect l="0" t="0" r="r" b="b"/>
                <a:pathLst>
                  <a:path w="84" h="76">
                    <a:moveTo>
                      <a:pt x="84" y="0"/>
                    </a:moveTo>
                    <a:lnTo>
                      <a:pt x="76" y="7"/>
                    </a:lnTo>
                    <a:lnTo>
                      <a:pt x="69" y="14"/>
                    </a:lnTo>
                    <a:lnTo>
                      <a:pt x="61" y="20"/>
                    </a:lnTo>
                    <a:lnTo>
                      <a:pt x="54" y="28"/>
                    </a:lnTo>
                    <a:lnTo>
                      <a:pt x="46" y="34"/>
                    </a:lnTo>
                    <a:lnTo>
                      <a:pt x="40" y="40"/>
                    </a:lnTo>
                    <a:lnTo>
                      <a:pt x="32" y="47"/>
                    </a:lnTo>
                    <a:lnTo>
                      <a:pt x="25" y="53"/>
                    </a:lnTo>
                    <a:lnTo>
                      <a:pt x="9" y="69"/>
                    </a:lnTo>
                    <a:lnTo>
                      <a:pt x="1" y="76"/>
                    </a:lnTo>
                    <a:lnTo>
                      <a:pt x="0" y="74"/>
                    </a:lnTo>
                    <a:lnTo>
                      <a:pt x="7" y="67"/>
                    </a:lnTo>
                    <a:lnTo>
                      <a:pt x="14" y="55"/>
                    </a:lnTo>
                    <a:lnTo>
                      <a:pt x="24" y="42"/>
                    </a:lnTo>
                    <a:lnTo>
                      <a:pt x="33" y="29"/>
                    </a:lnTo>
                    <a:lnTo>
                      <a:pt x="42" y="21"/>
                    </a:lnTo>
                    <a:lnTo>
                      <a:pt x="52" y="13"/>
                    </a:lnTo>
                    <a:lnTo>
                      <a:pt x="62" y="7"/>
                    </a:lnTo>
                    <a:lnTo>
                      <a:pt x="67" y="4"/>
                    </a:lnTo>
                    <a:lnTo>
                      <a:pt x="72" y="2"/>
                    </a:lnTo>
                    <a:lnTo>
                      <a:pt x="78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E0BD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79" name="Freeform 287"/>
              <p:cNvSpPr>
                <a:spLocks/>
              </p:cNvSpPr>
              <p:nvPr/>
            </p:nvSpPr>
            <p:spPr bwMode="auto">
              <a:xfrm>
                <a:off x="5594350" y="3579813"/>
                <a:ext cx="11113" cy="12700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67" y="6"/>
                  </a:cxn>
                  <a:cxn ang="0">
                    <a:pos x="61" y="12"/>
                  </a:cxn>
                  <a:cxn ang="0">
                    <a:pos x="54" y="18"/>
                  </a:cxn>
                  <a:cxn ang="0">
                    <a:pos x="48" y="24"/>
                  </a:cxn>
                  <a:cxn ang="0">
                    <a:pos x="41" y="29"/>
                  </a:cxn>
                  <a:cxn ang="0">
                    <a:pos x="35" y="35"/>
                  </a:cxn>
                  <a:cxn ang="0">
                    <a:pos x="29" y="40"/>
                  </a:cxn>
                  <a:cxn ang="0">
                    <a:pos x="23" y="46"/>
                  </a:cxn>
                  <a:cxn ang="0">
                    <a:pos x="7" y="61"/>
                  </a:cxn>
                  <a:cxn ang="0">
                    <a:pos x="1" y="68"/>
                  </a:cxn>
                  <a:cxn ang="0">
                    <a:pos x="0" y="66"/>
                  </a:cxn>
                  <a:cxn ang="0">
                    <a:pos x="6" y="61"/>
                  </a:cxn>
                  <a:cxn ang="0">
                    <a:pos x="13" y="50"/>
                  </a:cxn>
                  <a:cxn ang="0">
                    <a:pos x="21" y="38"/>
                  </a:cxn>
                  <a:cxn ang="0">
                    <a:pos x="30" y="27"/>
                  </a:cxn>
                  <a:cxn ang="0">
                    <a:pos x="38" y="19"/>
                  </a:cxn>
                  <a:cxn ang="0">
                    <a:pos x="46" y="13"/>
                  </a:cxn>
                  <a:cxn ang="0">
                    <a:pos x="56" y="8"/>
                  </a:cxn>
                  <a:cxn ang="0">
                    <a:pos x="63" y="2"/>
                  </a:cxn>
                  <a:cxn ang="0">
                    <a:pos x="73" y="0"/>
                  </a:cxn>
                </a:cxnLst>
                <a:rect l="0" t="0" r="r" b="b"/>
                <a:pathLst>
                  <a:path w="73" h="68">
                    <a:moveTo>
                      <a:pt x="73" y="0"/>
                    </a:moveTo>
                    <a:lnTo>
                      <a:pt x="67" y="6"/>
                    </a:lnTo>
                    <a:lnTo>
                      <a:pt x="61" y="12"/>
                    </a:lnTo>
                    <a:lnTo>
                      <a:pt x="54" y="18"/>
                    </a:lnTo>
                    <a:lnTo>
                      <a:pt x="48" y="24"/>
                    </a:lnTo>
                    <a:lnTo>
                      <a:pt x="41" y="29"/>
                    </a:lnTo>
                    <a:lnTo>
                      <a:pt x="35" y="35"/>
                    </a:lnTo>
                    <a:lnTo>
                      <a:pt x="29" y="40"/>
                    </a:lnTo>
                    <a:lnTo>
                      <a:pt x="23" y="46"/>
                    </a:lnTo>
                    <a:lnTo>
                      <a:pt x="7" y="61"/>
                    </a:lnTo>
                    <a:lnTo>
                      <a:pt x="1" y="68"/>
                    </a:lnTo>
                    <a:lnTo>
                      <a:pt x="0" y="66"/>
                    </a:lnTo>
                    <a:lnTo>
                      <a:pt x="6" y="61"/>
                    </a:lnTo>
                    <a:lnTo>
                      <a:pt x="13" y="50"/>
                    </a:lnTo>
                    <a:lnTo>
                      <a:pt x="21" y="38"/>
                    </a:lnTo>
                    <a:lnTo>
                      <a:pt x="30" y="27"/>
                    </a:lnTo>
                    <a:lnTo>
                      <a:pt x="38" y="19"/>
                    </a:lnTo>
                    <a:lnTo>
                      <a:pt x="46" y="13"/>
                    </a:lnTo>
                    <a:lnTo>
                      <a:pt x="56" y="8"/>
                    </a:lnTo>
                    <a:lnTo>
                      <a:pt x="63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EB8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80" name="Freeform 288"/>
              <p:cNvSpPr>
                <a:spLocks/>
              </p:cNvSpPr>
              <p:nvPr/>
            </p:nvSpPr>
            <p:spPr bwMode="auto">
              <a:xfrm>
                <a:off x="5595938" y="3579813"/>
                <a:ext cx="9525" cy="11113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58" y="4"/>
                  </a:cxn>
                  <a:cxn ang="0">
                    <a:pos x="53" y="10"/>
                  </a:cxn>
                  <a:cxn ang="0">
                    <a:pos x="47" y="16"/>
                  </a:cxn>
                  <a:cxn ang="0">
                    <a:pos x="41" y="23"/>
                  </a:cxn>
                  <a:cxn ang="0">
                    <a:pos x="35" y="27"/>
                  </a:cxn>
                  <a:cxn ang="0">
                    <a:pos x="30" y="31"/>
                  </a:cxn>
                  <a:cxn ang="0">
                    <a:pos x="25" y="35"/>
                  </a:cxn>
                  <a:cxn ang="0">
                    <a:pos x="20" y="41"/>
                  </a:cxn>
                  <a:cxn ang="0">
                    <a:pos x="6" y="55"/>
                  </a:cxn>
                  <a:cxn ang="0">
                    <a:pos x="0" y="61"/>
                  </a:cxn>
                  <a:cxn ang="0">
                    <a:pos x="0" y="60"/>
                  </a:cxn>
                  <a:cxn ang="0">
                    <a:pos x="5" y="55"/>
                  </a:cxn>
                  <a:cxn ang="0">
                    <a:pos x="11" y="46"/>
                  </a:cxn>
                  <a:cxn ang="0">
                    <a:pos x="20" y="35"/>
                  </a:cxn>
                  <a:cxn ang="0">
                    <a:pos x="27" y="25"/>
                  </a:cxn>
                  <a:cxn ang="0">
                    <a:pos x="33" y="19"/>
                  </a:cxn>
                  <a:cxn ang="0">
                    <a:pos x="41" y="14"/>
                  </a:cxn>
                  <a:cxn ang="0">
                    <a:pos x="49" y="9"/>
                  </a:cxn>
                  <a:cxn ang="0">
                    <a:pos x="56" y="3"/>
                  </a:cxn>
                  <a:cxn ang="0">
                    <a:pos x="64" y="0"/>
                  </a:cxn>
                </a:cxnLst>
                <a:rect l="0" t="0" r="r" b="b"/>
                <a:pathLst>
                  <a:path w="64" h="61">
                    <a:moveTo>
                      <a:pt x="64" y="0"/>
                    </a:moveTo>
                    <a:lnTo>
                      <a:pt x="58" y="4"/>
                    </a:lnTo>
                    <a:lnTo>
                      <a:pt x="53" y="10"/>
                    </a:lnTo>
                    <a:lnTo>
                      <a:pt x="47" y="16"/>
                    </a:lnTo>
                    <a:lnTo>
                      <a:pt x="41" y="23"/>
                    </a:lnTo>
                    <a:lnTo>
                      <a:pt x="35" y="27"/>
                    </a:lnTo>
                    <a:lnTo>
                      <a:pt x="30" y="31"/>
                    </a:lnTo>
                    <a:lnTo>
                      <a:pt x="25" y="35"/>
                    </a:lnTo>
                    <a:lnTo>
                      <a:pt x="20" y="41"/>
                    </a:lnTo>
                    <a:lnTo>
                      <a:pt x="6" y="55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20" y="35"/>
                    </a:lnTo>
                    <a:lnTo>
                      <a:pt x="27" y="25"/>
                    </a:lnTo>
                    <a:lnTo>
                      <a:pt x="33" y="19"/>
                    </a:lnTo>
                    <a:lnTo>
                      <a:pt x="41" y="14"/>
                    </a:lnTo>
                    <a:lnTo>
                      <a:pt x="49" y="9"/>
                    </a:lnTo>
                    <a:lnTo>
                      <a:pt x="56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D9B3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81" name="Freeform 289"/>
              <p:cNvSpPr>
                <a:spLocks/>
              </p:cNvSpPr>
              <p:nvPr/>
            </p:nvSpPr>
            <p:spPr bwMode="auto">
              <a:xfrm>
                <a:off x="5595938" y="3579813"/>
                <a:ext cx="9525" cy="952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47" y="9"/>
                  </a:cxn>
                  <a:cxn ang="0">
                    <a:pos x="37" y="19"/>
                  </a:cxn>
                  <a:cxn ang="0">
                    <a:pos x="31" y="22"/>
                  </a:cxn>
                  <a:cxn ang="0">
                    <a:pos x="27" y="26"/>
                  </a:cxn>
                  <a:cxn ang="0">
                    <a:pos x="22" y="30"/>
                  </a:cxn>
                  <a:cxn ang="0">
                    <a:pos x="17" y="36"/>
                  </a:cxn>
                  <a:cxn ang="0">
                    <a:pos x="5" y="48"/>
                  </a:cxn>
                  <a:cxn ang="0">
                    <a:pos x="0" y="53"/>
                  </a:cxn>
                  <a:cxn ang="0">
                    <a:pos x="5" y="49"/>
                  </a:cxn>
                  <a:cxn ang="0">
                    <a:pos x="11" y="40"/>
                  </a:cxn>
                  <a:cxn ang="0">
                    <a:pos x="18" y="32"/>
                  </a:cxn>
                  <a:cxn ang="0">
                    <a:pos x="24" y="24"/>
                  </a:cxn>
                  <a:cxn ang="0">
                    <a:pos x="30" y="19"/>
                  </a:cxn>
                  <a:cxn ang="0">
                    <a:pos x="37" y="14"/>
                  </a:cxn>
                  <a:cxn ang="0">
                    <a:pos x="45" y="9"/>
                  </a:cxn>
                  <a:cxn ang="0">
                    <a:pos x="50" y="4"/>
                  </a:cxn>
                  <a:cxn ang="0">
                    <a:pos x="57" y="0"/>
                  </a:cxn>
                </a:cxnLst>
                <a:rect l="0" t="0" r="r" b="b"/>
                <a:pathLst>
                  <a:path w="57" h="53">
                    <a:moveTo>
                      <a:pt x="57" y="0"/>
                    </a:moveTo>
                    <a:lnTo>
                      <a:pt x="47" y="9"/>
                    </a:lnTo>
                    <a:lnTo>
                      <a:pt x="37" y="19"/>
                    </a:lnTo>
                    <a:lnTo>
                      <a:pt x="31" y="22"/>
                    </a:lnTo>
                    <a:lnTo>
                      <a:pt x="27" y="26"/>
                    </a:lnTo>
                    <a:lnTo>
                      <a:pt x="22" y="30"/>
                    </a:lnTo>
                    <a:lnTo>
                      <a:pt x="17" y="36"/>
                    </a:lnTo>
                    <a:lnTo>
                      <a:pt x="5" y="48"/>
                    </a:lnTo>
                    <a:lnTo>
                      <a:pt x="0" y="53"/>
                    </a:lnTo>
                    <a:lnTo>
                      <a:pt x="5" y="49"/>
                    </a:lnTo>
                    <a:lnTo>
                      <a:pt x="11" y="40"/>
                    </a:lnTo>
                    <a:lnTo>
                      <a:pt x="18" y="32"/>
                    </a:lnTo>
                    <a:lnTo>
                      <a:pt x="24" y="24"/>
                    </a:lnTo>
                    <a:lnTo>
                      <a:pt x="30" y="19"/>
                    </a:lnTo>
                    <a:lnTo>
                      <a:pt x="37" y="14"/>
                    </a:lnTo>
                    <a:lnTo>
                      <a:pt x="45" y="9"/>
                    </a:lnTo>
                    <a:lnTo>
                      <a:pt x="50" y="4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6B0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82" name="Freeform 290"/>
              <p:cNvSpPr>
                <a:spLocks/>
              </p:cNvSpPr>
              <p:nvPr/>
            </p:nvSpPr>
            <p:spPr bwMode="auto">
              <a:xfrm>
                <a:off x="5605463" y="3560763"/>
                <a:ext cx="3175" cy="317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6" y="8"/>
                  </a:cxn>
                  <a:cxn ang="0">
                    <a:pos x="13" y="18"/>
                  </a:cxn>
                  <a:cxn ang="0">
                    <a:pos x="6" y="22"/>
                  </a:cxn>
                  <a:cxn ang="0">
                    <a:pos x="2" y="19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9" y="0"/>
                  </a:cxn>
                  <a:cxn ang="0">
                    <a:pos x="13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6" y="8"/>
                    </a:lnTo>
                    <a:lnTo>
                      <a:pt x="13" y="18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4F4F4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83" name="Freeform 291"/>
              <p:cNvSpPr>
                <a:spLocks/>
              </p:cNvSpPr>
              <p:nvPr/>
            </p:nvSpPr>
            <p:spPr bwMode="auto">
              <a:xfrm>
                <a:off x="5589588" y="3716338"/>
                <a:ext cx="17463" cy="41275"/>
              </a:xfrm>
              <a:custGeom>
                <a:avLst/>
                <a:gdLst/>
                <a:ahLst/>
                <a:cxnLst>
                  <a:cxn ang="0">
                    <a:pos x="108" y="139"/>
                  </a:cxn>
                  <a:cxn ang="0">
                    <a:pos x="0" y="237"/>
                  </a:cxn>
                  <a:cxn ang="0">
                    <a:pos x="0" y="112"/>
                  </a:cxn>
                  <a:cxn ang="0">
                    <a:pos x="94" y="0"/>
                  </a:cxn>
                  <a:cxn ang="0">
                    <a:pos x="94" y="6"/>
                  </a:cxn>
                  <a:cxn ang="0">
                    <a:pos x="96" y="22"/>
                  </a:cxn>
                  <a:cxn ang="0">
                    <a:pos x="98" y="45"/>
                  </a:cxn>
                  <a:cxn ang="0">
                    <a:pos x="101" y="73"/>
                  </a:cxn>
                  <a:cxn ang="0">
                    <a:pos x="103" y="98"/>
                  </a:cxn>
                  <a:cxn ang="0">
                    <a:pos x="105" y="120"/>
                  </a:cxn>
                  <a:cxn ang="0">
                    <a:pos x="107" y="135"/>
                  </a:cxn>
                  <a:cxn ang="0">
                    <a:pos x="108" y="139"/>
                  </a:cxn>
                </a:cxnLst>
                <a:rect l="0" t="0" r="r" b="b"/>
                <a:pathLst>
                  <a:path w="108" h="237">
                    <a:moveTo>
                      <a:pt x="108" y="139"/>
                    </a:moveTo>
                    <a:lnTo>
                      <a:pt x="0" y="237"/>
                    </a:lnTo>
                    <a:lnTo>
                      <a:pt x="0" y="112"/>
                    </a:lnTo>
                    <a:lnTo>
                      <a:pt x="94" y="0"/>
                    </a:lnTo>
                    <a:lnTo>
                      <a:pt x="94" y="6"/>
                    </a:lnTo>
                    <a:lnTo>
                      <a:pt x="96" y="22"/>
                    </a:lnTo>
                    <a:lnTo>
                      <a:pt x="98" y="45"/>
                    </a:lnTo>
                    <a:lnTo>
                      <a:pt x="101" y="73"/>
                    </a:lnTo>
                    <a:lnTo>
                      <a:pt x="103" y="98"/>
                    </a:lnTo>
                    <a:lnTo>
                      <a:pt x="105" y="120"/>
                    </a:lnTo>
                    <a:lnTo>
                      <a:pt x="107" y="135"/>
                    </a:lnTo>
                    <a:lnTo>
                      <a:pt x="108" y="139"/>
                    </a:lnTo>
                    <a:close/>
                  </a:path>
                </a:pathLst>
              </a:custGeom>
              <a:solidFill>
                <a:srgbClr val="26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84" name="Freeform 292"/>
              <p:cNvSpPr>
                <a:spLocks/>
              </p:cNvSpPr>
              <p:nvPr/>
            </p:nvSpPr>
            <p:spPr bwMode="auto">
              <a:xfrm>
                <a:off x="5588000" y="3695701"/>
                <a:ext cx="17463" cy="31750"/>
              </a:xfrm>
              <a:custGeom>
                <a:avLst/>
                <a:gdLst/>
                <a:ahLst/>
                <a:cxnLst>
                  <a:cxn ang="0">
                    <a:pos x="114" y="91"/>
                  </a:cxn>
                  <a:cxn ang="0">
                    <a:pos x="27" y="180"/>
                  </a:cxn>
                  <a:cxn ang="0">
                    <a:pos x="0" y="97"/>
                  </a:cxn>
                  <a:cxn ang="0">
                    <a:pos x="106" y="0"/>
                  </a:cxn>
                  <a:cxn ang="0">
                    <a:pos x="106" y="4"/>
                  </a:cxn>
                  <a:cxn ang="0">
                    <a:pos x="107" y="15"/>
                  </a:cxn>
                  <a:cxn ang="0">
                    <a:pos x="109" y="30"/>
                  </a:cxn>
                  <a:cxn ang="0">
                    <a:pos x="111" y="49"/>
                  </a:cxn>
                  <a:cxn ang="0">
                    <a:pos x="112" y="66"/>
                  </a:cxn>
                  <a:cxn ang="0">
                    <a:pos x="114" y="80"/>
                  </a:cxn>
                  <a:cxn ang="0">
                    <a:pos x="114" y="89"/>
                  </a:cxn>
                  <a:cxn ang="0">
                    <a:pos x="114" y="91"/>
                  </a:cxn>
                </a:cxnLst>
                <a:rect l="0" t="0" r="r" b="b"/>
                <a:pathLst>
                  <a:path w="114" h="180">
                    <a:moveTo>
                      <a:pt x="114" y="91"/>
                    </a:moveTo>
                    <a:lnTo>
                      <a:pt x="27" y="180"/>
                    </a:lnTo>
                    <a:lnTo>
                      <a:pt x="0" y="97"/>
                    </a:lnTo>
                    <a:lnTo>
                      <a:pt x="106" y="0"/>
                    </a:lnTo>
                    <a:lnTo>
                      <a:pt x="106" y="4"/>
                    </a:lnTo>
                    <a:lnTo>
                      <a:pt x="107" y="15"/>
                    </a:lnTo>
                    <a:lnTo>
                      <a:pt x="109" y="30"/>
                    </a:lnTo>
                    <a:lnTo>
                      <a:pt x="111" y="49"/>
                    </a:lnTo>
                    <a:lnTo>
                      <a:pt x="112" y="66"/>
                    </a:lnTo>
                    <a:lnTo>
                      <a:pt x="114" y="80"/>
                    </a:lnTo>
                    <a:lnTo>
                      <a:pt x="114" y="89"/>
                    </a:lnTo>
                    <a:lnTo>
                      <a:pt x="114" y="91"/>
                    </a:lnTo>
                    <a:close/>
                  </a:path>
                </a:pathLst>
              </a:custGeom>
              <a:solidFill>
                <a:srgbClr val="26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85" name="Freeform 293"/>
              <p:cNvSpPr>
                <a:spLocks/>
              </p:cNvSpPr>
              <p:nvPr/>
            </p:nvSpPr>
            <p:spPr bwMode="auto">
              <a:xfrm>
                <a:off x="5588000" y="3698876"/>
                <a:ext cx="17463" cy="30163"/>
              </a:xfrm>
              <a:custGeom>
                <a:avLst/>
                <a:gdLst/>
                <a:ahLst/>
                <a:cxnLst>
                  <a:cxn ang="0">
                    <a:pos x="113" y="82"/>
                  </a:cxn>
                  <a:cxn ang="0">
                    <a:pos x="101" y="92"/>
                  </a:cxn>
                  <a:cxn ang="0">
                    <a:pos x="90" y="104"/>
                  </a:cxn>
                  <a:cxn ang="0">
                    <a:pos x="79" y="114"/>
                  </a:cxn>
                  <a:cxn ang="0">
                    <a:pos x="69" y="126"/>
                  </a:cxn>
                  <a:cxn ang="0">
                    <a:pos x="56" y="136"/>
                  </a:cxn>
                  <a:cxn ang="0">
                    <a:pos x="46" y="147"/>
                  </a:cxn>
                  <a:cxn ang="0">
                    <a:pos x="35" y="157"/>
                  </a:cxn>
                  <a:cxn ang="0">
                    <a:pos x="24" y="170"/>
                  </a:cxn>
                  <a:cxn ang="0">
                    <a:pos x="21" y="159"/>
                  </a:cxn>
                  <a:cxn ang="0">
                    <a:pos x="18" y="150"/>
                  </a:cxn>
                  <a:cxn ang="0">
                    <a:pos x="15" y="141"/>
                  </a:cxn>
                  <a:cxn ang="0">
                    <a:pos x="12" y="132"/>
                  </a:cxn>
                  <a:cxn ang="0">
                    <a:pos x="9" y="123"/>
                  </a:cxn>
                  <a:cxn ang="0">
                    <a:pos x="6" y="114"/>
                  </a:cxn>
                  <a:cxn ang="0">
                    <a:pos x="2" y="105"/>
                  </a:cxn>
                  <a:cxn ang="0">
                    <a:pos x="0" y="95"/>
                  </a:cxn>
                  <a:cxn ang="0">
                    <a:pos x="13" y="83"/>
                  </a:cxn>
                  <a:cxn ang="0">
                    <a:pos x="25" y="71"/>
                  </a:cxn>
                  <a:cxn ang="0">
                    <a:pos x="39" y="59"/>
                  </a:cxn>
                  <a:cxn ang="0">
                    <a:pos x="52" y="48"/>
                  </a:cxn>
                  <a:cxn ang="0">
                    <a:pos x="65" y="36"/>
                  </a:cxn>
                  <a:cxn ang="0">
                    <a:pos x="78" y="23"/>
                  </a:cxn>
                  <a:cxn ang="0">
                    <a:pos x="91" y="11"/>
                  </a:cxn>
                  <a:cxn ang="0">
                    <a:pos x="105" y="0"/>
                  </a:cxn>
                  <a:cxn ang="0">
                    <a:pos x="105" y="3"/>
                  </a:cxn>
                  <a:cxn ang="0">
                    <a:pos x="106" y="13"/>
                  </a:cxn>
                  <a:cxn ang="0">
                    <a:pos x="107" y="27"/>
                  </a:cxn>
                  <a:cxn ang="0">
                    <a:pos x="110" y="45"/>
                  </a:cxn>
                  <a:cxn ang="0">
                    <a:pos x="111" y="60"/>
                  </a:cxn>
                  <a:cxn ang="0">
                    <a:pos x="112" y="73"/>
                  </a:cxn>
                  <a:cxn ang="0">
                    <a:pos x="112" y="80"/>
                  </a:cxn>
                  <a:cxn ang="0">
                    <a:pos x="113" y="82"/>
                  </a:cxn>
                </a:cxnLst>
                <a:rect l="0" t="0" r="r" b="b"/>
                <a:pathLst>
                  <a:path w="113" h="170">
                    <a:moveTo>
                      <a:pt x="113" y="82"/>
                    </a:moveTo>
                    <a:lnTo>
                      <a:pt x="101" y="92"/>
                    </a:lnTo>
                    <a:lnTo>
                      <a:pt x="90" y="104"/>
                    </a:lnTo>
                    <a:lnTo>
                      <a:pt x="79" y="114"/>
                    </a:lnTo>
                    <a:lnTo>
                      <a:pt x="69" y="126"/>
                    </a:lnTo>
                    <a:lnTo>
                      <a:pt x="56" y="136"/>
                    </a:lnTo>
                    <a:lnTo>
                      <a:pt x="46" y="147"/>
                    </a:lnTo>
                    <a:lnTo>
                      <a:pt x="35" y="157"/>
                    </a:lnTo>
                    <a:lnTo>
                      <a:pt x="24" y="170"/>
                    </a:lnTo>
                    <a:lnTo>
                      <a:pt x="21" y="159"/>
                    </a:lnTo>
                    <a:lnTo>
                      <a:pt x="18" y="150"/>
                    </a:lnTo>
                    <a:lnTo>
                      <a:pt x="15" y="141"/>
                    </a:lnTo>
                    <a:lnTo>
                      <a:pt x="12" y="132"/>
                    </a:lnTo>
                    <a:lnTo>
                      <a:pt x="9" y="123"/>
                    </a:lnTo>
                    <a:lnTo>
                      <a:pt x="6" y="114"/>
                    </a:lnTo>
                    <a:lnTo>
                      <a:pt x="2" y="105"/>
                    </a:lnTo>
                    <a:lnTo>
                      <a:pt x="0" y="95"/>
                    </a:lnTo>
                    <a:lnTo>
                      <a:pt x="13" y="83"/>
                    </a:lnTo>
                    <a:lnTo>
                      <a:pt x="25" y="71"/>
                    </a:lnTo>
                    <a:lnTo>
                      <a:pt x="39" y="59"/>
                    </a:lnTo>
                    <a:lnTo>
                      <a:pt x="52" y="48"/>
                    </a:lnTo>
                    <a:lnTo>
                      <a:pt x="65" y="36"/>
                    </a:lnTo>
                    <a:lnTo>
                      <a:pt x="78" y="23"/>
                    </a:lnTo>
                    <a:lnTo>
                      <a:pt x="91" y="11"/>
                    </a:lnTo>
                    <a:lnTo>
                      <a:pt x="105" y="0"/>
                    </a:lnTo>
                    <a:lnTo>
                      <a:pt x="105" y="3"/>
                    </a:lnTo>
                    <a:lnTo>
                      <a:pt x="106" y="13"/>
                    </a:lnTo>
                    <a:lnTo>
                      <a:pt x="107" y="27"/>
                    </a:lnTo>
                    <a:lnTo>
                      <a:pt x="110" y="45"/>
                    </a:lnTo>
                    <a:lnTo>
                      <a:pt x="111" y="60"/>
                    </a:lnTo>
                    <a:lnTo>
                      <a:pt x="112" y="73"/>
                    </a:lnTo>
                    <a:lnTo>
                      <a:pt x="112" y="80"/>
                    </a:lnTo>
                    <a:lnTo>
                      <a:pt x="113" y="82"/>
                    </a:lnTo>
                    <a:close/>
                  </a:path>
                </a:pathLst>
              </a:custGeom>
              <a:solidFill>
                <a:srgbClr val="2E52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86" name="Freeform 294"/>
              <p:cNvSpPr>
                <a:spLocks/>
              </p:cNvSpPr>
              <p:nvPr/>
            </p:nvSpPr>
            <p:spPr bwMode="auto">
              <a:xfrm>
                <a:off x="5588000" y="3700463"/>
                <a:ext cx="17463" cy="28575"/>
              </a:xfrm>
              <a:custGeom>
                <a:avLst/>
                <a:gdLst/>
                <a:ahLst/>
                <a:cxnLst>
                  <a:cxn ang="0">
                    <a:pos x="109" y="73"/>
                  </a:cxn>
                  <a:cxn ang="0">
                    <a:pos x="98" y="83"/>
                  </a:cxn>
                  <a:cxn ang="0">
                    <a:pos x="86" y="95"/>
                  </a:cxn>
                  <a:cxn ang="0">
                    <a:pos x="75" y="106"/>
                  </a:cxn>
                  <a:cxn ang="0">
                    <a:pos x="65" y="117"/>
                  </a:cxn>
                  <a:cxn ang="0">
                    <a:pos x="53" y="127"/>
                  </a:cxn>
                  <a:cxn ang="0">
                    <a:pos x="43" y="138"/>
                  </a:cxn>
                  <a:cxn ang="0">
                    <a:pos x="32" y="149"/>
                  </a:cxn>
                  <a:cxn ang="0">
                    <a:pos x="22" y="161"/>
                  </a:cxn>
                  <a:cxn ang="0">
                    <a:pos x="19" y="151"/>
                  </a:cxn>
                  <a:cxn ang="0">
                    <a:pos x="16" y="143"/>
                  </a:cxn>
                  <a:cxn ang="0">
                    <a:pos x="13" y="135"/>
                  </a:cxn>
                  <a:cxn ang="0">
                    <a:pos x="11" y="128"/>
                  </a:cxn>
                  <a:cxn ang="0">
                    <a:pos x="8" y="119"/>
                  </a:cxn>
                  <a:cxn ang="0">
                    <a:pos x="5" y="111"/>
                  </a:cxn>
                  <a:cxn ang="0">
                    <a:pos x="2" y="103"/>
                  </a:cxn>
                  <a:cxn ang="0">
                    <a:pos x="0" y="96"/>
                  </a:cxn>
                  <a:cxn ang="0">
                    <a:pos x="12" y="83"/>
                  </a:cxn>
                  <a:cxn ang="0">
                    <a:pos x="24" y="71"/>
                  </a:cxn>
                  <a:cxn ang="0">
                    <a:pos x="38" y="59"/>
                  </a:cxn>
                  <a:cxn ang="0">
                    <a:pos x="51" y="48"/>
                  </a:cxn>
                  <a:cxn ang="0">
                    <a:pos x="64" y="36"/>
                  </a:cxn>
                  <a:cxn ang="0">
                    <a:pos x="76" y="24"/>
                  </a:cxn>
                  <a:cxn ang="0">
                    <a:pos x="90" y="11"/>
                  </a:cxn>
                  <a:cxn ang="0">
                    <a:pos x="103" y="0"/>
                  </a:cxn>
                  <a:cxn ang="0">
                    <a:pos x="103" y="3"/>
                  </a:cxn>
                  <a:cxn ang="0">
                    <a:pos x="104" y="12"/>
                  </a:cxn>
                  <a:cxn ang="0">
                    <a:pos x="105" y="25"/>
                  </a:cxn>
                  <a:cxn ang="0">
                    <a:pos x="107" y="40"/>
                  </a:cxn>
                  <a:cxn ang="0">
                    <a:pos x="108" y="53"/>
                  </a:cxn>
                  <a:cxn ang="0">
                    <a:pos x="109" y="65"/>
                  </a:cxn>
                  <a:cxn ang="0">
                    <a:pos x="109" y="72"/>
                  </a:cxn>
                  <a:cxn ang="0">
                    <a:pos x="109" y="73"/>
                  </a:cxn>
                </a:cxnLst>
                <a:rect l="0" t="0" r="r" b="b"/>
                <a:pathLst>
                  <a:path w="109" h="161">
                    <a:moveTo>
                      <a:pt x="109" y="73"/>
                    </a:moveTo>
                    <a:lnTo>
                      <a:pt x="98" y="83"/>
                    </a:lnTo>
                    <a:lnTo>
                      <a:pt x="86" y="95"/>
                    </a:lnTo>
                    <a:lnTo>
                      <a:pt x="75" y="106"/>
                    </a:lnTo>
                    <a:lnTo>
                      <a:pt x="65" y="117"/>
                    </a:lnTo>
                    <a:lnTo>
                      <a:pt x="53" y="127"/>
                    </a:lnTo>
                    <a:lnTo>
                      <a:pt x="43" y="138"/>
                    </a:lnTo>
                    <a:lnTo>
                      <a:pt x="32" y="149"/>
                    </a:lnTo>
                    <a:lnTo>
                      <a:pt x="22" y="161"/>
                    </a:lnTo>
                    <a:lnTo>
                      <a:pt x="19" y="151"/>
                    </a:lnTo>
                    <a:lnTo>
                      <a:pt x="16" y="143"/>
                    </a:lnTo>
                    <a:lnTo>
                      <a:pt x="13" y="135"/>
                    </a:lnTo>
                    <a:lnTo>
                      <a:pt x="11" y="128"/>
                    </a:lnTo>
                    <a:lnTo>
                      <a:pt x="8" y="119"/>
                    </a:lnTo>
                    <a:lnTo>
                      <a:pt x="5" y="111"/>
                    </a:lnTo>
                    <a:lnTo>
                      <a:pt x="2" y="103"/>
                    </a:lnTo>
                    <a:lnTo>
                      <a:pt x="0" y="96"/>
                    </a:lnTo>
                    <a:lnTo>
                      <a:pt x="12" y="83"/>
                    </a:lnTo>
                    <a:lnTo>
                      <a:pt x="24" y="71"/>
                    </a:lnTo>
                    <a:lnTo>
                      <a:pt x="38" y="59"/>
                    </a:lnTo>
                    <a:lnTo>
                      <a:pt x="51" y="48"/>
                    </a:lnTo>
                    <a:lnTo>
                      <a:pt x="64" y="36"/>
                    </a:lnTo>
                    <a:lnTo>
                      <a:pt x="76" y="24"/>
                    </a:lnTo>
                    <a:lnTo>
                      <a:pt x="90" y="11"/>
                    </a:lnTo>
                    <a:lnTo>
                      <a:pt x="103" y="0"/>
                    </a:lnTo>
                    <a:lnTo>
                      <a:pt x="103" y="3"/>
                    </a:lnTo>
                    <a:lnTo>
                      <a:pt x="104" y="12"/>
                    </a:lnTo>
                    <a:lnTo>
                      <a:pt x="105" y="25"/>
                    </a:lnTo>
                    <a:lnTo>
                      <a:pt x="107" y="40"/>
                    </a:lnTo>
                    <a:lnTo>
                      <a:pt x="108" y="53"/>
                    </a:lnTo>
                    <a:lnTo>
                      <a:pt x="109" y="65"/>
                    </a:lnTo>
                    <a:lnTo>
                      <a:pt x="109" y="72"/>
                    </a:lnTo>
                    <a:lnTo>
                      <a:pt x="109" y="73"/>
                    </a:lnTo>
                    <a:close/>
                  </a:path>
                </a:pathLst>
              </a:custGeom>
              <a:solidFill>
                <a:srgbClr val="3B5E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87" name="Freeform 295"/>
              <p:cNvSpPr>
                <a:spLocks/>
              </p:cNvSpPr>
              <p:nvPr/>
            </p:nvSpPr>
            <p:spPr bwMode="auto">
              <a:xfrm>
                <a:off x="5589588" y="3702051"/>
                <a:ext cx="15875" cy="26988"/>
              </a:xfrm>
              <a:custGeom>
                <a:avLst/>
                <a:gdLst/>
                <a:ahLst/>
                <a:cxnLst>
                  <a:cxn ang="0">
                    <a:pos x="105" y="61"/>
                  </a:cxn>
                  <a:cxn ang="0">
                    <a:pos x="94" y="71"/>
                  </a:cxn>
                  <a:cxn ang="0">
                    <a:pos x="83" y="83"/>
                  </a:cxn>
                  <a:cxn ang="0">
                    <a:pos x="72" y="94"/>
                  </a:cxn>
                  <a:cxn ang="0">
                    <a:pos x="62" y="106"/>
                  </a:cxn>
                  <a:cxn ang="0">
                    <a:pos x="50" y="116"/>
                  </a:cxn>
                  <a:cxn ang="0">
                    <a:pos x="40" y="127"/>
                  </a:cxn>
                  <a:cxn ang="0">
                    <a:pos x="29" y="138"/>
                  </a:cxn>
                  <a:cxn ang="0">
                    <a:pos x="18" y="151"/>
                  </a:cxn>
                  <a:cxn ang="0">
                    <a:pos x="15" y="143"/>
                  </a:cxn>
                  <a:cxn ang="0">
                    <a:pos x="13" y="135"/>
                  </a:cxn>
                  <a:cxn ang="0">
                    <a:pos x="11" y="127"/>
                  </a:cxn>
                  <a:cxn ang="0">
                    <a:pos x="9" y="121"/>
                  </a:cxn>
                  <a:cxn ang="0">
                    <a:pos x="6" y="114"/>
                  </a:cxn>
                  <a:cxn ang="0">
                    <a:pos x="4" y="107"/>
                  </a:cxn>
                  <a:cxn ang="0">
                    <a:pos x="2" y="100"/>
                  </a:cxn>
                  <a:cxn ang="0">
                    <a:pos x="0" y="93"/>
                  </a:cxn>
                  <a:cxn ang="0">
                    <a:pos x="12" y="81"/>
                  </a:cxn>
                  <a:cxn ang="0">
                    <a:pos x="24" y="69"/>
                  </a:cxn>
                  <a:cxn ang="0">
                    <a:pos x="37" y="58"/>
                  </a:cxn>
                  <a:cxn ang="0">
                    <a:pos x="49" y="47"/>
                  </a:cxn>
                  <a:cxn ang="0">
                    <a:pos x="62" y="35"/>
                  </a:cxn>
                  <a:cxn ang="0">
                    <a:pos x="74" y="24"/>
                  </a:cxn>
                  <a:cxn ang="0">
                    <a:pos x="87" y="12"/>
                  </a:cxn>
                  <a:cxn ang="0">
                    <a:pos x="100" y="0"/>
                  </a:cxn>
                  <a:cxn ang="0">
                    <a:pos x="100" y="2"/>
                  </a:cxn>
                  <a:cxn ang="0">
                    <a:pos x="101" y="12"/>
                  </a:cxn>
                  <a:cxn ang="0">
                    <a:pos x="102" y="22"/>
                  </a:cxn>
                  <a:cxn ang="0">
                    <a:pos x="104" y="35"/>
                  </a:cxn>
                  <a:cxn ang="0">
                    <a:pos x="105" y="46"/>
                  </a:cxn>
                  <a:cxn ang="0">
                    <a:pos x="106" y="56"/>
                  </a:cxn>
                  <a:cxn ang="0">
                    <a:pos x="105" y="61"/>
                  </a:cxn>
                </a:cxnLst>
                <a:rect l="0" t="0" r="r" b="b"/>
                <a:pathLst>
                  <a:path w="106" h="151">
                    <a:moveTo>
                      <a:pt x="105" y="61"/>
                    </a:moveTo>
                    <a:lnTo>
                      <a:pt x="94" y="71"/>
                    </a:lnTo>
                    <a:lnTo>
                      <a:pt x="83" y="83"/>
                    </a:lnTo>
                    <a:lnTo>
                      <a:pt x="72" y="94"/>
                    </a:lnTo>
                    <a:lnTo>
                      <a:pt x="62" y="106"/>
                    </a:lnTo>
                    <a:lnTo>
                      <a:pt x="50" y="116"/>
                    </a:lnTo>
                    <a:lnTo>
                      <a:pt x="40" y="127"/>
                    </a:lnTo>
                    <a:lnTo>
                      <a:pt x="29" y="138"/>
                    </a:lnTo>
                    <a:lnTo>
                      <a:pt x="18" y="151"/>
                    </a:lnTo>
                    <a:lnTo>
                      <a:pt x="15" y="143"/>
                    </a:lnTo>
                    <a:lnTo>
                      <a:pt x="13" y="135"/>
                    </a:lnTo>
                    <a:lnTo>
                      <a:pt x="11" y="127"/>
                    </a:lnTo>
                    <a:lnTo>
                      <a:pt x="9" y="121"/>
                    </a:lnTo>
                    <a:lnTo>
                      <a:pt x="6" y="114"/>
                    </a:lnTo>
                    <a:lnTo>
                      <a:pt x="4" y="107"/>
                    </a:lnTo>
                    <a:lnTo>
                      <a:pt x="2" y="100"/>
                    </a:lnTo>
                    <a:lnTo>
                      <a:pt x="0" y="93"/>
                    </a:lnTo>
                    <a:lnTo>
                      <a:pt x="12" y="81"/>
                    </a:lnTo>
                    <a:lnTo>
                      <a:pt x="24" y="69"/>
                    </a:lnTo>
                    <a:lnTo>
                      <a:pt x="37" y="58"/>
                    </a:lnTo>
                    <a:lnTo>
                      <a:pt x="49" y="47"/>
                    </a:lnTo>
                    <a:lnTo>
                      <a:pt x="62" y="35"/>
                    </a:lnTo>
                    <a:lnTo>
                      <a:pt x="74" y="24"/>
                    </a:lnTo>
                    <a:lnTo>
                      <a:pt x="87" y="12"/>
                    </a:lnTo>
                    <a:lnTo>
                      <a:pt x="100" y="0"/>
                    </a:lnTo>
                    <a:lnTo>
                      <a:pt x="100" y="2"/>
                    </a:lnTo>
                    <a:lnTo>
                      <a:pt x="101" y="12"/>
                    </a:lnTo>
                    <a:lnTo>
                      <a:pt x="102" y="22"/>
                    </a:lnTo>
                    <a:lnTo>
                      <a:pt x="104" y="35"/>
                    </a:lnTo>
                    <a:lnTo>
                      <a:pt x="105" y="46"/>
                    </a:lnTo>
                    <a:lnTo>
                      <a:pt x="106" y="56"/>
                    </a:lnTo>
                    <a:lnTo>
                      <a:pt x="105" y="61"/>
                    </a:lnTo>
                    <a:close/>
                  </a:path>
                </a:pathLst>
              </a:custGeom>
              <a:solidFill>
                <a:srgbClr val="476E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88" name="Freeform 296"/>
              <p:cNvSpPr>
                <a:spLocks/>
              </p:cNvSpPr>
              <p:nvPr/>
            </p:nvSpPr>
            <p:spPr bwMode="auto">
              <a:xfrm>
                <a:off x="5589588" y="3705226"/>
                <a:ext cx="15875" cy="23813"/>
              </a:xfrm>
              <a:custGeom>
                <a:avLst/>
                <a:gdLst/>
                <a:ahLst/>
                <a:cxnLst>
                  <a:cxn ang="0">
                    <a:pos x="102" y="52"/>
                  </a:cxn>
                  <a:cxn ang="0">
                    <a:pos x="91" y="62"/>
                  </a:cxn>
                  <a:cxn ang="0">
                    <a:pos x="79" y="74"/>
                  </a:cxn>
                  <a:cxn ang="0">
                    <a:pos x="68" y="84"/>
                  </a:cxn>
                  <a:cxn ang="0">
                    <a:pos x="58" y="95"/>
                  </a:cxn>
                  <a:cxn ang="0">
                    <a:pos x="46" y="106"/>
                  </a:cxn>
                  <a:cxn ang="0">
                    <a:pos x="36" y="117"/>
                  </a:cxn>
                  <a:cxn ang="0">
                    <a:pos x="25" y="128"/>
                  </a:cxn>
                  <a:cxn ang="0">
                    <a:pos x="14" y="141"/>
                  </a:cxn>
                  <a:cxn ang="0">
                    <a:pos x="11" y="134"/>
                  </a:cxn>
                  <a:cxn ang="0">
                    <a:pos x="10" y="127"/>
                  </a:cxn>
                  <a:cxn ang="0">
                    <a:pos x="7" y="121"/>
                  </a:cxn>
                  <a:cxn ang="0">
                    <a:pos x="6" y="115"/>
                  </a:cxn>
                  <a:cxn ang="0">
                    <a:pos x="4" y="109"/>
                  </a:cxn>
                  <a:cxn ang="0">
                    <a:pos x="3" y="103"/>
                  </a:cxn>
                  <a:cxn ang="0">
                    <a:pos x="1" y="97"/>
                  </a:cxn>
                  <a:cxn ang="0">
                    <a:pos x="0" y="92"/>
                  </a:cxn>
                  <a:cxn ang="0">
                    <a:pos x="11" y="80"/>
                  </a:cxn>
                  <a:cxn ang="0">
                    <a:pos x="23" y="69"/>
                  </a:cxn>
                  <a:cxn ang="0">
                    <a:pos x="34" y="56"/>
                  </a:cxn>
                  <a:cxn ang="0">
                    <a:pos x="46" y="45"/>
                  </a:cxn>
                  <a:cxn ang="0">
                    <a:pos x="58" y="33"/>
                  </a:cxn>
                  <a:cxn ang="0">
                    <a:pos x="70" y="22"/>
                  </a:cxn>
                  <a:cxn ang="0">
                    <a:pos x="83" y="11"/>
                  </a:cxn>
                  <a:cxn ang="0">
                    <a:pos x="95" y="0"/>
                  </a:cxn>
                  <a:cxn ang="0">
                    <a:pos x="95" y="2"/>
                  </a:cxn>
                  <a:cxn ang="0">
                    <a:pos x="96" y="9"/>
                  </a:cxn>
                  <a:cxn ang="0">
                    <a:pos x="97" y="18"/>
                  </a:cxn>
                  <a:cxn ang="0">
                    <a:pos x="99" y="29"/>
                  </a:cxn>
                  <a:cxn ang="0">
                    <a:pos x="100" y="39"/>
                  </a:cxn>
                  <a:cxn ang="0">
                    <a:pos x="101" y="48"/>
                  </a:cxn>
                  <a:cxn ang="0">
                    <a:pos x="101" y="52"/>
                  </a:cxn>
                  <a:cxn ang="0">
                    <a:pos x="102" y="52"/>
                  </a:cxn>
                </a:cxnLst>
                <a:rect l="0" t="0" r="r" b="b"/>
                <a:pathLst>
                  <a:path w="102" h="141">
                    <a:moveTo>
                      <a:pt x="102" y="52"/>
                    </a:moveTo>
                    <a:lnTo>
                      <a:pt x="91" y="62"/>
                    </a:lnTo>
                    <a:lnTo>
                      <a:pt x="79" y="74"/>
                    </a:lnTo>
                    <a:lnTo>
                      <a:pt x="68" y="84"/>
                    </a:lnTo>
                    <a:lnTo>
                      <a:pt x="58" y="95"/>
                    </a:lnTo>
                    <a:lnTo>
                      <a:pt x="46" y="106"/>
                    </a:lnTo>
                    <a:lnTo>
                      <a:pt x="36" y="117"/>
                    </a:lnTo>
                    <a:lnTo>
                      <a:pt x="25" y="128"/>
                    </a:lnTo>
                    <a:lnTo>
                      <a:pt x="14" y="141"/>
                    </a:lnTo>
                    <a:lnTo>
                      <a:pt x="11" y="134"/>
                    </a:lnTo>
                    <a:lnTo>
                      <a:pt x="10" y="127"/>
                    </a:lnTo>
                    <a:lnTo>
                      <a:pt x="7" y="121"/>
                    </a:lnTo>
                    <a:lnTo>
                      <a:pt x="6" y="115"/>
                    </a:lnTo>
                    <a:lnTo>
                      <a:pt x="4" y="109"/>
                    </a:lnTo>
                    <a:lnTo>
                      <a:pt x="3" y="103"/>
                    </a:lnTo>
                    <a:lnTo>
                      <a:pt x="1" y="97"/>
                    </a:lnTo>
                    <a:lnTo>
                      <a:pt x="0" y="92"/>
                    </a:lnTo>
                    <a:lnTo>
                      <a:pt x="11" y="80"/>
                    </a:lnTo>
                    <a:lnTo>
                      <a:pt x="23" y="69"/>
                    </a:lnTo>
                    <a:lnTo>
                      <a:pt x="34" y="56"/>
                    </a:lnTo>
                    <a:lnTo>
                      <a:pt x="46" y="45"/>
                    </a:lnTo>
                    <a:lnTo>
                      <a:pt x="58" y="33"/>
                    </a:lnTo>
                    <a:lnTo>
                      <a:pt x="70" y="22"/>
                    </a:lnTo>
                    <a:lnTo>
                      <a:pt x="83" y="11"/>
                    </a:lnTo>
                    <a:lnTo>
                      <a:pt x="95" y="0"/>
                    </a:lnTo>
                    <a:lnTo>
                      <a:pt x="95" y="2"/>
                    </a:lnTo>
                    <a:lnTo>
                      <a:pt x="96" y="9"/>
                    </a:lnTo>
                    <a:lnTo>
                      <a:pt x="97" y="18"/>
                    </a:lnTo>
                    <a:lnTo>
                      <a:pt x="99" y="29"/>
                    </a:lnTo>
                    <a:lnTo>
                      <a:pt x="100" y="39"/>
                    </a:lnTo>
                    <a:lnTo>
                      <a:pt x="101" y="48"/>
                    </a:lnTo>
                    <a:lnTo>
                      <a:pt x="101" y="52"/>
                    </a:lnTo>
                    <a:lnTo>
                      <a:pt x="102" y="52"/>
                    </a:lnTo>
                    <a:close/>
                  </a:path>
                </a:pathLst>
              </a:custGeom>
              <a:solidFill>
                <a:srgbClr val="547A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89" name="Freeform 297"/>
              <p:cNvSpPr>
                <a:spLocks/>
              </p:cNvSpPr>
              <p:nvPr/>
            </p:nvSpPr>
            <p:spPr bwMode="auto">
              <a:xfrm>
                <a:off x="5589588" y="3706813"/>
                <a:ext cx="15875" cy="23813"/>
              </a:xfrm>
              <a:custGeom>
                <a:avLst/>
                <a:gdLst/>
                <a:ahLst/>
                <a:cxnLst>
                  <a:cxn ang="0">
                    <a:pos x="99" y="42"/>
                  </a:cxn>
                  <a:cxn ang="0">
                    <a:pos x="88" y="53"/>
                  </a:cxn>
                  <a:cxn ang="0">
                    <a:pos x="78" y="64"/>
                  </a:cxn>
                  <a:cxn ang="0">
                    <a:pos x="66" y="74"/>
                  </a:cxn>
                  <a:cxn ang="0">
                    <a:pos x="56" y="86"/>
                  </a:cxn>
                  <a:cxn ang="0">
                    <a:pos x="44" y="96"/>
                  </a:cxn>
                  <a:cxn ang="0">
                    <a:pos x="34" y="107"/>
                  </a:cxn>
                  <a:cxn ang="0">
                    <a:pos x="23" y="117"/>
                  </a:cxn>
                  <a:cxn ang="0">
                    <a:pos x="13" y="130"/>
                  </a:cxn>
                  <a:cxn ang="0">
                    <a:pos x="9" y="120"/>
                  </a:cxn>
                  <a:cxn ang="0">
                    <a:pos x="5" y="109"/>
                  </a:cxn>
                  <a:cxn ang="0">
                    <a:pos x="2" y="99"/>
                  </a:cxn>
                  <a:cxn ang="0">
                    <a:pos x="0" y="90"/>
                  </a:cxn>
                  <a:cxn ang="0">
                    <a:pos x="11" y="78"/>
                  </a:cxn>
                  <a:cxn ang="0">
                    <a:pos x="24" y="68"/>
                  </a:cxn>
                  <a:cxn ang="0">
                    <a:pos x="35" y="56"/>
                  </a:cxn>
                  <a:cxn ang="0">
                    <a:pos x="48" y="45"/>
                  </a:cxn>
                  <a:cxn ang="0">
                    <a:pos x="59" y="33"/>
                  </a:cxn>
                  <a:cxn ang="0">
                    <a:pos x="71" y="22"/>
                  </a:cxn>
                  <a:cxn ang="0">
                    <a:pos x="83" y="11"/>
                  </a:cxn>
                  <a:cxn ang="0">
                    <a:pos x="95" y="0"/>
                  </a:cxn>
                  <a:cxn ang="0">
                    <a:pos x="95" y="2"/>
                  </a:cxn>
                  <a:cxn ang="0">
                    <a:pos x="95" y="7"/>
                  </a:cxn>
                  <a:cxn ang="0">
                    <a:pos x="96" y="15"/>
                  </a:cxn>
                  <a:cxn ang="0">
                    <a:pos x="98" y="24"/>
                  </a:cxn>
                  <a:cxn ang="0">
                    <a:pos x="98" y="32"/>
                  </a:cxn>
                  <a:cxn ang="0">
                    <a:pos x="99" y="39"/>
                  </a:cxn>
                  <a:cxn ang="0">
                    <a:pos x="99" y="42"/>
                  </a:cxn>
                </a:cxnLst>
                <a:rect l="0" t="0" r="r" b="b"/>
                <a:pathLst>
                  <a:path w="99" h="130">
                    <a:moveTo>
                      <a:pt x="99" y="42"/>
                    </a:moveTo>
                    <a:lnTo>
                      <a:pt x="88" y="53"/>
                    </a:lnTo>
                    <a:lnTo>
                      <a:pt x="78" y="64"/>
                    </a:lnTo>
                    <a:lnTo>
                      <a:pt x="66" y="74"/>
                    </a:lnTo>
                    <a:lnTo>
                      <a:pt x="56" y="86"/>
                    </a:lnTo>
                    <a:lnTo>
                      <a:pt x="44" y="96"/>
                    </a:lnTo>
                    <a:lnTo>
                      <a:pt x="34" y="107"/>
                    </a:lnTo>
                    <a:lnTo>
                      <a:pt x="23" y="117"/>
                    </a:lnTo>
                    <a:lnTo>
                      <a:pt x="13" y="130"/>
                    </a:lnTo>
                    <a:lnTo>
                      <a:pt x="9" y="120"/>
                    </a:lnTo>
                    <a:lnTo>
                      <a:pt x="5" y="109"/>
                    </a:lnTo>
                    <a:lnTo>
                      <a:pt x="2" y="99"/>
                    </a:lnTo>
                    <a:lnTo>
                      <a:pt x="0" y="90"/>
                    </a:lnTo>
                    <a:lnTo>
                      <a:pt x="11" y="78"/>
                    </a:lnTo>
                    <a:lnTo>
                      <a:pt x="24" y="68"/>
                    </a:lnTo>
                    <a:lnTo>
                      <a:pt x="35" y="56"/>
                    </a:lnTo>
                    <a:lnTo>
                      <a:pt x="48" y="45"/>
                    </a:lnTo>
                    <a:lnTo>
                      <a:pt x="59" y="33"/>
                    </a:lnTo>
                    <a:lnTo>
                      <a:pt x="71" y="22"/>
                    </a:lnTo>
                    <a:lnTo>
                      <a:pt x="83" y="11"/>
                    </a:lnTo>
                    <a:lnTo>
                      <a:pt x="95" y="0"/>
                    </a:lnTo>
                    <a:lnTo>
                      <a:pt x="95" y="2"/>
                    </a:lnTo>
                    <a:lnTo>
                      <a:pt x="95" y="7"/>
                    </a:lnTo>
                    <a:lnTo>
                      <a:pt x="96" y="15"/>
                    </a:lnTo>
                    <a:lnTo>
                      <a:pt x="98" y="24"/>
                    </a:lnTo>
                    <a:lnTo>
                      <a:pt x="98" y="32"/>
                    </a:lnTo>
                    <a:lnTo>
                      <a:pt x="99" y="39"/>
                    </a:lnTo>
                    <a:lnTo>
                      <a:pt x="99" y="42"/>
                    </a:lnTo>
                    <a:close/>
                  </a:path>
                </a:pathLst>
              </a:custGeom>
              <a:solidFill>
                <a:srgbClr val="618A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90" name="Freeform 298"/>
              <p:cNvSpPr>
                <a:spLocks/>
              </p:cNvSpPr>
              <p:nvPr/>
            </p:nvSpPr>
            <p:spPr bwMode="auto">
              <a:xfrm>
                <a:off x="5591175" y="3709988"/>
                <a:ext cx="14288" cy="20638"/>
              </a:xfrm>
              <a:custGeom>
                <a:avLst/>
                <a:gdLst/>
                <a:ahLst/>
                <a:cxnLst>
                  <a:cxn ang="0">
                    <a:pos x="96" y="31"/>
                  </a:cxn>
                  <a:cxn ang="0">
                    <a:pos x="85" y="42"/>
                  </a:cxn>
                  <a:cxn ang="0">
                    <a:pos x="75" y="53"/>
                  </a:cxn>
                  <a:cxn ang="0">
                    <a:pos x="63" y="63"/>
                  </a:cxn>
                  <a:cxn ang="0">
                    <a:pos x="53" y="75"/>
                  </a:cxn>
                  <a:cxn ang="0">
                    <a:pos x="41" y="85"/>
                  </a:cxn>
                  <a:cxn ang="0">
                    <a:pos x="31" y="96"/>
                  </a:cxn>
                  <a:cxn ang="0">
                    <a:pos x="20" y="107"/>
                  </a:cxn>
                  <a:cxn ang="0">
                    <a:pos x="10" y="119"/>
                  </a:cxn>
                  <a:cxn ang="0">
                    <a:pos x="7" y="111"/>
                  </a:cxn>
                  <a:cxn ang="0">
                    <a:pos x="5" y="103"/>
                  </a:cxn>
                  <a:cxn ang="0">
                    <a:pos x="2" y="95"/>
                  </a:cxn>
                  <a:cxn ang="0">
                    <a:pos x="0" y="89"/>
                  </a:cxn>
                  <a:cxn ang="0">
                    <a:pos x="11" y="77"/>
                  </a:cxn>
                  <a:cxn ang="0">
                    <a:pos x="23" y="66"/>
                  </a:cxn>
                  <a:cxn ang="0">
                    <a:pos x="34" y="55"/>
                  </a:cxn>
                  <a:cxn ang="0">
                    <a:pos x="47" y="44"/>
                  </a:cxn>
                  <a:cxn ang="0">
                    <a:pos x="57" y="32"/>
                  </a:cxn>
                  <a:cxn ang="0">
                    <a:pos x="69" y="21"/>
                  </a:cxn>
                  <a:cxn ang="0">
                    <a:pos x="80" y="10"/>
                  </a:cxn>
                  <a:cxn ang="0">
                    <a:pos x="92" y="0"/>
                  </a:cxn>
                  <a:cxn ang="0">
                    <a:pos x="92" y="1"/>
                  </a:cxn>
                  <a:cxn ang="0">
                    <a:pos x="92" y="6"/>
                  </a:cxn>
                  <a:cxn ang="0">
                    <a:pos x="93" y="11"/>
                  </a:cxn>
                  <a:cxn ang="0">
                    <a:pos x="95" y="19"/>
                  </a:cxn>
                  <a:cxn ang="0">
                    <a:pos x="95" y="24"/>
                  </a:cxn>
                  <a:cxn ang="0">
                    <a:pos x="96" y="30"/>
                  </a:cxn>
                  <a:cxn ang="0">
                    <a:pos x="96" y="32"/>
                  </a:cxn>
                  <a:cxn ang="0">
                    <a:pos x="96" y="31"/>
                  </a:cxn>
                </a:cxnLst>
                <a:rect l="0" t="0" r="r" b="b"/>
                <a:pathLst>
                  <a:path w="96" h="119">
                    <a:moveTo>
                      <a:pt x="96" y="31"/>
                    </a:moveTo>
                    <a:lnTo>
                      <a:pt x="85" y="42"/>
                    </a:lnTo>
                    <a:lnTo>
                      <a:pt x="75" y="53"/>
                    </a:lnTo>
                    <a:lnTo>
                      <a:pt x="63" y="63"/>
                    </a:lnTo>
                    <a:lnTo>
                      <a:pt x="53" y="75"/>
                    </a:lnTo>
                    <a:lnTo>
                      <a:pt x="41" y="85"/>
                    </a:lnTo>
                    <a:lnTo>
                      <a:pt x="31" y="96"/>
                    </a:lnTo>
                    <a:lnTo>
                      <a:pt x="20" y="107"/>
                    </a:lnTo>
                    <a:lnTo>
                      <a:pt x="10" y="119"/>
                    </a:lnTo>
                    <a:lnTo>
                      <a:pt x="7" y="111"/>
                    </a:lnTo>
                    <a:lnTo>
                      <a:pt x="5" y="103"/>
                    </a:lnTo>
                    <a:lnTo>
                      <a:pt x="2" y="95"/>
                    </a:lnTo>
                    <a:lnTo>
                      <a:pt x="0" y="89"/>
                    </a:lnTo>
                    <a:lnTo>
                      <a:pt x="11" y="77"/>
                    </a:lnTo>
                    <a:lnTo>
                      <a:pt x="23" y="66"/>
                    </a:lnTo>
                    <a:lnTo>
                      <a:pt x="34" y="55"/>
                    </a:lnTo>
                    <a:lnTo>
                      <a:pt x="47" y="44"/>
                    </a:lnTo>
                    <a:lnTo>
                      <a:pt x="57" y="32"/>
                    </a:lnTo>
                    <a:lnTo>
                      <a:pt x="69" y="21"/>
                    </a:lnTo>
                    <a:lnTo>
                      <a:pt x="80" y="10"/>
                    </a:lnTo>
                    <a:lnTo>
                      <a:pt x="92" y="0"/>
                    </a:lnTo>
                    <a:lnTo>
                      <a:pt x="92" y="1"/>
                    </a:lnTo>
                    <a:lnTo>
                      <a:pt x="92" y="6"/>
                    </a:lnTo>
                    <a:lnTo>
                      <a:pt x="93" y="11"/>
                    </a:lnTo>
                    <a:lnTo>
                      <a:pt x="95" y="19"/>
                    </a:lnTo>
                    <a:lnTo>
                      <a:pt x="95" y="24"/>
                    </a:lnTo>
                    <a:lnTo>
                      <a:pt x="96" y="30"/>
                    </a:lnTo>
                    <a:lnTo>
                      <a:pt x="96" y="32"/>
                    </a:lnTo>
                    <a:lnTo>
                      <a:pt x="96" y="31"/>
                    </a:lnTo>
                    <a:close/>
                  </a:path>
                </a:pathLst>
              </a:custGeom>
              <a:solidFill>
                <a:srgbClr val="6E96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91" name="Freeform 299"/>
              <p:cNvSpPr>
                <a:spLocks/>
              </p:cNvSpPr>
              <p:nvPr/>
            </p:nvSpPr>
            <p:spPr bwMode="auto">
              <a:xfrm>
                <a:off x="5591175" y="3711576"/>
                <a:ext cx="14288" cy="19050"/>
              </a:xfrm>
              <a:custGeom>
                <a:avLst/>
                <a:gdLst/>
                <a:ahLst/>
                <a:cxnLst>
                  <a:cxn ang="0">
                    <a:pos x="93" y="23"/>
                  </a:cxn>
                  <a:cxn ang="0">
                    <a:pos x="8" y="109"/>
                  </a:cxn>
                  <a:cxn ang="0">
                    <a:pos x="0" y="87"/>
                  </a:cxn>
                  <a:cxn ang="0">
                    <a:pos x="91" y="0"/>
                  </a:cxn>
                  <a:cxn ang="0">
                    <a:pos x="91" y="1"/>
                  </a:cxn>
                  <a:cxn ang="0">
                    <a:pos x="91" y="4"/>
                  </a:cxn>
                  <a:cxn ang="0">
                    <a:pos x="92" y="9"/>
                  </a:cxn>
                  <a:cxn ang="0">
                    <a:pos x="93" y="15"/>
                  </a:cxn>
                  <a:cxn ang="0">
                    <a:pos x="93" y="23"/>
                  </a:cxn>
                </a:cxnLst>
                <a:rect l="0" t="0" r="r" b="b"/>
                <a:pathLst>
                  <a:path w="93" h="109">
                    <a:moveTo>
                      <a:pt x="93" y="23"/>
                    </a:moveTo>
                    <a:lnTo>
                      <a:pt x="8" y="109"/>
                    </a:lnTo>
                    <a:lnTo>
                      <a:pt x="0" y="87"/>
                    </a:lnTo>
                    <a:lnTo>
                      <a:pt x="91" y="0"/>
                    </a:lnTo>
                    <a:lnTo>
                      <a:pt x="91" y="1"/>
                    </a:lnTo>
                    <a:lnTo>
                      <a:pt x="91" y="4"/>
                    </a:lnTo>
                    <a:lnTo>
                      <a:pt x="92" y="9"/>
                    </a:lnTo>
                    <a:lnTo>
                      <a:pt x="93" y="15"/>
                    </a:lnTo>
                    <a:lnTo>
                      <a:pt x="93" y="23"/>
                    </a:lnTo>
                    <a:close/>
                  </a:path>
                </a:pathLst>
              </a:custGeom>
              <a:solidFill>
                <a:srgbClr val="7AA6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92" name="Freeform 300"/>
              <p:cNvSpPr>
                <a:spLocks/>
              </p:cNvSpPr>
              <p:nvPr/>
            </p:nvSpPr>
            <p:spPr bwMode="auto">
              <a:xfrm>
                <a:off x="5588000" y="3673476"/>
                <a:ext cx="15875" cy="36513"/>
              </a:xfrm>
              <a:custGeom>
                <a:avLst/>
                <a:gdLst/>
                <a:ahLst/>
                <a:cxnLst>
                  <a:cxn ang="0">
                    <a:pos x="100" y="114"/>
                  </a:cxn>
                  <a:cxn ang="0">
                    <a:pos x="0" y="207"/>
                  </a:cxn>
                  <a:cxn ang="0">
                    <a:pos x="5" y="77"/>
                  </a:cxn>
                  <a:cxn ang="0">
                    <a:pos x="74" y="0"/>
                  </a:cxn>
                  <a:cxn ang="0">
                    <a:pos x="74" y="4"/>
                  </a:cxn>
                  <a:cxn ang="0">
                    <a:pos x="78" y="18"/>
                  </a:cxn>
                  <a:cxn ang="0">
                    <a:pos x="82" y="37"/>
                  </a:cxn>
                  <a:cxn ang="0">
                    <a:pos x="87" y="60"/>
                  </a:cxn>
                  <a:cxn ang="0">
                    <a:pos x="91" y="80"/>
                  </a:cxn>
                  <a:cxn ang="0">
                    <a:pos x="97" y="98"/>
                  </a:cxn>
                  <a:cxn ang="0">
                    <a:pos x="99" y="111"/>
                  </a:cxn>
                  <a:cxn ang="0">
                    <a:pos x="100" y="114"/>
                  </a:cxn>
                </a:cxnLst>
                <a:rect l="0" t="0" r="r" b="b"/>
                <a:pathLst>
                  <a:path w="100" h="207">
                    <a:moveTo>
                      <a:pt x="100" y="114"/>
                    </a:moveTo>
                    <a:lnTo>
                      <a:pt x="0" y="207"/>
                    </a:lnTo>
                    <a:lnTo>
                      <a:pt x="5" y="77"/>
                    </a:lnTo>
                    <a:lnTo>
                      <a:pt x="74" y="0"/>
                    </a:lnTo>
                    <a:lnTo>
                      <a:pt x="74" y="4"/>
                    </a:lnTo>
                    <a:lnTo>
                      <a:pt x="78" y="18"/>
                    </a:lnTo>
                    <a:lnTo>
                      <a:pt x="82" y="37"/>
                    </a:lnTo>
                    <a:lnTo>
                      <a:pt x="87" y="60"/>
                    </a:lnTo>
                    <a:lnTo>
                      <a:pt x="91" y="80"/>
                    </a:lnTo>
                    <a:lnTo>
                      <a:pt x="97" y="98"/>
                    </a:lnTo>
                    <a:lnTo>
                      <a:pt x="99" y="111"/>
                    </a:lnTo>
                    <a:lnTo>
                      <a:pt x="100" y="114"/>
                    </a:lnTo>
                    <a:close/>
                  </a:path>
                </a:pathLst>
              </a:custGeom>
              <a:solidFill>
                <a:srgbClr val="26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93" name="Freeform 301"/>
              <p:cNvSpPr>
                <a:spLocks/>
              </p:cNvSpPr>
              <p:nvPr/>
            </p:nvSpPr>
            <p:spPr bwMode="auto">
              <a:xfrm>
                <a:off x="5588000" y="3676651"/>
                <a:ext cx="15875" cy="33338"/>
              </a:xfrm>
              <a:custGeom>
                <a:avLst/>
                <a:gdLst/>
                <a:ahLst/>
                <a:cxnLst>
                  <a:cxn ang="0">
                    <a:pos x="100" y="101"/>
                  </a:cxn>
                  <a:cxn ang="0">
                    <a:pos x="86" y="112"/>
                  </a:cxn>
                  <a:cxn ang="0">
                    <a:pos x="74" y="123"/>
                  </a:cxn>
                  <a:cxn ang="0">
                    <a:pos x="61" y="135"/>
                  </a:cxn>
                  <a:cxn ang="0">
                    <a:pos x="49" y="147"/>
                  </a:cxn>
                  <a:cxn ang="0">
                    <a:pos x="37" y="158"/>
                  </a:cxn>
                  <a:cxn ang="0">
                    <a:pos x="24" y="170"/>
                  </a:cxn>
                  <a:cxn ang="0">
                    <a:pos x="12" y="182"/>
                  </a:cxn>
                  <a:cxn ang="0">
                    <a:pos x="0" y="194"/>
                  </a:cxn>
                  <a:cxn ang="0">
                    <a:pos x="0" y="179"/>
                  </a:cxn>
                  <a:cxn ang="0">
                    <a:pos x="0" y="164"/>
                  </a:cxn>
                  <a:cxn ang="0">
                    <a:pos x="0" y="149"/>
                  </a:cxn>
                  <a:cxn ang="0">
                    <a:pos x="1" y="135"/>
                  </a:cxn>
                  <a:cxn ang="0">
                    <a:pos x="1" y="121"/>
                  </a:cxn>
                  <a:cxn ang="0">
                    <a:pos x="1" y="108"/>
                  </a:cxn>
                  <a:cxn ang="0">
                    <a:pos x="2" y="93"/>
                  </a:cxn>
                  <a:cxn ang="0">
                    <a:pos x="3" y="80"/>
                  </a:cxn>
                  <a:cxn ang="0">
                    <a:pos x="13" y="69"/>
                  </a:cxn>
                  <a:cxn ang="0">
                    <a:pos x="22" y="60"/>
                  </a:cxn>
                  <a:cxn ang="0">
                    <a:pos x="31" y="49"/>
                  </a:cxn>
                  <a:cxn ang="0">
                    <a:pos x="41" y="40"/>
                  </a:cxn>
                  <a:cxn ang="0">
                    <a:pos x="50" y="30"/>
                  </a:cxn>
                  <a:cxn ang="0">
                    <a:pos x="59" y="19"/>
                  </a:cxn>
                  <a:cxn ang="0">
                    <a:pos x="69" y="9"/>
                  </a:cxn>
                  <a:cxn ang="0">
                    <a:pos x="78" y="0"/>
                  </a:cxn>
                  <a:cxn ang="0">
                    <a:pos x="78" y="4"/>
                  </a:cxn>
                  <a:cxn ang="0">
                    <a:pos x="81" y="16"/>
                  </a:cxn>
                  <a:cxn ang="0">
                    <a:pos x="84" y="33"/>
                  </a:cxn>
                  <a:cxn ang="0">
                    <a:pos x="89" y="53"/>
                  </a:cxn>
                  <a:cxn ang="0">
                    <a:pos x="92" y="71"/>
                  </a:cxn>
                  <a:cxn ang="0">
                    <a:pos x="97" y="87"/>
                  </a:cxn>
                  <a:cxn ang="0">
                    <a:pos x="99" y="98"/>
                  </a:cxn>
                  <a:cxn ang="0">
                    <a:pos x="100" y="101"/>
                  </a:cxn>
                </a:cxnLst>
                <a:rect l="0" t="0" r="r" b="b"/>
                <a:pathLst>
                  <a:path w="100" h="194">
                    <a:moveTo>
                      <a:pt x="100" y="101"/>
                    </a:moveTo>
                    <a:lnTo>
                      <a:pt x="86" y="112"/>
                    </a:lnTo>
                    <a:lnTo>
                      <a:pt x="74" y="123"/>
                    </a:lnTo>
                    <a:lnTo>
                      <a:pt x="61" y="135"/>
                    </a:lnTo>
                    <a:lnTo>
                      <a:pt x="49" y="147"/>
                    </a:lnTo>
                    <a:lnTo>
                      <a:pt x="37" y="158"/>
                    </a:lnTo>
                    <a:lnTo>
                      <a:pt x="24" y="170"/>
                    </a:lnTo>
                    <a:lnTo>
                      <a:pt x="12" y="182"/>
                    </a:lnTo>
                    <a:lnTo>
                      <a:pt x="0" y="194"/>
                    </a:lnTo>
                    <a:lnTo>
                      <a:pt x="0" y="179"/>
                    </a:lnTo>
                    <a:lnTo>
                      <a:pt x="0" y="164"/>
                    </a:lnTo>
                    <a:lnTo>
                      <a:pt x="0" y="149"/>
                    </a:lnTo>
                    <a:lnTo>
                      <a:pt x="1" y="135"/>
                    </a:lnTo>
                    <a:lnTo>
                      <a:pt x="1" y="121"/>
                    </a:lnTo>
                    <a:lnTo>
                      <a:pt x="1" y="108"/>
                    </a:lnTo>
                    <a:lnTo>
                      <a:pt x="2" y="93"/>
                    </a:lnTo>
                    <a:lnTo>
                      <a:pt x="3" y="80"/>
                    </a:lnTo>
                    <a:lnTo>
                      <a:pt x="13" y="69"/>
                    </a:lnTo>
                    <a:lnTo>
                      <a:pt x="22" y="60"/>
                    </a:lnTo>
                    <a:lnTo>
                      <a:pt x="31" y="49"/>
                    </a:lnTo>
                    <a:lnTo>
                      <a:pt x="41" y="40"/>
                    </a:lnTo>
                    <a:lnTo>
                      <a:pt x="50" y="30"/>
                    </a:lnTo>
                    <a:lnTo>
                      <a:pt x="59" y="19"/>
                    </a:lnTo>
                    <a:lnTo>
                      <a:pt x="69" y="9"/>
                    </a:lnTo>
                    <a:lnTo>
                      <a:pt x="78" y="0"/>
                    </a:lnTo>
                    <a:lnTo>
                      <a:pt x="78" y="4"/>
                    </a:lnTo>
                    <a:lnTo>
                      <a:pt x="81" y="16"/>
                    </a:lnTo>
                    <a:lnTo>
                      <a:pt x="84" y="33"/>
                    </a:lnTo>
                    <a:lnTo>
                      <a:pt x="89" y="53"/>
                    </a:lnTo>
                    <a:lnTo>
                      <a:pt x="92" y="71"/>
                    </a:lnTo>
                    <a:lnTo>
                      <a:pt x="97" y="87"/>
                    </a:lnTo>
                    <a:lnTo>
                      <a:pt x="99" y="98"/>
                    </a:lnTo>
                    <a:lnTo>
                      <a:pt x="100" y="101"/>
                    </a:lnTo>
                    <a:close/>
                  </a:path>
                </a:pathLst>
              </a:custGeom>
              <a:solidFill>
                <a:srgbClr val="2E52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94" name="Freeform 302"/>
              <p:cNvSpPr>
                <a:spLocks/>
              </p:cNvSpPr>
              <p:nvPr/>
            </p:nvSpPr>
            <p:spPr bwMode="auto">
              <a:xfrm>
                <a:off x="5588000" y="3678238"/>
                <a:ext cx="15875" cy="31750"/>
              </a:xfrm>
              <a:custGeom>
                <a:avLst/>
                <a:gdLst/>
                <a:ahLst/>
                <a:cxnLst>
                  <a:cxn ang="0">
                    <a:pos x="100" y="87"/>
                  </a:cxn>
                  <a:cxn ang="0">
                    <a:pos x="86" y="98"/>
                  </a:cxn>
                  <a:cxn ang="0">
                    <a:pos x="74" y="109"/>
                  </a:cxn>
                  <a:cxn ang="0">
                    <a:pos x="61" y="121"/>
                  </a:cxn>
                  <a:cxn ang="0">
                    <a:pos x="49" y="133"/>
                  </a:cxn>
                  <a:cxn ang="0">
                    <a:pos x="37" y="144"/>
                  </a:cxn>
                  <a:cxn ang="0">
                    <a:pos x="24" y="156"/>
                  </a:cxn>
                  <a:cxn ang="0">
                    <a:pos x="12" y="168"/>
                  </a:cxn>
                  <a:cxn ang="0">
                    <a:pos x="0" y="180"/>
                  </a:cxn>
                  <a:cxn ang="0">
                    <a:pos x="0" y="167"/>
                  </a:cxn>
                  <a:cxn ang="0">
                    <a:pos x="0" y="155"/>
                  </a:cxn>
                  <a:cxn ang="0">
                    <a:pos x="0" y="142"/>
                  </a:cxn>
                  <a:cxn ang="0">
                    <a:pos x="1" y="130"/>
                  </a:cxn>
                  <a:cxn ang="0">
                    <a:pos x="1" y="118"/>
                  </a:cxn>
                  <a:cxn ang="0">
                    <a:pos x="1" y="106"/>
                  </a:cxn>
                  <a:cxn ang="0">
                    <a:pos x="2" y="94"/>
                  </a:cxn>
                  <a:cxn ang="0">
                    <a:pos x="3" y="82"/>
                  </a:cxn>
                  <a:cxn ang="0">
                    <a:pos x="13" y="70"/>
                  </a:cxn>
                  <a:cxn ang="0">
                    <a:pos x="22" y="60"/>
                  </a:cxn>
                  <a:cxn ang="0">
                    <a:pos x="31" y="49"/>
                  </a:cxn>
                  <a:cxn ang="0">
                    <a:pos x="42" y="40"/>
                  </a:cxn>
                  <a:cxn ang="0">
                    <a:pos x="51" y="30"/>
                  </a:cxn>
                  <a:cxn ang="0">
                    <a:pos x="61" y="20"/>
                  </a:cxn>
                  <a:cxn ang="0">
                    <a:pos x="71" y="9"/>
                  </a:cxn>
                  <a:cxn ang="0">
                    <a:pos x="81" y="0"/>
                  </a:cxn>
                  <a:cxn ang="0">
                    <a:pos x="81" y="3"/>
                  </a:cxn>
                  <a:cxn ang="0">
                    <a:pos x="84" y="14"/>
                  </a:cxn>
                  <a:cxn ang="0">
                    <a:pos x="87" y="29"/>
                  </a:cxn>
                  <a:cxn ang="0">
                    <a:pos x="91" y="46"/>
                  </a:cxn>
                  <a:cxn ang="0">
                    <a:pos x="94" y="62"/>
                  </a:cxn>
                  <a:cxn ang="0">
                    <a:pos x="98" y="76"/>
                  </a:cxn>
                  <a:cxn ang="0">
                    <a:pos x="99" y="85"/>
                  </a:cxn>
                  <a:cxn ang="0">
                    <a:pos x="100" y="87"/>
                  </a:cxn>
                </a:cxnLst>
                <a:rect l="0" t="0" r="r" b="b"/>
                <a:pathLst>
                  <a:path w="100" h="180">
                    <a:moveTo>
                      <a:pt x="100" y="87"/>
                    </a:moveTo>
                    <a:lnTo>
                      <a:pt x="86" y="98"/>
                    </a:lnTo>
                    <a:lnTo>
                      <a:pt x="74" y="109"/>
                    </a:lnTo>
                    <a:lnTo>
                      <a:pt x="61" y="121"/>
                    </a:lnTo>
                    <a:lnTo>
                      <a:pt x="49" y="133"/>
                    </a:lnTo>
                    <a:lnTo>
                      <a:pt x="37" y="144"/>
                    </a:lnTo>
                    <a:lnTo>
                      <a:pt x="24" y="156"/>
                    </a:lnTo>
                    <a:lnTo>
                      <a:pt x="12" y="168"/>
                    </a:lnTo>
                    <a:lnTo>
                      <a:pt x="0" y="180"/>
                    </a:lnTo>
                    <a:lnTo>
                      <a:pt x="0" y="167"/>
                    </a:lnTo>
                    <a:lnTo>
                      <a:pt x="0" y="155"/>
                    </a:lnTo>
                    <a:lnTo>
                      <a:pt x="0" y="142"/>
                    </a:lnTo>
                    <a:lnTo>
                      <a:pt x="1" y="130"/>
                    </a:lnTo>
                    <a:lnTo>
                      <a:pt x="1" y="118"/>
                    </a:lnTo>
                    <a:lnTo>
                      <a:pt x="1" y="106"/>
                    </a:lnTo>
                    <a:lnTo>
                      <a:pt x="2" y="94"/>
                    </a:lnTo>
                    <a:lnTo>
                      <a:pt x="3" y="82"/>
                    </a:lnTo>
                    <a:lnTo>
                      <a:pt x="13" y="70"/>
                    </a:lnTo>
                    <a:lnTo>
                      <a:pt x="22" y="60"/>
                    </a:lnTo>
                    <a:lnTo>
                      <a:pt x="31" y="49"/>
                    </a:lnTo>
                    <a:lnTo>
                      <a:pt x="42" y="40"/>
                    </a:lnTo>
                    <a:lnTo>
                      <a:pt x="51" y="30"/>
                    </a:lnTo>
                    <a:lnTo>
                      <a:pt x="61" y="20"/>
                    </a:lnTo>
                    <a:lnTo>
                      <a:pt x="71" y="9"/>
                    </a:lnTo>
                    <a:lnTo>
                      <a:pt x="81" y="0"/>
                    </a:lnTo>
                    <a:lnTo>
                      <a:pt x="81" y="3"/>
                    </a:lnTo>
                    <a:lnTo>
                      <a:pt x="84" y="14"/>
                    </a:lnTo>
                    <a:lnTo>
                      <a:pt x="87" y="29"/>
                    </a:lnTo>
                    <a:lnTo>
                      <a:pt x="91" y="46"/>
                    </a:lnTo>
                    <a:lnTo>
                      <a:pt x="94" y="62"/>
                    </a:lnTo>
                    <a:lnTo>
                      <a:pt x="98" y="76"/>
                    </a:lnTo>
                    <a:lnTo>
                      <a:pt x="99" y="85"/>
                    </a:lnTo>
                    <a:lnTo>
                      <a:pt x="100" y="87"/>
                    </a:lnTo>
                    <a:close/>
                  </a:path>
                </a:pathLst>
              </a:custGeom>
              <a:solidFill>
                <a:srgbClr val="3B5E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95" name="Freeform 303"/>
              <p:cNvSpPr>
                <a:spLocks/>
              </p:cNvSpPr>
              <p:nvPr/>
            </p:nvSpPr>
            <p:spPr bwMode="auto">
              <a:xfrm>
                <a:off x="5588000" y="3681413"/>
                <a:ext cx="15875" cy="28575"/>
              </a:xfrm>
              <a:custGeom>
                <a:avLst/>
                <a:gdLst/>
                <a:ahLst/>
                <a:cxnLst>
                  <a:cxn ang="0">
                    <a:pos x="100" y="74"/>
                  </a:cxn>
                  <a:cxn ang="0">
                    <a:pos x="86" y="85"/>
                  </a:cxn>
                  <a:cxn ang="0">
                    <a:pos x="74" y="96"/>
                  </a:cxn>
                  <a:cxn ang="0">
                    <a:pos x="61" y="108"/>
                  </a:cxn>
                  <a:cxn ang="0">
                    <a:pos x="49" y="120"/>
                  </a:cxn>
                  <a:cxn ang="0">
                    <a:pos x="37" y="131"/>
                  </a:cxn>
                  <a:cxn ang="0">
                    <a:pos x="24" y="143"/>
                  </a:cxn>
                  <a:cxn ang="0">
                    <a:pos x="12" y="155"/>
                  </a:cxn>
                  <a:cxn ang="0">
                    <a:pos x="0" y="167"/>
                  </a:cxn>
                  <a:cxn ang="0">
                    <a:pos x="0" y="156"/>
                  </a:cxn>
                  <a:cxn ang="0">
                    <a:pos x="0" y="146"/>
                  </a:cxn>
                  <a:cxn ang="0">
                    <a:pos x="0" y="135"/>
                  </a:cxn>
                  <a:cxn ang="0">
                    <a:pos x="1" y="124"/>
                  </a:cxn>
                  <a:cxn ang="0">
                    <a:pos x="1" y="113"/>
                  </a:cxn>
                  <a:cxn ang="0">
                    <a:pos x="1" y="103"/>
                  </a:cxn>
                  <a:cxn ang="0">
                    <a:pos x="2" y="93"/>
                  </a:cxn>
                  <a:cxn ang="0">
                    <a:pos x="3" y="83"/>
                  </a:cxn>
                  <a:cxn ang="0">
                    <a:pos x="13" y="72"/>
                  </a:cxn>
                  <a:cxn ang="0">
                    <a:pos x="23" y="62"/>
                  </a:cxn>
                  <a:cxn ang="0">
                    <a:pos x="33" y="51"/>
                  </a:cxn>
                  <a:cxn ang="0">
                    <a:pos x="44" y="42"/>
                  </a:cxn>
                  <a:cxn ang="0">
                    <a:pos x="53" y="31"/>
                  </a:cxn>
                  <a:cxn ang="0">
                    <a:pos x="63" y="21"/>
                  </a:cxn>
                  <a:cxn ang="0">
                    <a:pos x="74" y="11"/>
                  </a:cxn>
                  <a:cxn ang="0">
                    <a:pos x="84" y="0"/>
                  </a:cxn>
                  <a:cxn ang="0">
                    <a:pos x="84" y="4"/>
                  </a:cxn>
                  <a:cxn ang="0">
                    <a:pos x="86" y="13"/>
                  </a:cxn>
                  <a:cxn ang="0">
                    <a:pos x="89" y="25"/>
                  </a:cxn>
                  <a:cxn ang="0">
                    <a:pos x="92" y="40"/>
                  </a:cxn>
                  <a:cxn ang="0">
                    <a:pos x="94" y="53"/>
                  </a:cxn>
                  <a:cxn ang="0">
                    <a:pos x="98" y="65"/>
                  </a:cxn>
                  <a:cxn ang="0">
                    <a:pos x="99" y="73"/>
                  </a:cxn>
                  <a:cxn ang="0">
                    <a:pos x="100" y="74"/>
                  </a:cxn>
                </a:cxnLst>
                <a:rect l="0" t="0" r="r" b="b"/>
                <a:pathLst>
                  <a:path w="100" h="167">
                    <a:moveTo>
                      <a:pt x="100" y="74"/>
                    </a:moveTo>
                    <a:lnTo>
                      <a:pt x="86" y="85"/>
                    </a:lnTo>
                    <a:lnTo>
                      <a:pt x="74" y="96"/>
                    </a:lnTo>
                    <a:lnTo>
                      <a:pt x="61" y="108"/>
                    </a:lnTo>
                    <a:lnTo>
                      <a:pt x="49" y="120"/>
                    </a:lnTo>
                    <a:lnTo>
                      <a:pt x="37" y="131"/>
                    </a:lnTo>
                    <a:lnTo>
                      <a:pt x="24" y="143"/>
                    </a:lnTo>
                    <a:lnTo>
                      <a:pt x="12" y="155"/>
                    </a:lnTo>
                    <a:lnTo>
                      <a:pt x="0" y="167"/>
                    </a:lnTo>
                    <a:lnTo>
                      <a:pt x="0" y="156"/>
                    </a:lnTo>
                    <a:lnTo>
                      <a:pt x="0" y="146"/>
                    </a:lnTo>
                    <a:lnTo>
                      <a:pt x="0" y="135"/>
                    </a:lnTo>
                    <a:lnTo>
                      <a:pt x="1" y="124"/>
                    </a:lnTo>
                    <a:lnTo>
                      <a:pt x="1" y="113"/>
                    </a:lnTo>
                    <a:lnTo>
                      <a:pt x="1" y="103"/>
                    </a:lnTo>
                    <a:lnTo>
                      <a:pt x="2" y="93"/>
                    </a:lnTo>
                    <a:lnTo>
                      <a:pt x="3" y="83"/>
                    </a:lnTo>
                    <a:lnTo>
                      <a:pt x="13" y="72"/>
                    </a:lnTo>
                    <a:lnTo>
                      <a:pt x="23" y="62"/>
                    </a:lnTo>
                    <a:lnTo>
                      <a:pt x="33" y="51"/>
                    </a:lnTo>
                    <a:lnTo>
                      <a:pt x="44" y="42"/>
                    </a:lnTo>
                    <a:lnTo>
                      <a:pt x="53" y="31"/>
                    </a:lnTo>
                    <a:lnTo>
                      <a:pt x="63" y="21"/>
                    </a:lnTo>
                    <a:lnTo>
                      <a:pt x="74" y="11"/>
                    </a:lnTo>
                    <a:lnTo>
                      <a:pt x="84" y="0"/>
                    </a:lnTo>
                    <a:lnTo>
                      <a:pt x="84" y="4"/>
                    </a:lnTo>
                    <a:lnTo>
                      <a:pt x="86" y="13"/>
                    </a:lnTo>
                    <a:lnTo>
                      <a:pt x="89" y="25"/>
                    </a:lnTo>
                    <a:lnTo>
                      <a:pt x="92" y="40"/>
                    </a:lnTo>
                    <a:lnTo>
                      <a:pt x="94" y="53"/>
                    </a:lnTo>
                    <a:lnTo>
                      <a:pt x="98" y="65"/>
                    </a:lnTo>
                    <a:lnTo>
                      <a:pt x="99" y="73"/>
                    </a:lnTo>
                    <a:lnTo>
                      <a:pt x="100" y="74"/>
                    </a:lnTo>
                    <a:close/>
                  </a:path>
                </a:pathLst>
              </a:custGeom>
              <a:solidFill>
                <a:srgbClr val="476E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96" name="Freeform 304"/>
              <p:cNvSpPr>
                <a:spLocks/>
              </p:cNvSpPr>
              <p:nvPr/>
            </p:nvSpPr>
            <p:spPr bwMode="auto">
              <a:xfrm>
                <a:off x="5588000" y="3683001"/>
                <a:ext cx="15875" cy="26988"/>
              </a:xfrm>
              <a:custGeom>
                <a:avLst/>
                <a:gdLst/>
                <a:ahLst/>
                <a:cxnLst>
                  <a:cxn ang="0">
                    <a:pos x="100" y="58"/>
                  </a:cxn>
                  <a:cxn ang="0">
                    <a:pos x="86" y="69"/>
                  </a:cxn>
                  <a:cxn ang="0">
                    <a:pos x="74" y="80"/>
                  </a:cxn>
                  <a:cxn ang="0">
                    <a:pos x="61" y="92"/>
                  </a:cxn>
                  <a:cxn ang="0">
                    <a:pos x="49" y="104"/>
                  </a:cxn>
                  <a:cxn ang="0">
                    <a:pos x="37" y="115"/>
                  </a:cxn>
                  <a:cxn ang="0">
                    <a:pos x="24" y="127"/>
                  </a:cxn>
                  <a:cxn ang="0">
                    <a:pos x="12" y="139"/>
                  </a:cxn>
                  <a:cxn ang="0">
                    <a:pos x="0" y="151"/>
                  </a:cxn>
                  <a:cxn ang="0">
                    <a:pos x="0" y="142"/>
                  </a:cxn>
                  <a:cxn ang="0">
                    <a:pos x="0" y="134"/>
                  </a:cxn>
                  <a:cxn ang="0">
                    <a:pos x="0" y="125"/>
                  </a:cxn>
                  <a:cxn ang="0">
                    <a:pos x="1" y="116"/>
                  </a:cxn>
                  <a:cxn ang="0">
                    <a:pos x="1" y="107"/>
                  </a:cxn>
                  <a:cxn ang="0">
                    <a:pos x="1" y="99"/>
                  </a:cxn>
                  <a:cxn ang="0">
                    <a:pos x="1" y="91"/>
                  </a:cxn>
                  <a:cxn ang="0">
                    <a:pos x="2" y="84"/>
                  </a:cxn>
                  <a:cxn ang="0">
                    <a:pos x="12" y="73"/>
                  </a:cxn>
                  <a:cxn ang="0">
                    <a:pos x="23" y="63"/>
                  </a:cxn>
                  <a:cxn ang="0">
                    <a:pos x="33" y="51"/>
                  </a:cxn>
                  <a:cxn ang="0">
                    <a:pos x="45" y="41"/>
                  </a:cxn>
                  <a:cxn ang="0">
                    <a:pos x="55" y="30"/>
                  </a:cxn>
                  <a:cxn ang="0">
                    <a:pos x="67" y="20"/>
                  </a:cxn>
                  <a:cxn ang="0">
                    <a:pos x="78" y="9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90" y="9"/>
                  </a:cxn>
                  <a:cxn ang="0">
                    <a:pos x="92" y="19"/>
                  </a:cxn>
                  <a:cxn ang="0">
                    <a:pos x="95" y="31"/>
                  </a:cxn>
                  <a:cxn ang="0">
                    <a:pos x="97" y="42"/>
                  </a:cxn>
                  <a:cxn ang="0">
                    <a:pos x="99" y="51"/>
                  </a:cxn>
                  <a:cxn ang="0">
                    <a:pos x="99" y="57"/>
                  </a:cxn>
                  <a:cxn ang="0">
                    <a:pos x="100" y="58"/>
                  </a:cxn>
                </a:cxnLst>
                <a:rect l="0" t="0" r="r" b="b"/>
                <a:pathLst>
                  <a:path w="100" h="151">
                    <a:moveTo>
                      <a:pt x="100" y="58"/>
                    </a:moveTo>
                    <a:lnTo>
                      <a:pt x="86" y="69"/>
                    </a:lnTo>
                    <a:lnTo>
                      <a:pt x="74" y="80"/>
                    </a:lnTo>
                    <a:lnTo>
                      <a:pt x="61" y="92"/>
                    </a:lnTo>
                    <a:lnTo>
                      <a:pt x="49" y="104"/>
                    </a:lnTo>
                    <a:lnTo>
                      <a:pt x="37" y="115"/>
                    </a:lnTo>
                    <a:lnTo>
                      <a:pt x="24" y="127"/>
                    </a:lnTo>
                    <a:lnTo>
                      <a:pt x="12" y="139"/>
                    </a:lnTo>
                    <a:lnTo>
                      <a:pt x="0" y="151"/>
                    </a:lnTo>
                    <a:lnTo>
                      <a:pt x="0" y="142"/>
                    </a:lnTo>
                    <a:lnTo>
                      <a:pt x="0" y="134"/>
                    </a:lnTo>
                    <a:lnTo>
                      <a:pt x="0" y="125"/>
                    </a:lnTo>
                    <a:lnTo>
                      <a:pt x="1" y="116"/>
                    </a:lnTo>
                    <a:lnTo>
                      <a:pt x="1" y="107"/>
                    </a:lnTo>
                    <a:lnTo>
                      <a:pt x="1" y="99"/>
                    </a:lnTo>
                    <a:lnTo>
                      <a:pt x="1" y="91"/>
                    </a:lnTo>
                    <a:lnTo>
                      <a:pt x="2" y="84"/>
                    </a:lnTo>
                    <a:lnTo>
                      <a:pt x="12" y="73"/>
                    </a:lnTo>
                    <a:lnTo>
                      <a:pt x="23" y="63"/>
                    </a:lnTo>
                    <a:lnTo>
                      <a:pt x="33" y="51"/>
                    </a:lnTo>
                    <a:lnTo>
                      <a:pt x="45" y="41"/>
                    </a:lnTo>
                    <a:lnTo>
                      <a:pt x="55" y="30"/>
                    </a:lnTo>
                    <a:lnTo>
                      <a:pt x="67" y="20"/>
                    </a:lnTo>
                    <a:lnTo>
                      <a:pt x="78" y="9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90" y="9"/>
                    </a:lnTo>
                    <a:lnTo>
                      <a:pt x="92" y="19"/>
                    </a:lnTo>
                    <a:lnTo>
                      <a:pt x="95" y="31"/>
                    </a:lnTo>
                    <a:lnTo>
                      <a:pt x="97" y="42"/>
                    </a:lnTo>
                    <a:lnTo>
                      <a:pt x="99" y="51"/>
                    </a:lnTo>
                    <a:lnTo>
                      <a:pt x="99" y="57"/>
                    </a:lnTo>
                    <a:lnTo>
                      <a:pt x="100" y="58"/>
                    </a:lnTo>
                    <a:close/>
                  </a:path>
                </a:pathLst>
              </a:custGeom>
              <a:solidFill>
                <a:srgbClr val="547A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97" name="Freeform 305"/>
              <p:cNvSpPr>
                <a:spLocks/>
              </p:cNvSpPr>
              <p:nvPr/>
            </p:nvSpPr>
            <p:spPr bwMode="auto">
              <a:xfrm>
                <a:off x="5588000" y="3686176"/>
                <a:ext cx="15875" cy="23813"/>
              </a:xfrm>
              <a:custGeom>
                <a:avLst/>
                <a:gdLst/>
                <a:ahLst/>
                <a:cxnLst>
                  <a:cxn ang="0">
                    <a:pos x="100" y="45"/>
                  </a:cxn>
                  <a:cxn ang="0">
                    <a:pos x="86" y="56"/>
                  </a:cxn>
                  <a:cxn ang="0">
                    <a:pos x="74" y="67"/>
                  </a:cxn>
                  <a:cxn ang="0">
                    <a:pos x="61" y="79"/>
                  </a:cxn>
                  <a:cxn ang="0">
                    <a:pos x="49" y="91"/>
                  </a:cxn>
                  <a:cxn ang="0">
                    <a:pos x="37" y="102"/>
                  </a:cxn>
                  <a:cxn ang="0">
                    <a:pos x="24" y="114"/>
                  </a:cxn>
                  <a:cxn ang="0">
                    <a:pos x="12" y="126"/>
                  </a:cxn>
                  <a:cxn ang="0">
                    <a:pos x="0" y="138"/>
                  </a:cxn>
                  <a:cxn ang="0">
                    <a:pos x="0" y="131"/>
                  </a:cxn>
                  <a:cxn ang="0">
                    <a:pos x="0" y="124"/>
                  </a:cxn>
                  <a:cxn ang="0">
                    <a:pos x="0" y="117"/>
                  </a:cxn>
                  <a:cxn ang="0">
                    <a:pos x="0" y="111"/>
                  </a:cxn>
                  <a:cxn ang="0">
                    <a:pos x="0" y="103"/>
                  </a:cxn>
                  <a:cxn ang="0">
                    <a:pos x="0" y="97"/>
                  </a:cxn>
                  <a:cxn ang="0">
                    <a:pos x="1" y="91"/>
                  </a:cxn>
                  <a:cxn ang="0">
                    <a:pos x="2" y="85"/>
                  </a:cxn>
                  <a:cxn ang="0">
                    <a:pos x="13" y="74"/>
                  </a:cxn>
                  <a:cxn ang="0">
                    <a:pos x="24" y="64"/>
                  </a:cxn>
                  <a:cxn ang="0">
                    <a:pos x="35" y="53"/>
                  </a:cxn>
                  <a:cxn ang="0">
                    <a:pos x="47" y="43"/>
                  </a:cxn>
                  <a:cxn ang="0">
                    <a:pos x="57" y="30"/>
                  </a:cxn>
                  <a:cxn ang="0">
                    <a:pos x="70" y="20"/>
                  </a:cxn>
                  <a:cxn ang="0">
                    <a:pos x="80" y="9"/>
                  </a:cxn>
                  <a:cxn ang="0">
                    <a:pos x="92" y="0"/>
                  </a:cxn>
                  <a:cxn ang="0">
                    <a:pos x="92" y="2"/>
                  </a:cxn>
                  <a:cxn ang="0">
                    <a:pos x="93" y="8"/>
                  </a:cxn>
                  <a:cxn ang="0">
                    <a:pos x="94" y="15"/>
                  </a:cxn>
                  <a:cxn ang="0">
                    <a:pos x="97" y="25"/>
                  </a:cxn>
                  <a:cxn ang="0">
                    <a:pos x="98" y="33"/>
                  </a:cxn>
                  <a:cxn ang="0">
                    <a:pos x="99" y="41"/>
                  </a:cxn>
                  <a:cxn ang="0">
                    <a:pos x="99" y="45"/>
                  </a:cxn>
                  <a:cxn ang="0">
                    <a:pos x="100" y="45"/>
                  </a:cxn>
                </a:cxnLst>
                <a:rect l="0" t="0" r="r" b="b"/>
                <a:pathLst>
                  <a:path w="100" h="138">
                    <a:moveTo>
                      <a:pt x="100" y="45"/>
                    </a:moveTo>
                    <a:lnTo>
                      <a:pt x="86" y="56"/>
                    </a:lnTo>
                    <a:lnTo>
                      <a:pt x="74" y="67"/>
                    </a:lnTo>
                    <a:lnTo>
                      <a:pt x="61" y="79"/>
                    </a:lnTo>
                    <a:lnTo>
                      <a:pt x="49" y="91"/>
                    </a:lnTo>
                    <a:lnTo>
                      <a:pt x="37" y="102"/>
                    </a:lnTo>
                    <a:lnTo>
                      <a:pt x="24" y="114"/>
                    </a:lnTo>
                    <a:lnTo>
                      <a:pt x="12" y="126"/>
                    </a:lnTo>
                    <a:lnTo>
                      <a:pt x="0" y="138"/>
                    </a:lnTo>
                    <a:lnTo>
                      <a:pt x="0" y="131"/>
                    </a:lnTo>
                    <a:lnTo>
                      <a:pt x="0" y="124"/>
                    </a:lnTo>
                    <a:lnTo>
                      <a:pt x="0" y="117"/>
                    </a:lnTo>
                    <a:lnTo>
                      <a:pt x="0" y="111"/>
                    </a:lnTo>
                    <a:lnTo>
                      <a:pt x="0" y="103"/>
                    </a:lnTo>
                    <a:lnTo>
                      <a:pt x="0" y="97"/>
                    </a:lnTo>
                    <a:lnTo>
                      <a:pt x="1" y="91"/>
                    </a:lnTo>
                    <a:lnTo>
                      <a:pt x="2" y="85"/>
                    </a:lnTo>
                    <a:lnTo>
                      <a:pt x="13" y="74"/>
                    </a:lnTo>
                    <a:lnTo>
                      <a:pt x="24" y="64"/>
                    </a:lnTo>
                    <a:lnTo>
                      <a:pt x="35" y="53"/>
                    </a:lnTo>
                    <a:lnTo>
                      <a:pt x="47" y="43"/>
                    </a:lnTo>
                    <a:lnTo>
                      <a:pt x="57" y="30"/>
                    </a:lnTo>
                    <a:lnTo>
                      <a:pt x="70" y="20"/>
                    </a:lnTo>
                    <a:lnTo>
                      <a:pt x="80" y="9"/>
                    </a:lnTo>
                    <a:lnTo>
                      <a:pt x="92" y="0"/>
                    </a:lnTo>
                    <a:lnTo>
                      <a:pt x="92" y="2"/>
                    </a:lnTo>
                    <a:lnTo>
                      <a:pt x="93" y="8"/>
                    </a:lnTo>
                    <a:lnTo>
                      <a:pt x="94" y="15"/>
                    </a:lnTo>
                    <a:lnTo>
                      <a:pt x="97" y="25"/>
                    </a:lnTo>
                    <a:lnTo>
                      <a:pt x="98" y="33"/>
                    </a:lnTo>
                    <a:lnTo>
                      <a:pt x="99" y="41"/>
                    </a:lnTo>
                    <a:lnTo>
                      <a:pt x="99" y="45"/>
                    </a:lnTo>
                    <a:lnTo>
                      <a:pt x="100" y="45"/>
                    </a:lnTo>
                    <a:close/>
                  </a:path>
                </a:pathLst>
              </a:custGeom>
              <a:solidFill>
                <a:srgbClr val="618A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98" name="Freeform 306"/>
              <p:cNvSpPr>
                <a:spLocks/>
              </p:cNvSpPr>
              <p:nvPr/>
            </p:nvSpPr>
            <p:spPr bwMode="auto">
              <a:xfrm>
                <a:off x="5588000" y="3687763"/>
                <a:ext cx="15875" cy="22225"/>
              </a:xfrm>
              <a:custGeom>
                <a:avLst/>
                <a:gdLst/>
                <a:ahLst/>
                <a:cxnLst>
                  <a:cxn ang="0">
                    <a:pos x="100" y="32"/>
                  </a:cxn>
                  <a:cxn ang="0">
                    <a:pos x="86" y="43"/>
                  </a:cxn>
                  <a:cxn ang="0">
                    <a:pos x="74" y="54"/>
                  </a:cxn>
                  <a:cxn ang="0">
                    <a:pos x="61" y="66"/>
                  </a:cxn>
                  <a:cxn ang="0">
                    <a:pos x="49" y="78"/>
                  </a:cxn>
                  <a:cxn ang="0">
                    <a:pos x="37" y="89"/>
                  </a:cxn>
                  <a:cxn ang="0">
                    <a:pos x="24" y="101"/>
                  </a:cxn>
                  <a:cxn ang="0">
                    <a:pos x="12" y="113"/>
                  </a:cxn>
                  <a:cxn ang="0">
                    <a:pos x="0" y="125"/>
                  </a:cxn>
                  <a:cxn ang="0">
                    <a:pos x="0" y="115"/>
                  </a:cxn>
                  <a:cxn ang="0">
                    <a:pos x="0" y="106"/>
                  </a:cxn>
                  <a:cxn ang="0">
                    <a:pos x="0" y="97"/>
                  </a:cxn>
                  <a:cxn ang="0">
                    <a:pos x="2" y="87"/>
                  </a:cxn>
                  <a:cxn ang="0">
                    <a:pos x="13" y="76"/>
                  </a:cxn>
                  <a:cxn ang="0">
                    <a:pos x="24" y="65"/>
                  </a:cxn>
                  <a:cxn ang="0">
                    <a:pos x="35" y="54"/>
                  </a:cxn>
                  <a:cxn ang="0">
                    <a:pos x="48" y="44"/>
                  </a:cxn>
                  <a:cxn ang="0">
                    <a:pos x="59" y="33"/>
                  </a:cxn>
                  <a:cxn ang="0">
                    <a:pos x="72" y="21"/>
                  </a:cxn>
                  <a:cxn ang="0">
                    <a:pos x="84" y="10"/>
                  </a:cxn>
                  <a:cxn ang="0">
                    <a:pos x="97" y="0"/>
                  </a:cxn>
                  <a:cxn ang="0">
                    <a:pos x="97" y="1"/>
                  </a:cxn>
                  <a:cxn ang="0">
                    <a:pos x="97" y="6"/>
                  </a:cxn>
                  <a:cxn ang="0">
                    <a:pos x="98" y="11"/>
                  </a:cxn>
                  <a:cxn ang="0">
                    <a:pos x="99" y="18"/>
                  </a:cxn>
                  <a:cxn ang="0">
                    <a:pos x="99" y="23"/>
                  </a:cxn>
                  <a:cxn ang="0">
                    <a:pos x="100" y="30"/>
                  </a:cxn>
                  <a:cxn ang="0">
                    <a:pos x="100" y="32"/>
                  </a:cxn>
                </a:cxnLst>
                <a:rect l="0" t="0" r="r" b="b"/>
                <a:pathLst>
                  <a:path w="100" h="125">
                    <a:moveTo>
                      <a:pt x="100" y="32"/>
                    </a:moveTo>
                    <a:lnTo>
                      <a:pt x="86" y="43"/>
                    </a:lnTo>
                    <a:lnTo>
                      <a:pt x="74" y="54"/>
                    </a:lnTo>
                    <a:lnTo>
                      <a:pt x="61" y="66"/>
                    </a:lnTo>
                    <a:lnTo>
                      <a:pt x="49" y="78"/>
                    </a:lnTo>
                    <a:lnTo>
                      <a:pt x="37" y="89"/>
                    </a:lnTo>
                    <a:lnTo>
                      <a:pt x="24" y="101"/>
                    </a:lnTo>
                    <a:lnTo>
                      <a:pt x="12" y="113"/>
                    </a:lnTo>
                    <a:lnTo>
                      <a:pt x="0" y="125"/>
                    </a:lnTo>
                    <a:lnTo>
                      <a:pt x="0" y="115"/>
                    </a:lnTo>
                    <a:lnTo>
                      <a:pt x="0" y="106"/>
                    </a:lnTo>
                    <a:lnTo>
                      <a:pt x="0" y="97"/>
                    </a:lnTo>
                    <a:lnTo>
                      <a:pt x="2" y="87"/>
                    </a:lnTo>
                    <a:lnTo>
                      <a:pt x="13" y="76"/>
                    </a:lnTo>
                    <a:lnTo>
                      <a:pt x="24" y="65"/>
                    </a:lnTo>
                    <a:lnTo>
                      <a:pt x="35" y="54"/>
                    </a:lnTo>
                    <a:lnTo>
                      <a:pt x="48" y="44"/>
                    </a:lnTo>
                    <a:lnTo>
                      <a:pt x="59" y="33"/>
                    </a:lnTo>
                    <a:lnTo>
                      <a:pt x="72" y="21"/>
                    </a:lnTo>
                    <a:lnTo>
                      <a:pt x="84" y="10"/>
                    </a:lnTo>
                    <a:lnTo>
                      <a:pt x="97" y="0"/>
                    </a:lnTo>
                    <a:lnTo>
                      <a:pt x="97" y="1"/>
                    </a:lnTo>
                    <a:lnTo>
                      <a:pt x="97" y="6"/>
                    </a:lnTo>
                    <a:lnTo>
                      <a:pt x="98" y="11"/>
                    </a:lnTo>
                    <a:lnTo>
                      <a:pt x="99" y="18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2"/>
                    </a:lnTo>
                    <a:close/>
                  </a:path>
                </a:pathLst>
              </a:custGeom>
              <a:solidFill>
                <a:srgbClr val="6E96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99" name="Freeform 307"/>
              <p:cNvSpPr>
                <a:spLocks/>
              </p:cNvSpPr>
              <p:nvPr/>
            </p:nvSpPr>
            <p:spPr bwMode="auto">
              <a:xfrm>
                <a:off x="5588000" y="3690938"/>
                <a:ext cx="15875" cy="19050"/>
              </a:xfrm>
              <a:custGeom>
                <a:avLst/>
                <a:gdLst/>
                <a:ahLst/>
                <a:cxnLst>
                  <a:cxn ang="0">
                    <a:pos x="100" y="18"/>
                  </a:cxn>
                  <a:cxn ang="0">
                    <a:pos x="0" y="111"/>
                  </a:cxn>
                  <a:cxn ang="0">
                    <a:pos x="0" y="90"/>
                  </a:cxn>
                  <a:cxn ang="0">
                    <a:pos x="100" y="0"/>
                  </a:cxn>
                  <a:cxn ang="0">
                    <a:pos x="100" y="3"/>
                  </a:cxn>
                  <a:cxn ang="0">
                    <a:pos x="101" y="11"/>
                  </a:cxn>
                  <a:cxn ang="0">
                    <a:pos x="100" y="18"/>
                  </a:cxn>
                </a:cxnLst>
                <a:rect l="0" t="0" r="r" b="b"/>
                <a:pathLst>
                  <a:path w="101" h="111">
                    <a:moveTo>
                      <a:pt x="100" y="18"/>
                    </a:moveTo>
                    <a:lnTo>
                      <a:pt x="0" y="111"/>
                    </a:lnTo>
                    <a:lnTo>
                      <a:pt x="0" y="90"/>
                    </a:lnTo>
                    <a:lnTo>
                      <a:pt x="100" y="0"/>
                    </a:lnTo>
                    <a:lnTo>
                      <a:pt x="100" y="3"/>
                    </a:lnTo>
                    <a:lnTo>
                      <a:pt x="101" y="11"/>
                    </a:lnTo>
                    <a:lnTo>
                      <a:pt x="100" y="18"/>
                    </a:lnTo>
                    <a:close/>
                  </a:path>
                </a:pathLst>
              </a:custGeom>
              <a:solidFill>
                <a:srgbClr val="7AA6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00" name="Freeform 308"/>
              <p:cNvSpPr>
                <a:spLocks/>
              </p:cNvSpPr>
              <p:nvPr/>
            </p:nvSpPr>
            <p:spPr bwMode="auto">
              <a:xfrm>
                <a:off x="5588000" y="3652838"/>
                <a:ext cx="11113" cy="34925"/>
              </a:xfrm>
              <a:custGeom>
                <a:avLst/>
                <a:gdLst/>
                <a:ahLst/>
                <a:cxnLst>
                  <a:cxn ang="0">
                    <a:pos x="65" y="119"/>
                  </a:cxn>
                  <a:cxn ang="0">
                    <a:pos x="0" y="203"/>
                  </a:cxn>
                  <a:cxn ang="0">
                    <a:pos x="9" y="35"/>
                  </a:cxn>
                  <a:cxn ang="0">
                    <a:pos x="33" y="0"/>
                  </a:cxn>
                  <a:cxn ang="0">
                    <a:pos x="34" y="5"/>
                  </a:cxn>
                  <a:cxn ang="0">
                    <a:pos x="38" y="19"/>
                  </a:cxn>
                  <a:cxn ang="0">
                    <a:pos x="43" y="40"/>
                  </a:cxn>
                  <a:cxn ang="0">
                    <a:pos x="49" y="64"/>
                  </a:cxn>
                  <a:cxn ang="0">
                    <a:pos x="54" y="85"/>
                  </a:cxn>
                  <a:cxn ang="0">
                    <a:pos x="59" y="105"/>
                  </a:cxn>
                  <a:cxn ang="0">
                    <a:pos x="63" y="117"/>
                  </a:cxn>
                  <a:cxn ang="0">
                    <a:pos x="65" y="119"/>
                  </a:cxn>
                </a:cxnLst>
                <a:rect l="0" t="0" r="r" b="b"/>
                <a:pathLst>
                  <a:path w="65" h="203">
                    <a:moveTo>
                      <a:pt x="65" y="119"/>
                    </a:moveTo>
                    <a:lnTo>
                      <a:pt x="0" y="203"/>
                    </a:lnTo>
                    <a:lnTo>
                      <a:pt x="9" y="35"/>
                    </a:lnTo>
                    <a:lnTo>
                      <a:pt x="33" y="0"/>
                    </a:lnTo>
                    <a:lnTo>
                      <a:pt x="34" y="5"/>
                    </a:lnTo>
                    <a:lnTo>
                      <a:pt x="38" y="19"/>
                    </a:lnTo>
                    <a:lnTo>
                      <a:pt x="43" y="40"/>
                    </a:lnTo>
                    <a:lnTo>
                      <a:pt x="49" y="64"/>
                    </a:lnTo>
                    <a:lnTo>
                      <a:pt x="54" y="85"/>
                    </a:lnTo>
                    <a:lnTo>
                      <a:pt x="59" y="105"/>
                    </a:lnTo>
                    <a:lnTo>
                      <a:pt x="63" y="117"/>
                    </a:lnTo>
                    <a:lnTo>
                      <a:pt x="65" y="119"/>
                    </a:lnTo>
                    <a:close/>
                  </a:path>
                </a:pathLst>
              </a:custGeom>
              <a:solidFill>
                <a:srgbClr val="26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01" name="Freeform 309"/>
              <p:cNvSpPr>
                <a:spLocks/>
              </p:cNvSpPr>
              <p:nvPr/>
            </p:nvSpPr>
            <p:spPr bwMode="auto">
              <a:xfrm>
                <a:off x="5588000" y="3654426"/>
                <a:ext cx="11113" cy="33338"/>
              </a:xfrm>
              <a:custGeom>
                <a:avLst/>
                <a:gdLst/>
                <a:ahLst/>
                <a:cxnLst>
                  <a:cxn ang="0">
                    <a:pos x="65" y="104"/>
                  </a:cxn>
                  <a:cxn ang="0">
                    <a:pos x="55" y="114"/>
                  </a:cxn>
                  <a:cxn ang="0">
                    <a:pos x="47" y="124"/>
                  </a:cxn>
                  <a:cxn ang="0">
                    <a:pos x="39" y="134"/>
                  </a:cxn>
                  <a:cxn ang="0">
                    <a:pos x="32" y="145"/>
                  </a:cxn>
                  <a:cxn ang="0">
                    <a:pos x="23" y="156"/>
                  </a:cxn>
                  <a:cxn ang="0">
                    <a:pos x="16" y="167"/>
                  </a:cxn>
                  <a:cxn ang="0">
                    <a:pos x="8" y="177"/>
                  </a:cxn>
                  <a:cxn ang="0">
                    <a:pos x="0" y="188"/>
                  </a:cxn>
                  <a:cxn ang="0">
                    <a:pos x="0" y="169"/>
                  </a:cxn>
                  <a:cxn ang="0">
                    <a:pos x="2" y="149"/>
                  </a:cxn>
                  <a:cxn ang="0">
                    <a:pos x="3" y="130"/>
                  </a:cxn>
                  <a:cxn ang="0">
                    <a:pos x="5" y="112"/>
                  </a:cxn>
                  <a:cxn ang="0">
                    <a:pos x="5" y="93"/>
                  </a:cxn>
                  <a:cxn ang="0">
                    <a:pos x="6" y="74"/>
                  </a:cxn>
                  <a:cxn ang="0">
                    <a:pos x="7" y="56"/>
                  </a:cxn>
                  <a:cxn ang="0">
                    <a:pos x="9" y="38"/>
                  </a:cxn>
                  <a:cxn ang="0">
                    <a:pos x="15" y="29"/>
                  </a:cxn>
                  <a:cxn ang="0">
                    <a:pos x="22" y="20"/>
                  </a:cxn>
                  <a:cxn ang="0">
                    <a:pos x="28" y="9"/>
                  </a:cxn>
                  <a:cxn ang="0">
                    <a:pos x="36" y="0"/>
                  </a:cxn>
                  <a:cxn ang="0">
                    <a:pos x="36" y="4"/>
                  </a:cxn>
                  <a:cxn ang="0">
                    <a:pos x="40" y="17"/>
                  </a:cxn>
                  <a:cxn ang="0">
                    <a:pos x="45" y="35"/>
                  </a:cxn>
                  <a:cxn ang="0">
                    <a:pos x="51" y="56"/>
                  </a:cxn>
                  <a:cxn ang="0">
                    <a:pos x="55" y="75"/>
                  </a:cxn>
                  <a:cxn ang="0">
                    <a:pos x="60" y="92"/>
                  </a:cxn>
                  <a:cxn ang="0">
                    <a:pos x="64" y="102"/>
                  </a:cxn>
                  <a:cxn ang="0">
                    <a:pos x="65" y="104"/>
                  </a:cxn>
                </a:cxnLst>
                <a:rect l="0" t="0" r="r" b="b"/>
                <a:pathLst>
                  <a:path w="65" h="188">
                    <a:moveTo>
                      <a:pt x="65" y="104"/>
                    </a:moveTo>
                    <a:lnTo>
                      <a:pt x="55" y="114"/>
                    </a:lnTo>
                    <a:lnTo>
                      <a:pt x="47" y="124"/>
                    </a:lnTo>
                    <a:lnTo>
                      <a:pt x="39" y="134"/>
                    </a:lnTo>
                    <a:lnTo>
                      <a:pt x="32" y="145"/>
                    </a:lnTo>
                    <a:lnTo>
                      <a:pt x="23" y="156"/>
                    </a:lnTo>
                    <a:lnTo>
                      <a:pt x="16" y="167"/>
                    </a:lnTo>
                    <a:lnTo>
                      <a:pt x="8" y="177"/>
                    </a:lnTo>
                    <a:lnTo>
                      <a:pt x="0" y="188"/>
                    </a:lnTo>
                    <a:lnTo>
                      <a:pt x="0" y="169"/>
                    </a:lnTo>
                    <a:lnTo>
                      <a:pt x="2" y="149"/>
                    </a:lnTo>
                    <a:lnTo>
                      <a:pt x="3" y="130"/>
                    </a:lnTo>
                    <a:lnTo>
                      <a:pt x="5" y="112"/>
                    </a:lnTo>
                    <a:lnTo>
                      <a:pt x="5" y="93"/>
                    </a:lnTo>
                    <a:lnTo>
                      <a:pt x="6" y="74"/>
                    </a:lnTo>
                    <a:lnTo>
                      <a:pt x="7" y="56"/>
                    </a:lnTo>
                    <a:lnTo>
                      <a:pt x="9" y="38"/>
                    </a:lnTo>
                    <a:lnTo>
                      <a:pt x="15" y="29"/>
                    </a:lnTo>
                    <a:lnTo>
                      <a:pt x="22" y="20"/>
                    </a:lnTo>
                    <a:lnTo>
                      <a:pt x="28" y="9"/>
                    </a:lnTo>
                    <a:lnTo>
                      <a:pt x="36" y="0"/>
                    </a:lnTo>
                    <a:lnTo>
                      <a:pt x="36" y="4"/>
                    </a:lnTo>
                    <a:lnTo>
                      <a:pt x="40" y="17"/>
                    </a:lnTo>
                    <a:lnTo>
                      <a:pt x="45" y="35"/>
                    </a:lnTo>
                    <a:lnTo>
                      <a:pt x="51" y="56"/>
                    </a:lnTo>
                    <a:lnTo>
                      <a:pt x="55" y="75"/>
                    </a:lnTo>
                    <a:lnTo>
                      <a:pt x="60" y="92"/>
                    </a:lnTo>
                    <a:lnTo>
                      <a:pt x="64" y="102"/>
                    </a:lnTo>
                    <a:lnTo>
                      <a:pt x="65" y="104"/>
                    </a:lnTo>
                    <a:close/>
                  </a:path>
                </a:pathLst>
              </a:custGeom>
              <a:solidFill>
                <a:srgbClr val="2E52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02" name="Freeform 310"/>
              <p:cNvSpPr>
                <a:spLocks/>
              </p:cNvSpPr>
              <p:nvPr/>
            </p:nvSpPr>
            <p:spPr bwMode="auto">
              <a:xfrm>
                <a:off x="5588000" y="3657601"/>
                <a:ext cx="11113" cy="30163"/>
              </a:xfrm>
              <a:custGeom>
                <a:avLst/>
                <a:gdLst/>
                <a:ahLst/>
                <a:cxnLst>
                  <a:cxn ang="0">
                    <a:pos x="65" y="89"/>
                  </a:cxn>
                  <a:cxn ang="0">
                    <a:pos x="55" y="99"/>
                  </a:cxn>
                  <a:cxn ang="0">
                    <a:pos x="47" y="109"/>
                  </a:cxn>
                  <a:cxn ang="0">
                    <a:pos x="39" y="119"/>
                  </a:cxn>
                  <a:cxn ang="0">
                    <a:pos x="32" y="130"/>
                  </a:cxn>
                  <a:cxn ang="0">
                    <a:pos x="23" y="141"/>
                  </a:cxn>
                  <a:cxn ang="0">
                    <a:pos x="16" y="152"/>
                  </a:cxn>
                  <a:cxn ang="0">
                    <a:pos x="8" y="162"/>
                  </a:cxn>
                  <a:cxn ang="0">
                    <a:pos x="0" y="173"/>
                  </a:cxn>
                  <a:cxn ang="0">
                    <a:pos x="0" y="156"/>
                  </a:cxn>
                  <a:cxn ang="0">
                    <a:pos x="2" y="140"/>
                  </a:cxn>
                  <a:cxn ang="0">
                    <a:pos x="3" y="122"/>
                  </a:cxn>
                  <a:cxn ang="0">
                    <a:pos x="4" y="107"/>
                  </a:cxn>
                  <a:cxn ang="0">
                    <a:pos x="4" y="91"/>
                  </a:cxn>
                  <a:cxn ang="0">
                    <a:pos x="5" y="75"/>
                  </a:cxn>
                  <a:cxn ang="0">
                    <a:pos x="6" y="58"/>
                  </a:cxn>
                  <a:cxn ang="0">
                    <a:pos x="7" y="43"/>
                  </a:cxn>
                  <a:cxn ang="0">
                    <a:pos x="14" y="32"/>
                  </a:cxn>
                  <a:cxn ang="0">
                    <a:pos x="22" y="22"/>
                  </a:cxn>
                  <a:cxn ang="0">
                    <a:pos x="30" y="11"/>
                  </a:cxn>
                  <a:cxn ang="0">
                    <a:pos x="39" y="0"/>
                  </a:cxn>
                  <a:cxn ang="0">
                    <a:pos x="39" y="5"/>
                  </a:cxn>
                  <a:cxn ang="0">
                    <a:pos x="43" y="16"/>
                  </a:cxn>
                  <a:cxn ang="0">
                    <a:pos x="47" y="31"/>
                  </a:cxn>
                  <a:cxn ang="0">
                    <a:pos x="52" y="49"/>
                  </a:cxn>
                  <a:cxn ang="0">
                    <a:pos x="56" y="65"/>
                  </a:cxn>
                  <a:cxn ang="0">
                    <a:pos x="62" y="80"/>
                  </a:cxn>
                  <a:cxn ang="0">
                    <a:pos x="64" y="88"/>
                  </a:cxn>
                  <a:cxn ang="0">
                    <a:pos x="65" y="89"/>
                  </a:cxn>
                </a:cxnLst>
                <a:rect l="0" t="0" r="r" b="b"/>
                <a:pathLst>
                  <a:path w="65" h="173">
                    <a:moveTo>
                      <a:pt x="65" y="89"/>
                    </a:moveTo>
                    <a:lnTo>
                      <a:pt x="55" y="99"/>
                    </a:lnTo>
                    <a:lnTo>
                      <a:pt x="47" y="109"/>
                    </a:lnTo>
                    <a:lnTo>
                      <a:pt x="39" y="119"/>
                    </a:lnTo>
                    <a:lnTo>
                      <a:pt x="32" y="130"/>
                    </a:lnTo>
                    <a:lnTo>
                      <a:pt x="23" y="141"/>
                    </a:lnTo>
                    <a:lnTo>
                      <a:pt x="16" y="152"/>
                    </a:lnTo>
                    <a:lnTo>
                      <a:pt x="8" y="162"/>
                    </a:lnTo>
                    <a:lnTo>
                      <a:pt x="0" y="173"/>
                    </a:lnTo>
                    <a:lnTo>
                      <a:pt x="0" y="156"/>
                    </a:lnTo>
                    <a:lnTo>
                      <a:pt x="2" y="140"/>
                    </a:lnTo>
                    <a:lnTo>
                      <a:pt x="3" y="122"/>
                    </a:lnTo>
                    <a:lnTo>
                      <a:pt x="4" y="107"/>
                    </a:lnTo>
                    <a:lnTo>
                      <a:pt x="4" y="91"/>
                    </a:lnTo>
                    <a:lnTo>
                      <a:pt x="5" y="75"/>
                    </a:lnTo>
                    <a:lnTo>
                      <a:pt x="6" y="58"/>
                    </a:lnTo>
                    <a:lnTo>
                      <a:pt x="7" y="43"/>
                    </a:lnTo>
                    <a:lnTo>
                      <a:pt x="14" y="32"/>
                    </a:lnTo>
                    <a:lnTo>
                      <a:pt x="22" y="22"/>
                    </a:lnTo>
                    <a:lnTo>
                      <a:pt x="30" y="11"/>
                    </a:lnTo>
                    <a:lnTo>
                      <a:pt x="39" y="0"/>
                    </a:lnTo>
                    <a:lnTo>
                      <a:pt x="39" y="5"/>
                    </a:lnTo>
                    <a:lnTo>
                      <a:pt x="43" y="16"/>
                    </a:lnTo>
                    <a:lnTo>
                      <a:pt x="47" y="31"/>
                    </a:lnTo>
                    <a:lnTo>
                      <a:pt x="52" y="49"/>
                    </a:lnTo>
                    <a:lnTo>
                      <a:pt x="56" y="65"/>
                    </a:lnTo>
                    <a:lnTo>
                      <a:pt x="62" y="80"/>
                    </a:lnTo>
                    <a:lnTo>
                      <a:pt x="64" y="88"/>
                    </a:lnTo>
                    <a:lnTo>
                      <a:pt x="65" y="89"/>
                    </a:lnTo>
                    <a:close/>
                  </a:path>
                </a:pathLst>
              </a:custGeom>
              <a:solidFill>
                <a:srgbClr val="3B5E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03" name="Freeform 311"/>
              <p:cNvSpPr>
                <a:spLocks/>
              </p:cNvSpPr>
              <p:nvPr/>
            </p:nvSpPr>
            <p:spPr bwMode="auto">
              <a:xfrm>
                <a:off x="5588000" y="3660776"/>
                <a:ext cx="11113" cy="26988"/>
              </a:xfrm>
              <a:custGeom>
                <a:avLst/>
                <a:gdLst/>
                <a:ahLst/>
                <a:cxnLst>
                  <a:cxn ang="0">
                    <a:pos x="65" y="72"/>
                  </a:cxn>
                  <a:cxn ang="0">
                    <a:pos x="55" y="82"/>
                  </a:cxn>
                  <a:cxn ang="0">
                    <a:pos x="47" y="92"/>
                  </a:cxn>
                  <a:cxn ang="0">
                    <a:pos x="39" y="102"/>
                  </a:cxn>
                  <a:cxn ang="0">
                    <a:pos x="32" y="113"/>
                  </a:cxn>
                  <a:cxn ang="0">
                    <a:pos x="23" y="124"/>
                  </a:cxn>
                  <a:cxn ang="0">
                    <a:pos x="16" y="135"/>
                  </a:cxn>
                  <a:cxn ang="0">
                    <a:pos x="8" y="145"/>
                  </a:cxn>
                  <a:cxn ang="0">
                    <a:pos x="0" y="156"/>
                  </a:cxn>
                  <a:cxn ang="0">
                    <a:pos x="0" y="141"/>
                  </a:cxn>
                  <a:cxn ang="0">
                    <a:pos x="0" y="128"/>
                  </a:cxn>
                  <a:cxn ang="0">
                    <a:pos x="2" y="113"/>
                  </a:cxn>
                  <a:cxn ang="0">
                    <a:pos x="3" y="100"/>
                  </a:cxn>
                  <a:cxn ang="0">
                    <a:pos x="3" y="86"/>
                  </a:cxn>
                  <a:cxn ang="0">
                    <a:pos x="4" y="73"/>
                  </a:cxn>
                  <a:cxn ang="0">
                    <a:pos x="5" y="59"/>
                  </a:cxn>
                  <a:cxn ang="0">
                    <a:pos x="7" y="45"/>
                  </a:cxn>
                  <a:cxn ang="0">
                    <a:pos x="11" y="39"/>
                  </a:cxn>
                  <a:cxn ang="0">
                    <a:pos x="16" y="33"/>
                  </a:cxn>
                  <a:cxn ang="0">
                    <a:pos x="20" y="27"/>
                  </a:cxn>
                  <a:cxn ang="0">
                    <a:pos x="25" y="21"/>
                  </a:cxn>
                  <a:cxn ang="0">
                    <a:pos x="35" y="10"/>
                  </a:cxn>
                  <a:cxn ang="0">
                    <a:pos x="44" y="0"/>
                  </a:cxn>
                  <a:cxn ang="0">
                    <a:pos x="44" y="3"/>
                  </a:cxn>
                  <a:cxn ang="0">
                    <a:pos x="47" y="12"/>
                  </a:cxn>
                  <a:cxn ang="0">
                    <a:pos x="50" y="25"/>
                  </a:cxn>
                  <a:cxn ang="0">
                    <a:pos x="55" y="40"/>
                  </a:cxn>
                  <a:cxn ang="0">
                    <a:pos x="58" y="54"/>
                  </a:cxn>
                  <a:cxn ang="0">
                    <a:pos x="62" y="65"/>
                  </a:cxn>
                  <a:cxn ang="0">
                    <a:pos x="64" y="72"/>
                  </a:cxn>
                  <a:cxn ang="0">
                    <a:pos x="65" y="72"/>
                  </a:cxn>
                </a:cxnLst>
                <a:rect l="0" t="0" r="r" b="b"/>
                <a:pathLst>
                  <a:path w="65" h="156">
                    <a:moveTo>
                      <a:pt x="65" y="72"/>
                    </a:moveTo>
                    <a:lnTo>
                      <a:pt x="55" y="82"/>
                    </a:lnTo>
                    <a:lnTo>
                      <a:pt x="47" y="92"/>
                    </a:lnTo>
                    <a:lnTo>
                      <a:pt x="39" y="102"/>
                    </a:lnTo>
                    <a:lnTo>
                      <a:pt x="32" y="113"/>
                    </a:lnTo>
                    <a:lnTo>
                      <a:pt x="23" y="124"/>
                    </a:lnTo>
                    <a:lnTo>
                      <a:pt x="16" y="135"/>
                    </a:lnTo>
                    <a:lnTo>
                      <a:pt x="8" y="145"/>
                    </a:lnTo>
                    <a:lnTo>
                      <a:pt x="0" y="156"/>
                    </a:lnTo>
                    <a:lnTo>
                      <a:pt x="0" y="141"/>
                    </a:lnTo>
                    <a:lnTo>
                      <a:pt x="0" y="128"/>
                    </a:lnTo>
                    <a:lnTo>
                      <a:pt x="2" y="113"/>
                    </a:lnTo>
                    <a:lnTo>
                      <a:pt x="3" y="100"/>
                    </a:lnTo>
                    <a:lnTo>
                      <a:pt x="3" y="86"/>
                    </a:lnTo>
                    <a:lnTo>
                      <a:pt x="4" y="73"/>
                    </a:lnTo>
                    <a:lnTo>
                      <a:pt x="5" y="59"/>
                    </a:lnTo>
                    <a:lnTo>
                      <a:pt x="7" y="45"/>
                    </a:lnTo>
                    <a:lnTo>
                      <a:pt x="11" y="39"/>
                    </a:lnTo>
                    <a:lnTo>
                      <a:pt x="16" y="33"/>
                    </a:lnTo>
                    <a:lnTo>
                      <a:pt x="20" y="27"/>
                    </a:lnTo>
                    <a:lnTo>
                      <a:pt x="25" y="21"/>
                    </a:lnTo>
                    <a:lnTo>
                      <a:pt x="35" y="10"/>
                    </a:lnTo>
                    <a:lnTo>
                      <a:pt x="44" y="0"/>
                    </a:lnTo>
                    <a:lnTo>
                      <a:pt x="44" y="3"/>
                    </a:lnTo>
                    <a:lnTo>
                      <a:pt x="47" y="12"/>
                    </a:lnTo>
                    <a:lnTo>
                      <a:pt x="50" y="25"/>
                    </a:lnTo>
                    <a:lnTo>
                      <a:pt x="55" y="40"/>
                    </a:lnTo>
                    <a:lnTo>
                      <a:pt x="58" y="54"/>
                    </a:lnTo>
                    <a:lnTo>
                      <a:pt x="62" y="65"/>
                    </a:lnTo>
                    <a:lnTo>
                      <a:pt x="64" y="72"/>
                    </a:lnTo>
                    <a:lnTo>
                      <a:pt x="65" y="72"/>
                    </a:lnTo>
                    <a:close/>
                  </a:path>
                </a:pathLst>
              </a:custGeom>
              <a:solidFill>
                <a:srgbClr val="476E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04" name="Freeform 312"/>
              <p:cNvSpPr>
                <a:spLocks/>
              </p:cNvSpPr>
              <p:nvPr/>
            </p:nvSpPr>
            <p:spPr bwMode="auto">
              <a:xfrm>
                <a:off x="5588000" y="3662363"/>
                <a:ext cx="11113" cy="25400"/>
              </a:xfrm>
              <a:custGeom>
                <a:avLst/>
                <a:gdLst/>
                <a:ahLst/>
                <a:cxnLst>
                  <a:cxn ang="0">
                    <a:pos x="65" y="59"/>
                  </a:cxn>
                  <a:cxn ang="0">
                    <a:pos x="55" y="69"/>
                  </a:cxn>
                  <a:cxn ang="0">
                    <a:pos x="47" y="79"/>
                  </a:cxn>
                  <a:cxn ang="0">
                    <a:pos x="39" y="89"/>
                  </a:cxn>
                  <a:cxn ang="0">
                    <a:pos x="32" y="100"/>
                  </a:cxn>
                  <a:cxn ang="0">
                    <a:pos x="23" y="111"/>
                  </a:cxn>
                  <a:cxn ang="0">
                    <a:pos x="16" y="122"/>
                  </a:cxn>
                  <a:cxn ang="0">
                    <a:pos x="8" y="132"/>
                  </a:cxn>
                  <a:cxn ang="0">
                    <a:pos x="0" y="143"/>
                  </a:cxn>
                  <a:cxn ang="0">
                    <a:pos x="0" y="131"/>
                  </a:cxn>
                  <a:cxn ang="0">
                    <a:pos x="0" y="119"/>
                  </a:cxn>
                  <a:cxn ang="0">
                    <a:pos x="2" y="108"/>
                  </a:cxn>
                  <a:cxn ang="0">
                    <a:pos x="3" y="96"/>
                  </a:cxn>
                  <a:cxn ang="0">
                    <a:pos x="3" y="85"/>
                  </a:cxn>
                  <a:cxn ang="0">
                    <a:pos x="4" y="74"/>
                  </a:cxn>
                  <a:cxn ang="0">
                    <a:pos x="5" y="63"/>
                  </a:cxn>
                  <a:cxn ang="0">
                    <a:pos x="6" y="53"/>
                  </a:cxn>
                  <a:cxn ang="0">
                    <a:pos x="10" y="46"/>
                  </a:cxn>
                  <a:cxn ang="0">
                    <a:pos x="16" y="38"/>
                  </a:cxn>
                  <a:cxn ang="0">
                    <a:pos x="20" y="32"/>
                  </a:cxn>
                  <a:cxn ang="0">
                    <a:pos x="26" y="26"/>
                  </a:cxn>
                  <a:cxn ang="0">
                    <a:pos x="30" y="19"/>
                  </a:cxn>
                  <a:cxn ang="0">
                    <a:pos x="37" y="13"/>
                  </a:cxn>
                  <a:cxn ang="0">
                    <a:pos x="41" y="6"/>
                  </a:cxn>
                  <a:cxn ang="0">
                    <a:pos x="47" y="0"/>
                  </a:cxn>
                  <a:cxn ang="0">
                    <a:pos x="47" y="2"/>
                  </a:cxn>
                  <a:cxn ang="0">
                    <a:pos x="50" y="10"/>
                  </a:cxn>
                  <a:cxn ang="0">
                    <a:pos x="52" y="20"/>
                  </a:cxn>
                  <a:cxn ang="0">
                    <a:pos x="56" y="33"/>
                  </a:cxn>
                  <a:cxn ang="0">
                    <a:pos x="59" y="45"/>
                  </a:cxn>
                  <a:cxn ang="0">
                    <a:pos x="63" y="54"/>
                  </a:cxn>
                  <a:cxn ang="0">
                    <a:pos x="64" y="59"/>
                  </a:cxn>
                  <a:cxn ang="0">
                    <a:pos x="65" y="59"/>
                  </a:cxn>
                </a:cxnLst>
                <a:rect l="0" t="0" r="r" b="b"/>
                <a:pathLst>
                  <a:path w="65" h="143">
                    <a:moveTo>
                      <a:pt x="65" y="59"/>
                    </a:moveTo>
                    <a:lnTo>
                      <a:pt x="55" y="69"/>
                    </a:lnTo>
                    <a:lnTo>
                      <a:pt x="47" y="79"/>
                    </a:lnTo>
                    <a:lnTo>
                      <a:pt x="39" y="89"/>
                    </a:lnTo>
                    <a:lnTo>
                      <a:pt x="32" y="100"/>
                    </a:lnTo>
                    <a:lnTo>
                      <a:pt x="23" y="111"/>
                    </a:lnTo>
                    <a:lnTo>
                      <a:pt x="16" y="122"/>
                    </a:lnTo>
                    <a:lnTo>
                      <a:pt x="8" y="132"/>
                    </a:lnTo>
                    <a:lnTo>
                      <a:pt x="0" y="143"/>
                    </a:lnTo>
                    <a:lnTo>
                      <a:pt x="0" y="131"/>
                    </a:lnTo>
                    <a:lnTo>
                      <a:pt x="0" y="119"/>
                    </a:lnTo>
                    <a:lnTo>
                      <a:pt x="2" y="108"/>
                    </a:lnTo>
                    <a:lnTo>
                      <a:pt x="3" y="96"/>
                    </a:lnTo>
                    <a:lnTo>
                      <a:pt x="3" y="85"/>
                    </a:lnTo>
                    <a:lnTo>
                      <a:pt x="4" y="74"/>
                    </a:lnTo>
                    <a:lnTo>
                      <a:pt x="5" y="63"/>
                    </a:lnTo>
                    <a:lnTo>
                      <a:pt x="6" y="53"/>
                    </a:lnTo>
                    <a:lnTo>
                      <a:pt x="10" y="46"/>
                    </a:lnTo>
                    <a:lnTo>
                      <a:pt x="16" y="38"/>
                    </a:lnTo>
                    <a:lnTo>
                      <a:pt x="20" y="32"/>
                    </a:lnTo>
                    <a:lnTo>
                      <a:pt x="26" y="26"/>
                    </a:lnTo>
                    <a:lnTo>
                      <a:pt x="30" y="19"/>
                    </a:lnTo>
                    <a:lnTo>
                      <a:pt x="37" y="13"/>
                    </a:lnTo>
                    <a:lnTo>
                      <a:pt x="41" y="6"/>
                    </a:lnTo>
                    <a:lnTo>
                      <a:pt x="47" y="0"/>
                    </a:lnTo>
                    <a:lnTo>
                      <a:pt x="47" y="2"/>
                    </a:lnTo>
                    <a:lnTo>
                      <a:pt x="50" y="10"/>
                    </a:lnTo>
                    <a:lnTo>
                      <a:pt x="52" y="20"/>
                    </a:lnTo>
                    <a:lnTo>
                      <a:pt x="56" y="33"/>
                    </a:lnTo>
                    <a:lnTo>
                      <a:pt x="59" y="45"/>
                    </a:lnTo>
                    <a:lnTo>
                      <a:pt x="63" y="54"/>
                    </a:lnTo>
                    <a:lnTo>
                      <a:pt x="64" y="59"/>
                    </a:lnTo>
                    <a:lnTo>
                      <a:pt x="65" y="59"/>
                    </a:lnTo>
                    <a:close/>
                  </a:path>
                </a:pathLst>
              </a:custGeom>
              <a:solidFill>
                <a:srgbClr val="547A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05" name="Freeform 313"/>
              <p:cNvSpPr>
                <a:spLocks/>
              </p:cNvSpPr>
              <p:nvPr/>
            </p:nvSpPr>
            <p:spPr bwMode="auto">
              <a:xfrm>
                <a:off x="5588000" y="3665538"/>
                <a:ext cx="11113" cy="22225"/>
              </a:xfrm>
              <a:custGeom>
                <a:avLst/>
                <a:gdLst/>
                <a:ahLst/>
                <a:cxnLst>
                  <a:cxn ang="0">
                    <a:pos x="65" y="43"/>
                  </a:cxn>
                  <a:cxn ang="0">
                    <a:pos x="55" y="53"/>
                  </a:cxn>
                  <a:cxn ang="0">
                    <a:pos x="47" y="63"/>
                  </a:cxn>
                  <a:cxn ang="0">
                    <a:pos x="39" y="73"/>
                  </a:cxn>
                  <a:cxn ang="0">
                    <a:pos x="32" y="84"/>
                  </a:cxn>
                  <a:cxn ang="0">
                    <a:pos x="23" y="95"/>
                  </a:cxn>
                  <a:cxn ang="0">
                    <a:pos x="16" y="106"/>
                  </a:cxn>
                  <a:cxn ang="0">
                    <a:pos x="8" y="116"/>
                  </a:cxn>
                  <a:cxn ang="0">
                    <a:pos x="0" y="127"/>
                  </a:cxn>
                  <a:cxn ang="0">
                    <a:pos x="0" y="118"/>
                  </a:cxn>
                  <a:cxn ang="0">
                    <a:pos x="0" y="109"/>
                  </a:cxn>
                  <a:cxn ang="0">
                    <a:pos x="0" y="100"/>
                  </a:cxn>
                  <a:cxn ang="0">
                    <a:pos x="2" y="91"/>
                  </a:cxn>
                  <a:cxn ang="0">
                    <a:pos x="2" y="81"/>
                  </a:cxn>
                  <a:cxn ang="0">
                    <a:pos x="3" y="72"/>
                  </a:cxn>
                  <a:cxn ang="0">
                    <a:pos x="3" y="63"/>
                  </a:cxn>
                  <a:cxn ang="0">
                    <a:pos x="4" y="55"/>
                  </a:cxn>
                  <a:cxn ang="0">
                    <a:pos x="9" y="48"/>
                  </a:cxn>
                  <a:cxn ang="0">
                    <a:pos x="15" y="41"/>
                  </a:cxn>
                  <a:cxn ang="0">
                    <a:pos x="21" y="34"/>
                  </a:cxn>
                  <a:cxn ang="0">
                    <a:pos x="27" y="28"/>
                  </a:cxn>
                  <a:cxn ang="0">
                    <a:pos x="34" y="20"/>
                  </a:cxn>
                  <a:cxn ang="0">
                    <a:pos x="40" y="13"/>
                  </a:cxn>
                  <a:cxn ang="0">
                    <a:pos x="46" y="6"/>
                  </a:cxn>
                  <a:cxn ang="0">
                    <a:pos x="52" y="0"/>
                  </a:cxn>
                  <a:cxn ang="0">
                    <a:pos x="52" y="2"/>
                  </a:cxn>
                  <a:cxn ang="0">
                    <a:pos x="54" y="8"/>
                  </a:cxn>
                  <a:cxn ang="0">
                    <a:pos x="56" y="15"/>
                  </a:cxn>
                  <a:cxn ang="0">
                    <a:pos x="59" y="26"/>
                  </a:cxn>
                  <a:cxn ang="0">
                    <a:pos x="62" y="34"/>
                  </a:cxn>
                  <a:cxn ang="0">
                    <a:pos x="64" y="41"/>
                  </a:cxn>
                  <a:cxn ang="0">
                    <a:pos x="64" y="44"/>
                  </a:cxn>
                  <a:cxn ang="0">
                    <a:pos x="65" y="43"/>
                  </a:cxn>
                </a:cxnLst>
                <a:rect l="0" t="0" r="r" b="b"/>
                <a:pathLst>
                  <a:path w="65" h="127">
                    <a:moveTo>
                      <a:pt x="65" y="43"/>
                    </a:moveTo>
                    <a:lnTo>
                      <a:pt x="55" y="53"/>
                    </a:lnTo>
                    <a:lnTo>
                      <a:pt x="47" y="63"/>
                    </a:lnTo>
                    <a:lnTo>
                      <a:pt x="39" y="73"/>
                    </a:lnTo>
                    <a:lnTo>
                      <a:pt x="32" y="84"/>
                    </a:lnTo>
                    <a:lnTo>
                      <a:pt x="23" y="95"/>
                    </a:lnTo>
                    <a:lnTo>
                      <a:pt x="16" y="106"/>
                    </a:lnTo>
                    <a:lnTo>
                      <a:pt x="8" y="116"/>
                    </a:lnTo>
                    <a:lnTo>
                      <a:pt x="0" y="127"/>
                    </a:lnTo>
                    <a:lnTo>
                      <a:pt x="0" y="118"/>
                    </a:lnTo>
                    <a:lnTo>
                      <a:pt x="0" y="109"/>
                    </a:lnTo>
                    <a:lnTo>
                      <a:pt x="0" y="100"/>
                    </a:lnTo>
                    <a:lnTo>
                      <a:pt x="2" y="91"/>
                    </a:lnTo>
                    <a:lnTo>
                      <a:pt x="2" y="81"/>
                    </a:lnTo>
                    <a:lnTo>
                      <a:pt x="3" y="72"/>
                    </a:lnTo>
                    <a:lnTo>
                      <a:pt x="3" y="63"/>
                    </a:lnTo>
                    <a:lnTo>
                      <a:pt x="4" y="55"/>
                    </a:lnTo>
                    <a:lnTo>
                      <a:pt x="9" y="48"/>
                    </a:lnTo>
                    <a:lnTo>
                      <a:pt x="15" y="41"/>
                    </a:lnTo>
                    <a:lnTo>
                      <a:pt x="21" y="34"/>
                    </a:lnTo>
                    <a:lnTo>
                      <a:pt x="27" y="28"/>
                    </a:lnTo>
                    <a:lnTo>
                      <a:pt x="34" y="20"/>
                    </a:lnTo>
                    <a:lnTo>
                      <a:pt x="40" y="13"/>
                    </a:lnTo>
                    <a:lnTo>
                      <a:pt x="46" y="6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4" y="8"/>
                    </a:lnTo>
                    <a:lnTo>
                      <a:pt x="56" y="15"/>
                    </a:lnTo>
                    <a:lnTo>
                      <a:pt x="59" y="26"/>
                    </a:lnTo>
                    <a:lnTo>
                      <a:pt x="62" y="34"/>
                    </a:lnTo>
                    <a:lnTo>
                      <a:pt x="64" y="41"/>
                    </a:lnTo>
                    <a:lnTo>
                      <a:pt x="64" y="44"/>
                    </a:lnTo>
                    <a:lnTo>
                      <a:pt x="65" y="43"/>
                    </a:lnTo>
                    <a:close/>
                  </a:path>
                </a:pathLst>
              </a:custGeom>
              <a:solidFill>
                <a:srgbClr val="618A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06" name="Freeform 314"/>
              <p:cNvSpPr>
                <a:spLocks/>
              </p:cNvSpPr>
              <p:nvPr/>
            </p:nvSpPr>
            <p:spPr bwMode="auto">
              <a:xfrm>
                <a:off x="5588000" y="3668713"/>
                <a:ext cx="11113" cy="19050"/>
              </a:xfrm>
              <a:custGeom>
                <a:avLst/>
                <a:gdLst/>
                <a:ahLst/>
                <a:cxnLst>
                  <a:cxn ang="0">
                    <a:pos x="65" y="28"/>
                  </a:cxn>
                  <a:cxn ang="0">
                    <a:pos x="55" y="38"/>
                  </a:cxn>
                  <a:cxn ang="0">
                    <a:pos x="47" y="48"/>
                  </a:cxn>
                  <a:cxn ang="0">
                    <a:pos x="39" y="58"/>
                  </a:cxn>
                  <a:cxn ang="0">
                    <a:pos x="32" y="69"/>
                  </a:cxn>
                  <a:cxn ang="0">
                    <a:pos x="23" y="80"/>
                  </a:cxn>
                  <a:cxn ang="0">
                    <a:pos x="16" y="91"/>
                  </a:cxn>
                  <a:cxn ang="0">
                    <a:pos x="8" y="101"/>
                  </a:cxn>
                  <a:cxn ang="0">
                    <a:pos x="0" y="112"/>
                  </a:cxn>
                  <a:cxn ang="0">
                    <a:pos x="0" y="105"/>
                  </a:cxn>
                  <a:cxn ang="0">
                    <a:pos x="0" y="98"/>
                  </a:cxn>
                  <a:cxn ang="0">
                    <a:pos x="0" y="92"/>
                  </a:cxn>
                  <a:cxn ang="0">
                    <a:pos x="2" y="86"/>
                  </a:cxn>
                  <a:cxn ang="0">
                    <a:pos x="2" y="79"/>
                  </a:cxn>
                  <a:cxn ang="0">
                    <a:pos x="2" y="72"/>
                  </a:cxn>
                  <a:cxn ang="0">
                    <a:pos x="3" y="65"/>
                  </a:cxn>
                  <a:cxn ang="0">
                    <a:pos x="4" y="59"/>
                  </a:cxn>
                  <a:cxn ang="0">
                    <a:pos x="10" y="51"/>
                  </a:cxn>
                  <a:cxn ang="0">
                    <a:pos x="16" y="44"/>
                  </a:cxn>
                  <a:cxn ang="0">
                    <a:pos x="22" y="36"/>
                  </a:cxn>
                  <a:cxn ang="0">
                    <a:pos x="29" y="30"/>
                  </a:cxn>
                  <a:cxn ang="0">
                    <a:pos x="36" y="22"/>
                  </a:cxn>
                  <a:cxn ang="0">
                    <a:pos x="42" y="15"/>
                  </a:cxn>
                  <a:cxn ang="0">
                    <a:pos x="48" y="6"/>
                  </a:cxn>
                  <a:cxn ang="0">
                    <a:pos x="55" y="0"/>
                  </a:cxn>
                  <a:cxn ang="0">
                    <a:pos x="55" y="1"/>
                  </a:cxn>
                  <a:cxn ang="0">
                    <a:pos x="56" y="5"/>
                  </a:cxn>
                  <a:cxn ang="0">
                    <a:pos x="58" y="12"/>
                  </a:cxn>
                  <a:cxn ang="0">
                    <a:pos x="60" y="19"/>
                  </a:cxn>
                  <a:cxn ang="0">
                    <a:pos x="62" y="24"/>
                  </a:cxn>
                  <a:cxn ang="0">
                    <a:pos x="64" y="28"/>
                  </a:cxn>
                  <a:cxn ang="0">
                    <a:pos x="64" y="29"/>
                  </a:cxn>
                  <a:cxn ang="0">
                    <a:pos x="65" y="28"/>
                  </a:cxn>
                </a:cxnLst>
                <a:rect l="0" t="0" r="r" b="b"/>
                <a:pathLst>
                  <a:path w="65" h="112">
                    <a:moveTo>
                      <a:pt x="65" y="28"/>
                    </a:moveTo>
                    <a:lnTo>
                      <a:pt x="55" y="38"/>
                    </a:lnTo>
                    <a:lnTo>
                      <a:pt x="47" y="48"/>
                    </a:lnTo>
                    <a:lnTo>
                      <a:pt x="39" y="58"/>
                    </a:lnTo>
                    <a:lnTo>
                      <a:pt x="32" y="69"/>
                    </a:lnTo>
                    <a:lnTo>
                      <a:pt x="23" y="80"/>
                    </a:lnTo>
                    <a:lnTo>
                      <a:pt x="16" y="91"/>
                    </a:lnTo>
                    <a:lnTo>
                      <a:pt x="8" y="101"/>
                    </a:lnTo>
                    <a:lnTo>
                      <a:pt x="0" y="112"/>
                    </a:lnTo>
                    <a:lnTo>
                      <a:pt x="0" y="105"/>
                    </a:lnTo>
                    <a:lnTo>
                      <a:pt x="0" y="98"/>
                    </a:lnTo>
                    <a:lnTo>
                      <a:pt x="0" y="92"/>
                    </a:lnTo>
                    <a:lnTo>
                      <a:pt x="2" y="86"/>
                    </a:lnTo>
                    <a:lnTo>
                      <a:pt x="2" y="79"/>
                    </a:lnTo>
                    <a:lnTo>
                      <a:pt x="2" y="72"/>
                    </a:lnTo>
                    <a:lnTo>
                      <a:pt x="3" y="65"/>
                    </a:lnTo>
                    <a:lnTo>
                      <a:pt x="4" y="59"/>
                    </a:lnTo>
                    <a:lnTo>
                      <a:pt x="10" y="51"/>
                    </a:lnTo>
                    <a:lnTo>
                      <a:pt x="16" y="44"/>
                    </a:lnTo>
                    <a:lnTo>
                      <a:pt x="22" y="36"/>
                    </a:lnTo>
                    <a:lnTo>
                      <a:pt x="29" y="30"/>
                    </a:lnTo>
                    <a:lnTo>
                      <a:pt x="36" y="22"/>
                    </a:lnTo>
                    <a:lnTo>
                      <a:pt x="42" y="15"/>
                    </a:lnTo>
                    <a:lnTo>
                      <a:pt x="48" y="6"/>
                    </a:lnTo>
                    <a:lnTo>
                      <a:pt x="55" y="0"/>
                    </a:lnTo>
                    <a:lnTo>
                      <a:pt x="55" y="1"/>
                    </a:lnTo>
                    <a:lnTo>
                      <a:pt x="56" y="5"/>
                    </a:lnTo>
                    <a:lnTo>
                      <a:pt x="58" y="12"/>
                    </a:lnTo>
                    <a:lnTo>
                      <a:pt x="60" y="19"/>
                    </a:lnTo>
                    <a:lnTo>
                      <a:pt x="62" y="24"/>
                    </a:lnTo>
                    <a:lnTo>
                      <a:pt x="64" y="28"/>
                    </a:lnTo>
                    <a:lnTo>
                      <a:pt x="64" y="29"/>
                    </a:lnTo>
                    <a:lnTo>
                      <a:pt x="65" y="28"/>
                    </a:lnTo>
                    <a:close/>
                  </a:path>
                </a:pathLst>
              </a:custGeom>
              <a:solidFill>
                <a:srgbClr val="6E96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07" name="Freeform 315"/>
              <p:cNvSpPr>
                <a:spLocks/>
              </p:cNvSpPr>
              <p:nvPr/>
            </p:nvSpPr>
            <p:spPr bwMode="auto">
              <a:xfrm>
                <a:off x="5588000" y="3670301"/>
                <a:ext cx="11113" cy="17463"/>
              </a:xfrm>
              <a:custGeom>
                <a:avLst/>
                <a:gdLst/>
                <a:ahLst/>
                <a:cxnLst>
                  <a:cxn ang="0">
                    <a:pos x="65" y="13"/>
                  </a:cxn>
                  <a:cxn ang="0">
                    <a:pos x="0" y="97"/>
                  </a:cxn>
                  <a:cxn ang="0">
                    <a:pos x="4" y="65"/>
                  </a:cxn>
                  <a:cxn ang="0">
                    <a:pos x="60" y="0"/>
                  </a:cxn>
                  <a:cxn ang="0">
                    <a:pos x="60" y="3"/>
                  </a:cxn>
                  <a:cxn ang="0">
                    <a:pos x="64" y="11"/>
                  </a:cxn>
                  <a:cxn ang="0">
                    <a:pos x="65" y="15"/>
                  </a:cxn>
                  <a:cxn ang="0">
                    <a:pos x="65" y="13"/>
                  </a:cxn>
                </a:cxnLst>
                <a:rect l="0" t="0" r="r" b="b"/>
                <a:pathLst>
                  <a:path w="65" h="97">
                    <a:moveTo>
                      <a:pt x="65" y="13"/>
                    </a:moveTo>
                    <a:lnTo>
                      <a:pt x="0" y="97"/>
                    </a:lnTo>
                    <a:lnTo>
                      <a:pt x="4" y="65"/>
                    </a:lnTo>
                    <a:lnTo>
                      <a:pt x="60" y="0"/>
                    </a:lnTo>
                    <a:lnTo>
                      <a:pt x="60" y="3"/>
                    </a:lnTo>
                    <a:lnTo>
                      <a:pt x="64" y="11"/>
                    </a:lnTo>
                    <a:lnTo>
                      <a:pt x="65" y="15"/>
                    </a:lnTo>
                    <a:lnTo>
                      <a:pt x="65" y="13"/>
                    </a:lnTo>
                    <a:close/>
                  </a:path>
                </a:pathLst>
              </a:custGeom>
              <a:solidFill>
                <a:srgbClr val="7AA6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08" name="Freeform 316"/>
              <p:cNvSpPr>
                <a:spLocks/>
              </p:cNvSpPr>
              <p:nvPr/>
            </p:nvSpPr>
            <p:spPr bwMode="auto">
              <a:xfrm>
                <a:off x="5437188" y="3640138"/>
                <a:ext cx="52388" cy="222250"/>
              </a:xfrm>
              <a:custGeom>
                <a:avLst/>
                <a:gdLst/>
                <a:ahLst/>
                <a:cxnLst>
                  <a:cxn ang="0">
                    <a:pos x="151" y="1244"/>
                  </a:cxn>
                  <a:cxn ang="0">
                    <a:pos x="179" y="1253"/>
                  </a:cxn>
                  <a:cxn ang="0">
                    <a:pos x="207" y="1255"/>
                  </a:cxn>
                  <a:cxn ang="0">
                    <a:pos x="232" y="1248"/>
                  </a:cxn>
                  <a:cxn ang="0">
                    <a:pos x="257" y="1236"/>
                  </a:cxn>
                  <a:cxn ang="0">
                    <a:pos x="279" y="1216"/>
                  </a:cxn>
                  <a:cxn ang="0">
                    <a:pos x="301" y="1193"/>
                  </a:cxn>
                  <a:cxn ang="0">
                    <a:pos x="318" y="1165"/>
                  </a:cxn>
                  <a:cxn ang="0">
                    <a:pos x="335" y="1134"/>
                  </a:cxn>
                  <a:cxn ang="0">
                    <a:pos x="326" y="1008"/>
                  </a:cxn>
                  <a:cxn ang="0">
                    <a:pos x="312" y="885"/>
                  </a:cxn>
                  <a:cxn ang="0">
                    <a:pos x="293" y="763"/>
                  </a:cxn>
                  <a:cxn ang="0">
                    <a:pos x="272" y="642"/>
                  </a:cxn>
                  <a:cxn ang="0">
                    <a:pos x="248" y="519"/>
                  </a:cxn>
                  <a:cxn ang="0">
                    <a:pos x="224" y="395"/>
                  </a:cxn>
                  <a:cxn ang="0">
                    <a:pos x="199" y="269"/>
                  </a:cxn>
                  <a:cxn ang="0">
                    <a:pos x="179" y="141"/>
                  </a:cxn>
                  <a:cxn ang="0">
                    <a:pos x="132" y="42"/>
                  </a:cxn>
                  <a:cxn ang="0">
                    <a:pos x="93" y="0"/>
                  </a:cxn>
                  <a:cxn ang="0">
                    <a:pos x="59" y="5"/>
                  </a:cxn>
                  <a:cxn ang="0">
                    <a:pos x="32" y="48"/>
                  </a:cxn>
                  <a:cxn ang="0">
                    <a:pos x="12" y="115"/>
                  </a:cxn>
                  <a:cxn ang="0">
                    <a:pos x="2" y="198"/>
                  </a:cxn>
                  <a:cxn ang="0">
                    <a:pos x="0" y="285"/>
                  </a:cxn>
                  <a:cxn ang="0">
                    <a:pos x="9" y="368"/>
                  </a:cxn>
                  <a:cxn ang="0">
                    <a:pos x="16" y="473"/>
                  </a:cxn>
                  <a:cxn ang="0">
                    <a:pos x="27" y="586"/>
                  </a:cxn>
                  <a:cxn ang="0">
                    <a:pos x="40" y="702"/>
                  </a:cxn>
                  <a:cxn ang="0">
                    <a:pos x="58" y="819"/>
                  </a:cxn>
                  <a:cxn ang="0">
                    <a:pos x="76" y="933"/>
                  </a:cxn>
                  <a:cxn ang="0">
                    <a:pos x="98" y="1045"/>
                  </a:cxn>
                  <a:cxn ang="0">
                    <a:pos x="123" y="1148"/>
                  </a:cxn>
                  <a:cxn ang="0">
                    <a:pos x="151" y="1244"/>
                  </a:cxn>
                </a:cxnLst>
                <a:rect l="0" t="0" r="r" b="b"/>
                <a:pathLst>
                  <a:path w="335" h="1255">
                    <a:moveTo>
                      <a:pt x="151" y="1244"/>
                    </a:moveTo>
                    <a:lnTo>
                      <a:pt x="179" y="1253"/>
                    </a:lnTo>
                    <a:lnTo>
                      <a:pt x="207" y="1255"/>
                    </a:lnTo>
                    <a:lnTo>
                      <a:pt x="232" y="1248"/>
                    </a:lnTo>
                    <a:lnTo>
                      <a:pt x="257" y="1236"/>
                    </a:lnTo>
                    <a:lnTo>
                      <a:pt x="279" y="1216"/>
                    </a:lnTo>
                    <a:lnTo>
                      <a:pt x="301" y="1193"/>
                    </a:lnTo>
                    <a:lnTo>
                      <a:pt x="318" y="1165"/>
                    </a:lnTo>
                    <a:lnTo>
                      <a:pt x="335" y="1134"/>
                    </a:lnTo>
                    <a:lnTo>
                      <a:pt x="326" y="1008"/>
                    </a:lnTo>
                    <a:lnTo>
                      <a:pt x="312" y="885"/>
                    </a:lnTo>
                    <a:lnTo>
                      <a:pt x="293" y="763"/>
                    </a:lnTo>
                    <a:lnTo>
                      <a:pt x="272" y="642"/>
                    </a:lnTo>
                    <a:lnTo>
                      <a:pt x="248" y="519"/>
                    </a:lnTo>
                    <a:lnTo>
                      <a:pt x="224" y="395"/>
                    </a:lnTo>
                    <a:lnTo>
                      <a:pt x="199" y="269"/>
                    </a:lnTo>
                    <a:lnTo>
                      <a:pt x="179" y="141"/>
                    </a:lnTo>
                    <a:lnTo>
                      <a:pt x="132" y="42"/>
                    </a:lnTo>
                    <a:lnTo>
                      <a:pt x="93" y="0"/>
                    </a:lnTo>
                    <a:lnTo>
                      <a:pt x="59" y="5"/>
                    </a:lnTo>
                    <a:lnTo>
                      <a:pt x="32" y="48"/>
                    </a:lnTo>
                    <a:lnTo>
                      <a:pt x="12" y="115"/>
                    </a:lnTo>
                    <a:lnTo>
                      <a:pt x="2" y="198"/>
                    </a:lnTo>
                    <a:lnTo>
                      <a:pt x="0" y="285"/>
                    </a:lnTo>
                    <a:lnTo>
                      <a:pt x="9" y="368"/>
                    </a:lnTo>
                    <a:lnTo>
                      <a:pt x="16" y="473"/>
                    </a:lnTo>
                    <a:lnTo>
                      <a:pt x="27" y="586"/>
                    </a:lnTo>
                    <a:lnTo>
                      <a:pt x="40" y="702"/>
                    </a:lnTo>
                    <a:lnTo>
                      <a:pt x="58" y="819"/>
                    </a:lnTo>
                    <a:lnTo>
                      <a:pt x="76" y="933"/>
                    </a:lnTo>
                    <a:lnTo>
                      <a:pt x="98" y="1045"/>
                    </a:lnTo>
                    <a:lnTo>
                      <a:pt x="123" y="1148"/>
                    </a:lnTo>
                    <a:lnTo>
                      <a:pt x="151" y="1244"/>
                    </a:lnTo>
                    <a:close/>
                  </a:path>
                </a:pathLst>
              </a:custGeom>
              <a:solidFill>
                <a:srgbClr val="704A2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09" name="Freeform 317"/>
              <p:cNvSpPr>
                <a:spLocks/>
              </p:cNvSpPr>
              <p:nvPr/>
            </p:nvSpPr>
            <p:spPr bwMode="auto">
              <a:xfrm>
                <a:off x="5437188" y="3643313"/>
                <a:ext cx="50800" cy="219075"/>
              </a:xfrm>
              <a:custGeom>
                <a:avLst/>
                <a:gdLst/>
                <a:ahLst/>
                <a:cxnLst>
                  <a:cxn ang="0">
                    <a:pos x="151" y="1230"/>
                  </a:cxn>
                  <a:cxn ang="0">
                    <a:pos x="179" y="1239"/>
                  </a:cxn>
                  <a:cxn ang="0">
                    <a:pos x="204" y="1241"/>
                  </a:cxn>
                  <a:cxn ang="0">
                    <a:pos x="227" y="1234"/>
                  </a:cxn>
                  <a:cxn ang="0">
                    <a:pos x="249" y="1222"/>
                  </a:cxn>
                  <a:cxn ang="0">
                    <a:pos x="268" y="1202"/>
                  </a:cxn>
                  <a:cxn ang="0">
                    <a:pos x="286" y="1178"/>
                  </a:cxn>
                  <a:cxn ang="0">
                    <a:pos x="302" y="1150"/>
                  </a:cxn>
                  <a:cxn ang="0">
                    <a:pos x="318" y="1119"/>
                  </a:cxn>
                  <a:cxn ang="0">
                    <a:pos x="309" y="993"/>
                  </a:cxn>
                  <a:cxn ang="0">
                    <a:pos x="297" y="872"/>
                  </a:cxn>
                  <a:cxn ang="0">
                    <a:pos x="279" y="753"/>
                  </a:cxn>
                  <a:cxn ang="0">
                    <a:pos x="260" y="635"/>
                  </a:cxn>
                  <a:cxn ang="0">
                    <a:pos x="238" y="515"/>
                  </a:cxn>
                  <a:cxn ang="0">
                    <a:pos x="216" y="394"/>
                  </a:cxn>
                  <a:cxn ang="0">
                    <a:pos x="193" y="270"/>
                  </a:cxn>
                  <a:cxn ang="0">
                    <a:pos x="172" y="143"/>
                  </a:cxn>
                  <a:cxn ang="0">
                    <a:pos x="126" y="43"/>
                  </a:cxn>
                  <a:cxn ang="0">
                    <a:pos x="87" y="0"/>
                  </a:cxn>
                  <a:cxn ang="0">
                    <a:pos x="52" y="3"/>
                  </a:cxn>
                  <a:cxn ang="0">
                    <a:pos x="28" y="43"/>
                  </a:cxn>
                  <a:cxn ang="0">
                    <a:pos x="9" y="107"/>
                  </a:cxn>
                  <a:cxn ang="0">
                    <a:pos x="0" y="187"/>
                  </a:cxn>
                  <a:cxn ang="0">
                    <a:pos x="0" y="272"/>
                  </a:cxn>
                  <a:cxn ang="0">
                    <a:pos x="9" y="354"/>
                  </a:cxn>
                  <a:cxn ang="0">
                    <a:pos x="16" y="459"/>
                  </a:cxn>
                  <a:cxn ang="0">
                    <a:pos x="27" y="572"/>
                  </a:cxn>
                  <a:cxn ang="0">
                    <a:pos x="40" y="688"/>
                  </a:cxn>
                  <a:cxn ang="0">
                    <a:pos x="58" y="805"/>
                  </a:cxn>
                  <a:cxn ang="0">
                    <a:pos x="76" y="919"/>
                  </a:cxn>
                  <a:cxn ang="0">
                    <a:pos x="98" y="1031"/>
                  </a:cxn>
                  <a:cxn ang="0">
                    <a:pos x="123" y="1134"/>
                  </a:cxn>
                  <a:cxn ang="0">
                    <a:pos x="151" y="1230"/>
                  </a:cxn>
                </a:cxnLst>
                <a:rect l="0" t="0" r="r" b="b"/>
                <a:pathLst>
                  <a:path w="318" h="1241">
                    <a:moveTo>
                      <a:pt x="151" y="1230"/>
                    </a:moveTo>
                    <a:lnTo>
                      <a:pt x="179" y="1239"/>
                    </a:lnTo>
                    <a:lnTo>
                      <a:pt x="204" y="1241"/>
                    </a:lnTo>
                    <a:lnTo>
                      <a:pt x="227" y="1234"/>
                    </a:lnTo>
                    <a:lnTo>
                      <a:pt x="249" y="1222"/>
                    </a:lnTo>
                    <a:lnTo>
                      <a:pt x="268" y="1202"/>
                    </a:lnTo>
                    <a:lnTo>
                      <a:pt x="286" y="1178"/>
                    </a:lnTo>
                    <a:lnTo>
                      <a:pt x="302" y="1150"/>
                    </a:lnTo>
                    <a:lnTo>
                      <a:pt x="318" y="1119"/>
                    </a:lnTo>
                    <a:lnTo>
                      <a:pt x="309" y="993"/>
                    </a:lnTo>
                    <a:lnTo>
                      <a:pt x="297" y="872"/>
                    </a:lnTo>
                    <a:lnTo>
                      <a:pt x="279" y="753"/>
                    </a:lnTo>
                    <a:lnTo>
                      <a:pt x="260" y="635"/>
                    </a:lnTo>
                    <a:lnTo>
                      <a:pt x="238" y="515"/>
                    </a:lnTo>
                    <a:lnTo>
                      <a:pt x="216" y="394"/>
                    </a:lnTo>
                    <a:lnTo>
                      <a:pt x="193" y="270"/>
                    </a:lnTo>
                    <a:lnTo>
                      <a:pt x="172" y="143"/>
                    </a:lnTo>
                    <a:lnTo>
                      <a:pt x="126" y="43"/>
                    </a:lnTo>
                    <a:lnTo>
                      <a:pt x="87" y="0"/>
                    </a:lnTo>
                    <a:lnTo>
                      <a:pt x="52" y="3"/>
                    </a:lnTo>
                    <a:lnTo>
                      <a:pt x="28" y="43"/>
                    </a:lnTo>
                    <a:lnTo>
                      <a:pt x="9" y="107"/>
                    </a:lnTo>
                    <a:lnTo>
                      <a:pt x="0" y="187"/>
                    </a:lnTo>
                    <a:lnTo>
                      <a:pt x="0" y="272"/>
                    </a:lnTo>
                    <a:lnTo>
                      <a:pt x="9" y="354"/>
                    </a:lnTo>
                    <a:lnTo>
                      <a:pt x="16" y="459"/>
                    </a:lnTo>
                    <a:lnTo>
                      <a:pt x="27" y="572"/>
                    </a:lnTo>
                    <a:lnTo>
                      <a:pt x="40" y="688"/>
                    </a:lnTo>
                    <a:lnTo>
                      <a:pt x="58" y="805"/>
                    </a:lnTo>
                    <a:lnTo>
                      <a:pt x="76" y="919"/>
                    </a:lnTo>
                    <a:lnTo>
                      <a:pt x="98" y="1031"/>
                    </a:lnTo>
                    <a:lnTo>
                      <a:pt x="123" y="1134"/>
                    </a:lnTo>
                    <a:lnTo>
                      <a:pt x="151" y="1230"/>
                    </a:lnTo>
                    <a:close/>
                  </a:path>
                </a:pathLst>
              </a:custGeom>
              <a:solidFill>
                <a:srgbClr val="75452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10" name="Freeform 318"/>
              <p:cNvSpPr>
                <a:spLocks/>
              </p:cNvSpPr>
              <p:nvPr/>
            </p:nvSpPr>
            <p:spPr bwMode="auto">
              <a:xfrm>
                <a:off x="5437188" y="3644901"/>
                <a:ext cx="47625" cy="217488"/>
              </a:xfrm>
              <a:custGeom>
                <a:avLst/>
                <a:gdLst/>
                <a:ahLst/>
                <a:cxnLst>
                  <a:cxn ang="0">
                    <a:pos x="152" y="1216"/>
                  </a:cxn>
                  <a:cxn ang="0">
                    <a:pos x="179" y="1225"/>
                  </a:cxn>
                  <a:cxn ang="0">
                    <a:pos x="202" y="1226"/>
                  </a:cxn>
                  <a:cxn ang="0">
                    <a:pos x="223" y="1220"/>
                  </a:cxn>
                  <a:cxn ang="0">
                    <a:pos x="243" y="1207"/>
                  </a:cxn>
                  <a:cxn ang="0">
                    <a:pos x="258" y="1186"/>
                  </a:cxn>
                  <a:cxn ang="0">
                    <a:pos x="275" y="1162"/>
                  </a:cxn>
                  <a:cxn ang="0">
                    <a:pos x="289" y="1134"/>
                  </a:cxn>
                  <a:cxn ang="0">
                    <a:pos x="305" y="1103"/>
                  </a:cxn>
                  <a:cxn ang="0">
                    <a:pos x="295" y="978"/>
                  </a:cxn>
                  <a:cxn ang="0">
                    <a:pos x="284" y="859"/>
                  </a:cxn>
                  <a:cxn ang="0">
                    <a:pos x="268" y="742"/>
                  </a:cxn>
                  <a:cxn ang="0">
                    <a:pos x="249" y="628"/>
                  </a:cxn>
                  <a:cxn ang="0">
                    <a:pos x="227" y="511"/>
                  </a:cxn>
                  <a:cxn ang="0">
                    <a:pos x="207" y="394"/>
                  </a:cxn>
                  <a:cxn ang="0">
                    <a:pos x="184" y="273"/>
                  </a:cxn>
                  <a:cxn ang="0">
                    <a:pos x="163" y="147"/>
                  </a:cxn>
                  <a:cxn ang="0">
                    <a:pos x="118" y="45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24" y="37"/>
                  </a:cxn>
                  <a:cxn ang="0">
                    <a:pos x="8" y="98"/>
                  </a:cxn>
                  <a:cxn ang="0">
                    <a:pos x="0" y="176"/>
                  </a:cxn>
                  <a:cxn ang="0">
                    <a:pos x="0" y="259"/>
                  </a:cxn>
                  <a:cxn ang="0">
                    <a:pos x="10" y="340"/>
                  </a:cxn>
                  <a:cxn ang="0">
                    <a:pos x="17" y="445"/>
                  </a:cxn>
                  <a:cxn ang="0">
                    <a:pos x="28" y="558"/>
                  </a:cxn>
                  <a:cxn ang="0">
                    <a:pos x="41" y="674"/>
                  </a:cxn>
                  <a:cxn ang="0">
                    <a:pos x="59" y="791"/>
                  </a:cxn>
                  <a:cxn ang="0">
                    <a:pos x="77" y="905"/>
                  </a:cxn>
                  <a:cxn ang="0">
                    <a:pos x="99" y="1017"/>
                  </a:cxn>
                  <a:cxn ang="0">
                    <a:pos x="124" y="1120"/>
                  </a:cxn>
                  <a:cxn ang="0">
                    <a:pos x="152" y="1216"/>
                  </a:cxn>
                </a:cxnLst>
                <a:rect l="0" t="0" r="r" b="b"/>
                <a:pathLst>
                  <a:path w="305" h="1226">
                    <a:moveTo>
                      <a:pt x="152" y="1216"/>
                    </a:moveTo>
                    <a:lnTo>
                      <a:pt x="179" y="1225"/>
                    </a:lnTo>
                    <a:lnTo>
                      <a:pt x="202" y="1226"/>
                    </a:lnTo>
                    <a:lnTo>
                      <a:pt x="223" y="1220"/>
                    </a:lnTo>
                    <a:lnTo>
                      <a:pt x="243" y="1207"/>
                    </a:lnTo>
                    <a:lnTo>
                      <a:pt x="258" y="1186"/>
                    </a:lnTo>
                    <a:lnTo>
                      <a:pt x="275" y="1162"/>
                    </a:lnTo>
                    <a:lnTo>
                      <a:pt x="289" y="1134"/>
                    </a:lnTo>
                    <a:lnTo>
                      <a:pt x="305" y="1103"/>
                    </a:lnTo>
                    <a:lnTo>
                      <a:pt x="295" y="978"/>
                    </a:lnTo>
                    <a:lnTo>
                      <a:pt x="284" y="859"/>
                    </a:lnTo>
                    <a:lnTo>
                      <a:pt x="268" y="742"/>
                    </a:lnTo>
                    <a:lnTo>
                      <a:pt x="249" y="628"/>
                    </a:lnTo>
                    <a:lnTo>
                      <a:pt x="227" y="511"/>
                    </a:lnTo>
                    <a:lnTo>
                      <a:pt x="207" y="394"/>
                    </a:lnTo>
                    <a:lnTo>
                      <a:pt x="184" y="273"/>
                    </a:lnTo>
                    <a:lnTo>
                      <a:pt x="163" y="147"/>
                    </a:lnTo>
                    <a:lnTo>
                      <a:pt x="118" y="45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24" y="37"/>
                    </a:lnTo>
                    <a:lnTo>
                      <a:pt x="8" y="98"/>
                    </a:lnTo>
                    <a:lnTo>
                      <a:pt x="0" y="176"/>
                    </a:lnTo>
                    <a:lnTo>
                      <a:pt x="0" y="259"/>
                    </a:lnTo>
                    <a:lnTo>
                      <a:pt x="10" y="340"/>
                    </a:lnTo>
                    <a:lnTo>
                      <a:pt x="17" y="445"/>
                    </a:lnTo>
                    <a:lnTo>
                      <a:pt x="28" y="558"/>
                    </a:lnTo>
                    <a:lnTo>
                      <a:pt x="41" y="674"/>
                    </a:lnTo>
                    <a:lnTo>
                      <a:pt x="59" y="791"/>
                    </a:lnTo>
                    <a:lnTo>
                      <a:pt x="77" y="905"/>
                    </a:lnTo>
                    <a:lnTo>
                      <a:pt x="99" y="1017"/>
                    </a:lnTo>
                    <a:lnTo>
                      <a:pt x="124" y="1120"/>
                    </a:lnTo>
                    <a:lnTo>
                      <a:pt x="152" y="1216"/>
                    </a:lnTo>
                    <a:close/>
                  </a:path>
                </a:pathLst>
              </a:custGeom>
              <a:solidFill>
                <a:srgbClr val="7A422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11" name="Freeform 319"/>
              <p:cNvSpPr>
                <a:spLocks/>
              </p:cNvSpPr>
              <p:nvPr/>
            </p:nvSpPr>
            <p:spPr bwMode="auto">
              <a:xfrm>
                <a:off x="5437188" y="3648076"/>
                <a:ext cx="46038" cy="214313"/>
              </a:xfrm>
              <a:custGeom>
                <a:avLst/>
                <a:gdLst/>
                <a:ahLst/>
                <a:cxnLst>
                  <a:cxn ang="0">
                    <a:pos x="153" y="1204"/>
                  </a:cxn>
                  <a:cxn ang="0">
                    <a:pos x="179" y="1213"/>
                  </a:cxn>
                  <a:cxn ang="0">
                    <a:pos x="201" y="1214"/>
                  </a:cxn>
                  <a:cxn ang="0">
                    <a:pos x="220" y="1207"/>
                  </a:cxn>
                  <a:cxn ang="0">
                    <a:pos x="236" y="1194"/>
                  </a:cxn>
                  <a:cxn ang="0">
                    <a:pos x="250" y="1172"/>
                  </a:cxn>
                  <a:cxn ang="0">
                    <a:pos x="263" y="1148"/>
                  </a:cxn>
                  <a:cxn ang="0">
                    <a:pos x="276" y="1120"/>
                  </a:cxn>
                  <a:cxn ang="0">
                    <a:pos x="290" y="1089"/>
                  </a:cxn>
                  <a:cxn ang="0">
                    <a:pos x="281" y="965"/>
                  </a:cxn>
                  <a:cxn ang="0">
                    <a:pos x="270" y="848"/>
                  </a:cxn>
                  <a:cxn ang="0">
                    <a:pos x="254" y="734"/>
                  </a:cxn>
                  <a:cxn ang="0">
                    <a:pos x="238" y="623"/>
                  </a:cxn>
                  <a:cxn ang="0">
                    <a:pos x="218" y="510"/>
                  </a:cxn>
                  <a:cxn ang="0">
                    <a:pos x="197" y="396"/>
                  </a:cxn>
                  <a:cxn ang="0">
                    <a:pos x="176" y="276"/>
                  </a:cxn>
                  <a:cxn ang="0">
                    <a:pos x="156" y="151"/>
                  </a:cxn>
                  <a:cxn ang="0">
                    <a:pos x="110" y="48"/>
                  </a:cxn>
                  <a:cxn ang="0">
                    <a:pos x="73" y="2"/>
                  </a:cxn>
                  <a:cxn ang="0">
                    <a:pos x="43" y="0"/>
                  </a:cxn>
                  <a:cxn ang="0">
                    <a:pos x="21" y="33"/>
                  </a:cxn>
                  <a:cxn ang="0">
                    <a:pos x="6" y="91"/>
                  </a:cxn>
                  <a:cxn ang="0">
                    <a:pos x="0" y="166"/>
                  </a:cxn>
                  <a:cxn ang="0">
                    <a:pos x="1" y="248"/>
                  </a:cxn>
                  <a:cxn ang="0">
                    <a:pos x="11" y="328"/>
                  </a:cxn>
                  <a:cxn ang="0">
                    <a:pos x="18" y="433"/>
                  </a:cxn>
                  <a:cxn ang="0">
                    <a:pos x="29" y="546"/>
                  </a:cxn>
                  <a:cxn ang="0">
                    <a:pos x="42" y="662"/>
                  </a:cxn>
                  <a:cxn ang="0">
                    <a:pos x="60" y="779"/>
                  </a:cxn>
                  <a:cxn ang="0">
                    <a:pos x="78" y="893"/>
                  </a:cxn>
                  <a:cxn ang="0">
                    <a:pos x="100" y="1005"/>
                  </a:cxn>
                  <a:cxn ang="0">
                    <a:pos x="125" y="1108"/>
                  </a:cxn>
                  <a:cxn ang="0">
                    <a:pos x="153" y="1204"/>
                  </a:cxn>
                </a:cxnLst>
                <a:rect l="0" t="0" r="r" b="b"/>
                <a:pathLst>
                  <a:path w="290" h="1214">
                    <a:moveTo>
                      <a:pt x="153" y="1204"/>
                    </a:moveTo>
                    <a:lnTo>
                      <a:pt x="179" y="1213"/>
                    </a:lnTo>
                    <a:lnTo>
                      <a:pt x="201" y="1214"/>
                    </a:lnTo>
                    <a:lnTo>
                      <a:pt x="220" y="1207"/>
                    </a:lnTo>
                    <a:lnTo>
                      <a:pt x="236" y="1194"/>
                    </a:lnTo>
                    <a:lnTo>
                      <a:pt x="250" y="1172"/>
                    </a:lnTo>
                    <a:lnTo>
                      <a:pt x="263" y="1148"/>
                    </a:lnTo>
                    <a:lnTo>
                      <a:pt x="276" y="1120"/>
                    </a:lnTo>
                    <a:lnTo>
                      <a:pt x="290" y="1089"/>
                    </a:lnTo>
                    <a:lnTo>
                      <a:pt x="281" y="965"/>
                    </a:lnTo>
                    <a:lnTo>
                      <a:pt x="270" y="848"/>
                    </a:lnTo>
                    <a:lnTo>
                      <a:pt x="254" y="734"/>
                    </a:lnTo>
                    <a:lnTo>
                      <a:pt x="238" y="623"/>
                    </a:lnTo>
                    <a:lnTo>
                      <a:pt x="218" y="510"/>
                    </a:lnTo>
                    <a:lnTo>
                      <a:pt x="197" y="396"/>
                    </a:lnTo>
                    <a:lnTo>
                      <a:pt x="176" y="276"/>
                    </a:lnTo>
                    <a:lnTo>
                      <a:pt x="156" y="151"/>
                    </a:lnTo>
                    <a:lnTo>
                      <a:pt x="110" y="48"/>
                    </a:lnTo>
                    <a:lnTo>
                      <a:pt x="73" y="2"/>
                    </a:lnTo>
                    <a:lnTo>
                      <a:pt x="43" y="0"/>
                    </a:lnTo>
                    <a:lnTo>
                      <a:pt x="21" y="33"/>
                    </a:lnTo>
                    <a:lnTo>
                      <a:pt x="6" y="91"/>
                    </a:lnTo>
                    <a:lnTo>
                      <a:pt x="0" y="166"/>
                    </a:lnTo>
                    <a:lnTo>
                      <a:pt x="1" y="248"/>
                    </a:lnTo>
                    <a:lnTo>
                      <a:pt x="11" y="328"/>
                    </a:lnTo>
                    <a:lnTo>
                      <a:pt x="18" y="433"/>
                    </a:lnTo>
                    <a:lnTo>
                      <a:pt x="29" y="546"/>
                    </a:lnTo>
                    <a:lnTo>
                      <a:pt x="42" y="662"/>
                    </a:lnTo>
                    <a:lnTo>
                      <a:pt x="60" y="779"/>
                    </a:lnTo>
                    <a:lnTo>
                      <a:pt x="78" y="893"/>
                    </a:lnTo>
                    <a:lnTo>
                      <a:pt x="100" y="1005"/>
                    </a:lnTo>
                    <a:lnTo>
                      <a:pt x="125" y="1108"/>
                    </a:lnTo>
                    <a:lnTo>
                      <a:pt x="153" y="1204"/>
                    </a:lnTo>
                    <a:close/>
                  </a:path>
                </a:pathLst>
              </a:custGeom>
              <a:solidFill>
                <a:srgbClr val="80402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12" name="Freeform 320"/>
              <p:cNvSpPr>
                <a:spLocks/>
              </p:cNvSpPr>
              <p:nvPr/>
            </p:nvSpPr>
            <p:spPr bwMode="auto">
              <a:xfrm>
                <a:off x="5437188" y="3649663"/>
                <a:ext cx="42863" cy="212725"/>
              </a:xfrm>
              <a:custGeom>
                <a:avLst/>
                <a:gdLst/>
                <a:ahLst/>
                <a:cxnLst>
                  <a:cxn ang="0">
                    <a:pos x="154" y="1193"/>
                  </a:cxn>
                  <a:cxn ang="0">
                    <a:pos x="180" y="1202"/>
                  </a:cxn>
                  <a:cxn ang="0">
                    <a:pos x="199" y="1203"/>
                  </a:cxn>
                  <a:cxn ang="0">
                    <a:pos x="215" y="1195"/>
                  </a:cxn>
                  <a:cxn ang="0">
                    <a:pos x="228" y="1182"/>
                  </a:cxn>
                  <a:cxn ang="0">
                    <a:pos x="239" y="1160"/>
                  </a:cxn>
                  <a:cxn ang="0">
                    <a:pos x="250" y="1136"/>
                  </a:cxn>
                  <a:cxn ang="0">
                    <a:pos x="260" y="1108"/>
                  </a:cxn>
                  <a:cxn ang="0">
                    <a:pos x="275" y="1077"/>
                  </a:cxn>
                  <a:cxn ang="0">
                    <a:pos x="266" y="953"/>
                  </a:cxn>
                  <a:cxn ang="0">
                    <a:pos x="256" y="838"/>
                  </a:cxn>
                  <a:cxn ang="0">
                    <a:pos x="243" y="728"/>
                  </a:cxn>
                  <a:cxn ang="0">
                    <a:pos x="227" y="620"/>
                  </a:cxn>
                  <a:cxn ang="0">
                    <a:pos x="209" y="511"/>
                  </a:cxn>
                  <a:cxn ang="0">
                    <a:pos x="190" y="399"/>
                  </a:cxn>
                  <a:cxn ang="0">
                    <a:pos x="169" y="281"/>
                  </a:cxn>
                  <a:cxn ang="0">
                    <a:pos x="150" y="156"/>
                  </a:cxn>
                  <a:cxn ang="0">
                    <a:pos x="104" y="54"/>
                  </a:cxn>
                  <a:cxn ang="0">
                    <a:pos x="68" y="5"/>
                  </a:cxn>
                  <a:cxn ang="0">
                    <a:pos x="39" y="0"/>
                  </a:cxn>
                  <a:cxn ang="0">
                    <a:pos x="18" y="30"/>
                  </a:cxn>
                  <a:cxn ang="0">
                    <a:pos x="5" y="85"/>
                  </a:cxn>
                  <a:cxn ang="0">
                    <a:pos x="0" y="158"/>
                  </a:cxn>
                  <a:cxn ang="0">
                    <a:pos x="2" y="237"/>
                  </a:cxn>
                  <a:cxn ang="0">
                    <a:pos x="12" y="317"/>
                  </a:cxn>
                  <a:cxn ang="0">
                    <a:pos x="19" y="422"/>
                  </a:cxn>
                  <a:cxn ang="0">
                    <a:pos x="30" y="535"/>
                  </a:cxn>
                  <a:cxn ang="0">
                    <a:pos x="43" y="651"/>
                  </a:cxn>
                  <a:cxn ang="0">
                    <a:pos x="61" y="768"/>
                  </a:cxn>
                  <a:cxn ang="0">
                    <a:pos x="79" y="882"/>
                  </a:cxn>
                  <a:cxn ang="0">
                    <a:pos x="101" y="994"/>
                  </a:cxn>
                  <a:cxn ang="0">
                    <a:pos x="126" y="1097"/>
                  </a:cxn>
                  <a:cxn ang="0">
                    <a:pos x="154" y="1193"/>
                  </a:cxn>
                </a:cxnLst>
                <a:rect l="0" t="0" r="r" b="b"/>
                <a:pathLst>
                  <a:path w="275" h="1203">
                    <a:moveTo>
                      <a:pt x="154" y="1193"/>
                    </a:moveTo>
                    <a:lnTo>
                      <a:pt x="180" y="1202"/>
                    </a:lnTo>
                    <a:lnTo>
                      <a:pt x="199" y="1203"/>
                    </a:lnTo>
                    <a:lnTo>
                      <a:pt x="215" y="1195"/>
                    </a:lnTo>
                    <a:lnTo>
                      <a:pt x="228" y="1182"/>
                    </a:lnTo>
                    <a:lnTo>
                      <a:pt x="239" y="1160"/>
                    </a:lnTo>
                    <a:lnTo>
                      <a:pt x="250" y="1136"/>
                    </a:lnTo>
                    <a:lnTo>
                      <a:pt x="260" y="1108"/>
                    </a:lnTo>
                    <a:lnTo>
                      <a:pt x="275" y="1077"/>
                    </a:lnTo>
                    <a:lnTo>
                      <a:pt x="266" y="953"/>
                    </a:lnTo>
                    <a:lnTo>
                      <a:pt x="256" y="838"/>
                    </a:lnTo>
                    <a:lnTo>
                      <a:pt x="243" y="728"/>
                    </a:lnTo>
                    <a:lnTo>
                      <a:pt x="227" y="620"/>
                    </a:lnTo>
                    <a:lnTo>
                      <a:pt x="209" y="511"/>
                    </a:lnTo>
                    <a:lnTo>
                      <a:pt x="190" y="399"/>
                    </a:lnTo>
                    <a:lnTo>
                      <a:pt x="169" y="281"/>
                    </a:lnTo>
                    <a:lnTo>
                      <a:pt x="150" y="156"/>
                    </a:lnTo>
                    <a:lnTo>
                      <a:pt x="104" y="54"/>
                    </a:lnTo>
                    <a:lnTo>
                      <a:pt x="68" y="5"/>
                    </a:lnTo>
                    <a:lnTo>
                      <a:pt x="39" y="0"/>
                    </a:lnTo>
                    <a:lnTo>
                      <a:pt x="18" y="30"/>
                    </a:lnTo>
                    <a:lnTo>
                      <a:pt x="5" y="85"/>
                    </a:lnTo>
                    <a:lnTo>
                      <a:pt x="0" y="158"/>
                    </a:lnTo>
                    <a:lnTo>
                      <a:pt x="2" y="237"/>
                    </a:lnTo>
                    <a:lnTo>
                      <a:pt x="12" y="317"/>
                    </a:lnTo>
                    <a:lnTo>
                      <a:pt x="19" y="422"/>
                    </a:lnTo>
                    <a:lnTo>
                      <a:pt x="30" y="535"/>
                    </a:lnTo>
                    <a:lnTo>
                      <a:pt x="43" y="651"/>
                    </a:lnTo>
                    <a:lnTo>
                      <a:pt x="61" y="768"/>
                    </a:lnTo>
                    <a:lnTo>
                      <a:pt x="79" y="882"/>
                    </a:lnTo>
                    <a:lnTo>
                      <a:pt x="101" y="994"/>
                    </a:lnTo>
                    <a:lnTo>
                      <a:pt x="126" y="1097"/>
                    </a:lnTo>
                    <a:lnTo>
                      <a:pt x="154" y="1193"/>
                    </a:lnTo>
                    <a:close/>
                  </a:path>
                </a:pathLst>
              </a:custGeom>
              <a:solidFill>
                <a:srgbClr val="853B2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13" name="Freeform 321"/>
              <p:cNvSpPr>
                <a:spLocks/>
              </p:cNvSpPr>
              <p:nvPr/>
            </p:nvSpPr>
            <p:spPr bwMode="auto">
              <a:xfrm>
                <a:off x="5435600" y="3651251"/>
                <a:ext cx="42863" cy="211138"/>
              </a:xfrm>
              <a:custGeom>
                <a:avLst/>
                <a:gdLst/>
                <a:ahLst/>
                <a:cxnLst>
                  <a:cxn ang="0">
                    <a:pos x="157" y="1182"/>
                  </a:cxn>
                  <a:cxn ang="0">
                    <a:pos x="182" y="1191"/>
                  </a:cxn>
                  <a:cxn ang="0">
                    <a:pos x="200" y="1191"/>
                  </a:cxn>
                  <a:cxn ang="0">
                    <a:pos x="214" y="1183"/>
                  </a:cxn>
                  <a:cxn ang="0">
                    <a:pos x="224" y="1170"/>
                  </a:cxn>
                  <a:cxn ang="0">
                    <a:pos x="231" y="1148"/>
                  </a:cxn>
                  <a:cxn ang="0">
                    <a:pos x="239" y="1124"/>
                  </a:cxn>
                  <a:cxn ang="0">
                    <a:pos x="249" y="1095"/>
                  </a:cxn>
                  <a:cxn ang="0">
                    <a:pos x="262" y="1063"/>
                  </a:cxn>
                  <a:cxn ang="0">
                    <a:pos x="254" y="940"/>
                  </a:cxn>
                  <a:cxn ang="0">
                    <a:pos x="244" y="827"/>
                  </a:cxn>
                  <a:cxn ang="0">
                    <a:pos x="231" y="720"/>
                  </a:cxn>
                  <a:cxn ang="0">
                    <a:pos x="217" y="615"/>
                  </a:cxn>
                  <a:cxn ang="0">
                    <a:pos x="199" y="510"/>
                  </a:cxn>
                  <a:cxn ang="0">
                    <a:pos x="182" y="401"/>
                  </a:cxn>
                  <a:cxn ang="0">
                    <a:pos x="162" y="285"/>
                  </a:cxn>
                  <a:cxn ang="0">
                    <a:pos x="143" y="161"/>
                  </a:cxn>
                  <a:cxn ang="0">
                    <a:pos x="99" y="59"/>
                  </a:cxn>
                  <a:cxn ang="0">
                    <a:pos x="64" y="8"/>
                  </a:cxn>
                  <a:cxn ang="0">
                    <a:pos x="36" y="0"/>
                  </a:cxn>
                  <a:cxn ang="0">
                    <a:pos x="17" y="27"/>
                  </a:cxn>
                  <a:cxn ang="0">
                    <a:pos x="5" y="79"/>
                  </a:cxn>
                  <a:cxn ang="0">
                    <a:pos x="0" y="149"/>
                  </a:cxn>
                  <a:cxn ang="0">
                    <a:pos x="4" y="227"/>
                  </a:cxn>
                  <a:cxn ang="0">
                    <a:pos x="15" y="306"/>
                  </a:cxn>
                  <a:cxn ang="0">
                    <a:pos x="22" y="411"/>
                  </a:cxn>
                  <a:cxn ang="0">
                    <a:pos x="33" y="524"/>
                  </a:cxn>
                  <a:cxn ang="0">
                    <a:pos x="46" y="640"/>
                  </a:cxn>
                  <a:cxn ang="0">
                    <a:pos x="64" y="757"/>
                  </a:cxn>
                  <a:cxn ang="0">
                    <a:pos x="82" y="871"/>
                  </a:cxn>
                  <a:cxn ang="0">
                    <a:pos x="104" y="983"/>
                  </a:cxn>
                  <a:cxn ang="0">
                    <a:pos x="129" y="1086"/>
                  </a:cxn>
                  <a:cxn ang="0">
                    <a:pos x="157" y="1182"/>
                  </a:cxn>
                </a:cxnLst>
                <a:rect l="0" t="0" r="r" b="b"/>
                <a:pathLst>
                  <a:path w="262" h="1191">
                    <a:moveTo>
                      <a:pt x="157" y="1182"/>
                    </a:moveTo>
                    <a:lnTo>
                      <a:pt x="182" y="1191"/>
                    </a:lnTo>
                    <a:lnTo>
                      <a:pt x="200" y="1191"/>
                    </a:lnTo>
                    <a:lnTo>
                      <a:pt x="214" y="1183"/>
                    </a:lnTo>
                    <a:lnTo>
                      <a:pt x="224" y="1170"/>
                    </a:lnTo>
                    <a:lnTo>
                      <a:pt x="231" y="1148"/>
                    </a:lnTo>
                    <a:lnTo>
                      <a:pt x="239" y="1124"/>
                    </a:lnTo>
                    <a:lnTo>
                      <a:pt x="249" y="1095"/>
                    </a:lnTo>
                    <a:lnTo>
                      <a:pt x="262" y="1063"/>
                    </a:lnTo>
                    <a:lnTo>
                      <a:pt x="254" y="940"/>
                    </a:lnTo>
                    <a:lnTo>
                      <a:pt x="244" y="827"/>
                    </a:lnTo>
                    <a:lnTo>
                      <a:pt x="231" y="720"/>
                    </a:lnTo>
                    <a:lnTo>
                      <a:pt x="217" y="615"/>
                    </a:lnTo>
                    <a:lnTo>
                      <a:pt x="199" y="510"/>
                    </a:lnTo>
                    <a:lnTo>
                      <a:pt x="182" y="401"/>
                    </a:lnTo>
                    <a:lnTo>
                      <a:pt x="162" y="285"/>
                    </a:lnTo>
                    <a:lnTo>
                      <a:pt x="143" y="161"/>
                    </a:lnTo>
                    <a:lnTo>
                      <a:pt x="99" y="59"/>
                    </a:lnTo>
                    <a:lnTo>
                      <a:pt x="64" y="8"/>
                    </a:lnTo>
                    <a:lnTo>
                      <a:pt x="36" y="0"/>
                    </a:lnTo>
                    <a:lnTo>
                      <a:pt x="17" y="27"/>
                    </a:lnTo>
                    <a:lnTo>
                      <a:pt x="5" y="79"/>
                    </a:lnTo>
                    <a:lnTo>
                      <a:pt x="0" y="149"/>
                    </a:lnTo>
                    <a:lnTo>
                      <a:pt x="4" y="227"/>
                    </a:lnTo>
                    <a:lnTo>
                      <a:pt x="15" y="306"/>
                    </a:lnTo>
                    <a:lnTo>
                      <a:pt x="22" y="411"/>
                    </a:lnTo>
                    <a:lnTo>
                      <a:pt x="33" y="524"/>
                    </a:lnTo>
                    <a:lnTo>
                      <a:pt x="46" y="640"/>
                    </a:lnTo>
                    <a:lnTo>
                      <a:pt x="64" y="757"/>
                    </a:lnTo>
                    <a:lnTo>
                      <a:pt x="82" y="871"/>
                    </a:lnTo>
                    <a:lnTo>
                      <a:pt x="104" y="983"/>
                    </a:lnTo>
                    <a:lnTo>
                      <a:pt x="129" y="1086"/>
                    </a:lnTo>
                    <a:lnTo>
                      <a:pt x="157" y="1182"/>
                    </a:lnTo>
                    <a:close/>
                  </a:path>
                </a:pathLst>
              </a:custGeom>
              <a:solidFill>
                <a:srgbClr val="8A382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14" name="Freeform 322"/>
              <p:cNvSpPr>
                <a:spLocks/>
              </p:cNvSpPr>
              <p:nvPr/>
            </p:nvSpPr>
            <p:spPr bwMode="auto">
              <a:xfrm>
                <a:off x="5435600" y="3654426"/>
                <a:ext cx="39688" cy="207963"/>
              </a:xfrm>
              <a:custGeom>
                <a:avLst/>
                <a:gdLst/>
                <a:ahLst/>
                <a:cxnLst>
                  <a:cxn ang="0">
                    <a:pos x="158" y="1170"/>
                  </a:cxn>
                  <a:cxn ang="0">
                    <a:pos x="181" y="1179"/>
                  </a:cxn>
                  <a:cxn ang="0">
                    <a:pos x="199" y="1179"/>
                  </a:cxn>
                  <a:cxn ang="0">
                    <a:pos x="209" y="1171"/>
                  </a:cxn>
                  <a:cxn ang="0">
                    <a:pos x="217" y="1157"/>
                  </a:cxn>
                  <a:cxn ang="0">
                    <a:pos x="221" y="1135"/>
                  </a:cxn>
                  <a:cxn ang="0">
                    <a:pos x="227" y="1110"/>
                  </a:cxn>
                  <a:cxn ang="0">
                    <a:pos x="234" y="1080"/>
                  </a:cxn>
                  <a:cxn ang="0">
                    <a:pos x="247" y="1049"/>
                  </a:cxn>
                  <a:cxn ang="0">
                    <a:pos x="239" y="927"/>
                  </a:cxn>
                  <a:cxn ang="0">
                    <a:pos x="231" y="816"/>
                  </a:cxn>
                  <a:cxn ang="0">
                    <a:pos x="219" y="711"/>
                  </a:cxn>
                  <a:cxn ang="0">
                    <a:pos x="206" y="610"/>
                  </a:cxn>
                  <a:cxn ang="0">
                    <a:pos x="191" y="508"/>
                  </a:cxn>
                  <a:cxn ang="0">
                    <a:pos x="174" y="403"/>
                  </a:cxn>
                  <a:cxn ang="0">
                    <a:pos x="155" y="290"/>
                  </a:cxn>
                  <a:cxn ang="0">
                    <a:pos x="136" y="167"/>
                  </a:cxn>
                  <a:cxn ang="0">
                    <a:pos x="91" y="62"/>
                  </a:cxn>
                  <a:cxn ang="0">
                    <a:pos x="57" y="10"/>
                  </a:cxn>
                  <a:cxn ang="0">
                    <a:pos x="31" y="0"/>
                  </a:cxn>
                  <a:cxn ang="0">
                    <a:pos x="14" y="25"/>
                  </a:cxn>
                  <a:cxn ang="0">
                    <a:pos x="4" y="73"/>
                  </a:cxn>
                  <a:cxn ang="0">
                    <a:pos x="0" y="140"/>
                  </a:cxn>
                  <a:cxn ang="0">
                    <a:pos x="5" y="216"/>
                  </a:cxn>
                  <a:cxn ang="0">
                    <a:pos x="16" y="294"/>
                  </a:cxn>
                  <a:cxn ang="0">
                    <a:pos x="23" y="399"/>
                  </a:cxn>
                  <a:cxn ang="0">
                    <a:pos x="34" y="512"/>
                  </a:cxn>
                  <a:cxn ang="0">
                    <a:pos x="47" y="628"/>
                  </a:cxn>
                  <a:cxn ang="0">
                    <a:pos x="65" y="745"/>
                  </a:cxn>
                  <a:cxn ang="0">
                    <a:pos x="83" y="859"/>
                  </a:cxn>
                  <a:cxn ang="0">
                    <a:pos x="105" y="971"/>
                  </a:cxn>
                  <a:cxn ang="0">
                    <a:pos x="130" y="1074"/>
                  </a:cxn>
                  <a:cxn ang="0">
                    <a:pos x="158" y="1170"/>
                  </a:cxn>
                </a:cxnLst>
                <a:rect l="0" t="0" r="r" b="b"/>
                <a:pathLst>
                  <a:path w="247" h="1179">
                    <a:moveTo>
                      <a:pt x="158" y="1170"/>
                    </a:moveTo>
                    <a:lnTo>
                      <a:pt x="181" y="1179"/>
                    </a:lnTo>
                    <a:lnTo>
                      <a:pt x="199" y="1179"/>
                    </a:lnTo>
                    <a:lnTo>
                      <a:pt x="209" y="1171"/>
                    </a:lnTo>
                    <a:lnTo>
                      <a:pt x="217" y="1157"/>
                    </a:lnTo>
                    <a:lnTo>
                      <a:pt x="221" y="1135"/>
                    </a:lnTo>
                    <a:lnTo>
                      <a:pt x="227" y="1110"/>
                    </a:lnTo>
                    <a:lnTo>
                      <a:pt x="234" y="1080"/>
                    </a:lnTo>
                    <a:lnTo>
                      <a:pt x="247" y="1049"/>
                    </a:lnTo>
                    <a:lnTo>
                      <a:pt x="239" y="927"/>
                    </a:lnTo>
                    <a:lnTo>
                      <a:pt x="231" y="816"/>
                    </a:lnTo>
                    <a:lnTo>
                      <a:pt x="219" y="711"/>
                    </a:lnTo>
                    <a:lnTo>
                      <a:pt x="206" y="610"/>
                    </a:lnTo>
                    <a:lnTo>
                      <a:pt x="191" y="508"/>
                    </a:lnTo>
                    <a:lnTo>
                      <a:pt x="174" y="403"/>
                    </a:lnTo>
                    <a:lnTo>
                      <a:pt x="155" y="290"/>
                    </a:lnTo>
                    <a:lnTo>
                      <a:pt x="136" y="167"/>
                    </a:lnTo>
                    <a:lnTo>
                      <a:pt x="91" y="62"/>
                    </a:lnTo>
                    <a:lnTo>
                      <a:pt x="57" y="10"/>
                    </a:lnTo>
                    <a:lnTo>
                      <a:pt x="31" y="0"/>
                    </a:lnTo>
                    <a:lnTo>
                      <a:pt x="14" y="25"/>
                    </a:lnTo>
                    <a:lnTo>
                      <a:pt x="4" y="73"/>
                    </a:lnTo>
                    <a:lnTo>
                      <a:pt x="0" y="140"/>
                    </a:lnTo>
                    <a:lnTo>
                      <a:pt x="5" y="216"/>
                    </a:lnTo>
                    <a:lnTo>
                      <a:pt x="16" y="294"/>
                    </a:lnTo>
                    <a:lnTo>
                      <a:pt x="23" y="399"/>
                    </a:lnTo>
                    <a:lnTo>
                      <a:pt x="34" y="512"/>
                    </a:lnTo>
                    <a:lnTo>
                      <a:pt x="47" y="628"/>
                    </a:lnTo>
                    <a:lnTo>
                      <a:pt x="65" y="745"/>
                    </a:lnTo>
                    <a:lnTo>
                      <a:pt x="83" y="859"/>
                    </a:lnTo>
                    <a:lnTo>
                      <a:pt x="105" y="971"/>
                    </a:lnTo>
                    <a:lnTo>
                      <a:pt x="130" y="1074"/>
                    </a:lnTo>
                    <a:lnTo>
                      <a:pt x="158" y="1170"/>
                    </a:lnTo>
                    <a:close/>
                  </a:path>
                </a:pathLst>
              </a:custGeom>
              <a:solidFill>
                <a:srgbClr val="8F362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15" name="Freeform 323"/>
              <p:cNvSpPr>
                <a:spLocks/>
              </p:cNvSpPr>
              <p:nvPr/>
            </p:nvSpPr>
            <p:spPr bwMode="auto">
              <a:xfrm>
                <a:off x="5435600" y="3656013"/>
                <a:ext cx="36513" cy="206375"/>
              </a:xfrm>
              <a:custGeom>
                <a:avLst/>
                <a:gdLst/>
                <a:ahLst/>
                <a:cxnLst>
                  <a:cxn ang="0">
                    <a:pos x="159" y="1159"/>
                  </a:cxn>
                  <a:cxn ang="0">
                    <a:pos x="182" y="1168"/>
                  </a:cxn>
                  <a:cxn ang="0">
                    <a:pos x="197" y="1168"/>
                  </a:cxn>
                  <a:cxn ang="0">
                    <a:pos x="205" y="1159"/>
                  </a:cxn>
                  <a:cxn ang="0">
                    <a:pos x="210" y="1145"/>
                  </a:cxn>
                  <a:cxn ang="0">
                    <a:pos x="211" y="1123"/>
                  </a:cxn>
                  <a:cxn ang="0">
                    <a:pos x="215" y="1097"/>
                  </a:cxn>
                  <a:cxn ang="0">
                    <a:pos x="220" y="1067"/>
                  </a:cxn>
                  <a:cxn ang="0">
                    <a:pos x="232" y="1036"/>
                  </a:cxn>
                  <a:cxn ang="0">
                    <a:pos x="225" y="915"/>
                  </a:cxn>
                  <a:cxn ang="0">
                    <a:pos x="217" y="807"/>
                  </a:cxn>
                  <a:cxn ang="0">
                    <a:pos x="206" y="705"/>
                  </a:cxn>
                  <a:cxn ang="0">
                    <a:pos x="195" y="607"/>
                  </a:cxn>
                  <a:cxn ang="0">
                    <a:pos x="180" y="508"/>
                  </a:cxn>
                  <a:cxn ang="0">
                    <a:pos x="165" y="406"/>
                  </a:cxn>
                  <a:cxn ang="0">
                    <a:pos x="146" y="295"/>
                  </a:cxn>
                  <a:cxn ang="0">
                    <a:pos x="128" y="173"/>
                  </a:cxn>
                  <a:cxn ang="0">
                    <a:pos x="84" y="67"/>
                  </a:cxn>
                  <a:cxn ang="0">
                    <a:pos x="50" y="14"/>
                  </a:cxn>
                  <a:cxn ang="0">
                    <a:pos x="25" y="0"/>
                  </a:cxn>
                  <a:cxn ang="0">
                    <a:pos x="10" y="22"/>
                  </a:cxn>
                  <a:cxn ang="0">
                    <a:pos x="0" y="67"/>
                  </a:cxn>
                  <a:cxn ang="0">
                    <a:pos x="0" y="132"/>
                  </a:cxn>
                  <a:cxn ang="0">
                    <a:pos x="6" y="205"/>
                  </a:cxn>
                  <a:cxn ang="0">
                    <a:pos x="17" y="283"/>
                  </a:cxn>
                  <a:cxn ang="0">
                    <a:pos x="24" y="388"/>
                  </a:cxn>
                  <a:cxn ang="0">
                    <a:pos x="35" y="501"/>
                  </a:cxn>
                  <a:cxn ang="0">
                    <a:pos x="48" y="617"/>
                  </a:cxn>
                  <a:cxn ang="0">
                    <a:pos x="66" y="734"/>
                  </a:cxn>
                  <a:cxn ang="0">
                    <a:pos x="84" y="848"/>
                  </a:cxn>
                  <a:cxn ang="0">
                    <a:pos x="106" y="960"/>
                  </a:cxn>
                  <a:cxn ang="0">
                    <a:pos x="131" y="1063"/>
                  </a:cxn>
                  <a:cxn ang="0">
                    <a:pos x="159" y="1159"/>
                  </a:cxn>
                </a:cxnLst>
                <a:rect l="0" t="0" r="r" b="b"/>
                <a:pathLst>
                  <a:path w="232" h="1168">
                    <a:moveTo>
                      <a:pt x="159" y="1159"/>
                    </a:moveTo>
                    <a:lnTo>
                      <a:pt x="182" y="1168"/>
                    </a:lnTo>
                    <a:lnTo>
                      <a:pt x="197" y="1168"/>
                    </a:lnTo>
                    <a:lnTo>
                      <a:pt x="205" y="1159"/>
                    </a:lnTo>
                    <a:lnTo>
                      <a:pt x="210" y="1145"/>
                    </a:lnTo>
                    <a:lnTo>
                      <a:pt x="211" y="1123"/>
                    </a:lnTo>
                    <a:lnTo>
                      <a:pt x="215" y="1097"/>
                    </a:lnTo>
                    <a:lnTo>
                      <a:pt x="220" y="1067"/>
                    </a:lnTo>
                    <a:lnTo>
                      <a:pt x="232" y="1036"/>
                    </a:lnTo>
                    <a:lnTo>
                      <a:pt x="225" y="915"/>
                    </a:lnTo>
                    <a:lnTo>
                      <a:pt x="217" y="807"/>
                    </a:lnTo>
                    <a:lnTo>
                      <a:pt x="206" y="705"/>
                    </a:lnTo>
                    <a:lnTo>
                      <a:pt x="195" y="607"/>
                    </a:lnTo>
                    <a:lnTo>
                      <a:pt x="180" y="508"/>
                    </a:lnTo>
                    <a:lnTo>
                      <a:pt x="165" y="406"/>
                    </a:lnTo>
                    <a:lnTo>
                      <a:pt x="146" y="295"/>
                    </a:lnTo>
                    <a:lnTo>
                      <a:pt x="128" y="173"/>
                    </a:lnTo>
                    <a:lnTo>
                      <a:pt x="84" y="67"/>
                    </a:lnTo>
                    <a:lnTo>
                      <a:pt x="50" y="14"/>
                    </a:lnTo>
                    <a:lnTo>
                      <a:pt x="25" y="0"/>
                    </a:lnTo>
                    <a:lnTo>
                      <a:pt x="10" y="22"/>
                    </a:lnTo>
                    <a:lnTo>
                      <a:pt x="0" y="67"/>
                    </a:lnTo>
                    <a:lnTo>
                      <a:pt x="0" y="132"/>
                    </a:lnTo>
                    <a:lnTo>
                      <a:pt x="6" y="205"/>
                    </a:lnTo>
                    <a:lnTo>
                      <a:pt x="17" y="283"/>
                    </a:lnTo>
                    <a:lnTo>
                      <a:pt x="24" y="388"/>
                    </a:lnTo>
                    <a:lnTo>
                      <a:pt x="35" y="501"/>
                    </a:lnTo>
                    <a:lnTo>
                      <a:pt x="48" y="617"/>
                    </a:lnTo>
                    <a:lnTo>
                      <a:pt x="66" y="734"/>
                    </a:lnTo>
                    <a:lnTo>
                      <a:pt x="84" y="848"/>
                    </a:lnTo>
                    <a:lnTo>
                      <a:pt x="106" y="960"/>
                    </a:lnTo>
                    <a:lnTo>
                      <a:pt x="131" y="1063"/>
                    </a:lnTo>
                    <a:lnTo>
                      <a:pt x="159" y="1159"/>
                    </a:lnTo>
                    <a:close/>
                  </a:path>
                </a:pathLst>
              </a:custGeom>
              <a:solidFill>
                <a:srgbClr val="94332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16" name="Freeform 324"/>
              <p:cNvSpPr>
                <a:spLocks/>
              </p:cNvSpPr>
              <p:nvPr/>
            </p:nvSpPr>
            <p:spPr bwMode="auto">
              <a:xfrm>
                <a:off x="5435600" y="3656013"/>
                <a:ext cx="36513" cy="206375"/>
              </a:xfrm>
              <a:custGeom>
                <a:avLst/>
                <a:gdLst/>
                <a:ahLst/>
                <a:cxnLst>
                  <a:cxn ang="0">
                    <a:pos x="159" y="1159"/>
                  </a:cxn>
                  <a:cxn ang="0">
                    <a:pos x="182" y="1168"/>
                  </a:cxn>
                  <a:cxn ang="0">
                    <a:pos x="197" y="1168"/>
                  </a:cxn>
                  <a:cxn ang="0">
                    <a:pos x="205" y="1159"/>
                  </a:cxn>
                  <a:cxn ang="0">
                    <a:pos x="210" y="1145"/>
                  </a:cxn>
                  <a:cxn ang="0">
                    <a:pos x="211" y="1123"/>
                  </a:cxn>
                  <a:cxn ang="0">
                    <a:pos x="215" y="1097"/>
                  </a:cxn>
                  <a:cxn ang="0">
                    <a:pos x="220" y="1067"/>
                  </a:cxn>
                  <a:cxn ang="0">
                    <a:pos x="232" y="1036"/>
                  </a:cxn>
                  <a:cxn ang="0">
                    <a:pos x="225" y="915"/>
                  </a:cxn>
                  <a:cxn ang="0">
                    <a:pos x="217" y="807"/>
                  </a:cxn>
                  <a:cxn ang="0">
                    <a:pos x="206" y="705"/>
                  </a:cxn>
                  <a:cxn ang="0">
                    <a:pos x="195" y="607"/>
                  </a:cxn>
                  <a:cxn ang="0">
                    <a:pos x="180" y="508"/>
                  </a:cxn>
                  <a:cxn ang="0">
                    <a:pos x="165" y="406"/>
                  </a:cxn>
                  <a:cxn ang="0">
                    <a:pos x="146" y="295"/>
                  </a:cxn>
                  <a:cxn ang="0">
                    <a:pos x="128" y="173"/>
                  </a:cxn>
                  <a:cxn ang="0">
                    <a:pos x="84" y="67"/>
                  </a:cxn>
                  <a:cxn ang="0">
                    <a:pos x="50" y="14"/>
                  </a:cxn>
                  <a:cxn ang="0">
                    <a:pos x="25" y="0"/>
                  </a:cxn>
                  <a:cxn ang="0">
                    <a:pos x="10" y="22"/>
                  </a:cxn>
                  <a:cxn ang="0">
                    <a:pos x="0" y="67"/>
                  </a:cxn>
                  <a:cxn ang="0">
                    <a:pos x="0" y="132"/>
                  </a:cxn>
                  <a:cxn ang="0">
                    <a:pos x="6" y="205"/>
                  </a:cxn>
                  <a:cxn ang="0">
                    <a:pos x="17" y="283"/>
                  </a:cxn>
                  <a:cxn ang="0">
                    <a:pos x="24" y="388"/>
                  </a:cxn>
                  <a:cxn ang="0">
                    <a:pos x="35" y="501"/>
                  </a:cxn>
                  <a:cxn ang="0">
                    <a:pos x="48" y="617"/>
                  </a:cxn>
                  <a:cxn ang="0">
                    <a:pos x="66" y="734"/>
                  </a:cxn>
                  <a:cxn ang="0">
                    <a:pos x="84" y="848"/>
                  </a:cxn>
                  <a:cxn ang="0">
                    <a:pos x="106" y="960"/>
                  </a:cxn>
                  <a:cxn ang="0">
                    <a:pos x="131" y="1063"/>
                  </a:cxn>
                  <a:cxn ang="0">
                    <a:pos x="159" y="1159"/>
                  </a:cxn>
                </a:cxnLst>
                <a:rect l="0" t="0" r="r" b="b"/>
                <a:pathLst>
                  <a:path w="232" h="1168">
                    <a:moveTo>
                      <a:pt x="159" y="1159"/>
                    </a:moveTo>
                    <a:lnTo>
                      <a:pt x="182" y="1168"/>
                    </a:lnTo>
                    <a:lnTo>
                      <a:pt x="197" y="1168"/>
                    </a:lnTo>
                    <a:lnTo>
                      <a:pt x="205" y="1159"/>
                    </a:lnTo>
                    <a:lnTo>
                      <a:pt x="210" y="1145"/>
                    </a:lnTo>
                    <a:lnTo>
                      <a:pt x="211" y="1123"/>
                    </a:lnTo>
                    <a:lnTo>
                      <a:pt x="215" y="1097"/>
                    </a:lnTo>
                    <a:lnTo>
                      <a:pt x="220" y="1067"/>
                    </a:lnTo>
                    <a:lnTo>
                      <a:pt x="232" y="1036"/>
                    </a:lnTo>
                    <a:lnTo>
                      <a:pt x="225" y="915"/>
                    </a:lnTo>
                    <a:lnTo>
                      <a:pt x="217" y="807"/>
                    </a:lnTo>
                    <a:lnTo>
                      <a:pt x="206" y="705"/>
                    </a:lnTo>
                    <a:lnTo>
                      <a:pt x="195" y="607"/>
                    </a:lnTo>
                    <a:lnTo>
                      <a:pt x="180" y="508"/>
                    </a:lnTo>
                    <a:lnTo>
                      <a:pt x="165" y="406"/>
                    </a:lnTo>
                    <a:lnTo>
                      <a:pt x="146" y="295"/>
                    </a:lnTo>
                    <a:lnTo>
                      <a:pt x="128" y="173"/>
                    </a:lnTo>
                    <a:lnTo>
                      <a:pt x="84" y="67"/>
                    </a:lnTo>
                    <a:lnTo>
                      <a:pt x="50" y="14"/>
                    </a:lnTo>
                    <a:lnTo>
                      <a:pt x="25" y="0"/>
                    </a:lnTo>
                    <a:lnTo>
                      <a:pt x="10" y="22"/>
                    </a:lnTo>
                    <a:lnTo>
                      <a:pt x="0" y="67"/>
                    </a:lnTo>
                    <a:lnTo>
                      <a:pt x="0" y="132"/>
                    </a:lnTo>
                    <a:lnTo>
                      <a:pt x="6" y="205"/>
                    </a:lnTo>
                    <a:lnTo>
                      <a:pt x="17" y="283"/>
                    </a:lnTo>
                    <a:lnTo>
                      <a:pt x="24" y="388"/>
                    </a:lnTo>
                    <a:lnTo>
                      <a:pt x="35" y="501"/>
                    </a:lnTo>
                    <a:lnTo>
                      <a:pt x="48" y="617"/>
                    </a:lnTo>
                    <a:lnTo>
                      <a:pt x="66" y="734"/>
                    </a:lnTo>
                    <a:lnTo>
                      <a:pt x="84" y="848"/>
                    </a:lnTo>
                    <a:lnTo>
                      <a:pt x="106" y="960"/>
                    </a:lnTo>
                    <a:lnTo>
                      <a:pt x="131" y="1063"/>
                    </a:lnTo>
                    <a:lnTo>
                      <a:pt x="159" y="1159"/>
                    </a:lnTo>
                    <a:close/>
                  </a:path>
                </a:pathLst>
              </a:custGeom>
              <a:solidFill>
                <a:srgbClr val="122E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17" name="Freeform 325"/>
              <p:cNvSpPr>
                <a:spLocks/>
              </p:cNvSpPr>
              <p:nvPr/>
            </p:nvSpPr>
            <p:spPr bwMode="auto">
              <a:xfrm>
                <a:off x="5597525" y="3594101"/>
                <a:ext cx="11113" cy="3175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0"/>
                  </a:cxn>
                  <a:cxn ang="0">
                    <a:pos x="15" y="10"/>
                  </a:cxn>
                  <a:cxn ang="0">
                    <a:pos x="21" y="11"/>
                  </a:cxn>
                  <a:cxn ang="0">
                    <a:pos x="29" y="12"/>
                  </a:cxn>
                  <a:cxn ang="0">
                    <a:pos x="36" y="13"/>
                  </a:cxn>
                  <a:cxn ang="0">
                    <a:pos x="44" y="14"/>
                  </a:cxn>
                  <a:cxn ang="0">
                    <a:pos x="51" y="14"/>
                  </a:cxn>
                  <a:cxn ang="0">
                    <a:pos x="59" y="15"/>
                  </a:cxn>
                  <a:cxn ang="0">
                    <a:pos x="68" y="7"/>
                  </a:cxn>
                  <a:cxn ang="0">
                    <a:pos x="71" y="2"/>
                  </a:cxn>
                  <a:cxn ang="0">
                    <a:pos x="63" y="1"/>
                  </a:cxn>
                  <a:cxn ang="0">
                    <a:pos x="59" y="1"/>
                  </a:cxn>
                  <a:cxn ang="0">
                    <a:pos x="55" y="0"/>
                  </a:cxn>
                  <a:cxn ang="0">
                    <a:pos x="51" y="0"/>
                  </a:cxn>
                  <a:cxn ang="0">
                    <a:pos x="45" y="0"/>
                  </a:cxn>
                  <a:cxn ang="0">
                    <a:pos x="39" y="2"/>
                  </a:cxn>
                  <a:cxn ang="0">
                    <a:pos x="31" y="3"/>
                  </a:cxn>
                  <a:cxn ang="0">
                    <a:pos x="25" y="5"/>
                  </a:cxn>
                  <a:cxn ang="0">
                    <a:pos x="17" y="6"/>
                  </a:cxn>
                  <a:cxn ang="0">
                    <a:pos x="11" y="7"/>
                  </a:cxn>
                  <a:cxn ang="0">
                    <a:pos x="4" y="8"/>
                  </a:cxn>
                  <a:cxn ang="0">
                    <a:pos x="0" y="10"/>
                  </a:cxn>
                </a:cxnLst>
                <a:rect l="0" t="0" r="r" b="b"/>
                <a:pathLst>
                  <a:path w="71" h="15">
                    <a:moveTo>
                      <a:pt x="0" y="10"/>
                    </a:moveTo>
                    <a:lnTo>
                      <a:pt x="6" y="10"/>
                    </a:lnTo>
                    <a:lnTo>
                      <a:pt x="15" y="10"/>
                    </a:lnTo>
                    <a:lnTo>
                      <a:pt x="21" y="11"/>
                    </a:lnTo>
                    <a:lnTo>
                      <a:pt x="29" y="12"/>
                    </a:lnTo>
                    <a:lnTo>
                      <a:pt x="36" y="13"/>
                    </a:lnTo>
                    <a:lnTo>
                      <a:pt x="44" y="14"/>
                    </a:lnTo>
                    <a:lnTo>
                      <a:pt x="51" y="14"/>
                    </a:lnTo>
                    <a:lnTo>
                      <a:pt x="59" y="15"/>
                    </a:lnTo>
                    <a:lnTo>
                      <a:pt x="68" y="7"/>
                    </a:lnTo>
                    <a:lnTo>
                      <a:pt x="71" y="2"/>
                    </a:lnTo>
                    <a:lnTo>
                      <a:pt x="63" y="1"/>
                    </a:lnTo>
                    <a:lnTo>
                      <a:pt x="59" y="1"/>
                    </a:lnTo>
                    <a:lnTo>
                      <a:pt x="55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39" y="2"/>
                    </a:lnTo>
                    <a:lnTo>
                      <a:pt x="31" y="3"/>
                    </a:lnTo>
                    <a:lnTo>
                      <a:pt x="25" y="5"/>
                    </a:lnTo>
                    <a:lnTo>
                      <a:pt x="17" y="6"/>
                    </a:lnTo>
                    <a:lnTo>
                      <a:pt x="11" y="7"/>
                    </a:lnTo>
                    <a:lnTo>
                      <a:pt x="4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7A4F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18" name="Freeform 326"/>
              <p:cNvSpPr>
                <a:spLocks/>
              </p:cNvSpPr>
              <p:nvPr/>
            </p:nvSpPr>
            <p:spPr bwMode="auto">
              <a:xfrm>
                <a:off x="5545138" y="3578226"/>
                <a:ext cx="12700" cy="1905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7" y="9"/>
                  </a:cxn>
                  <a:cxn ang="0">
                    <a:pos x="25" y="18"/>
                  </a:cxn>
                  <a:cxn ang="0">
                    <a:pos x="34" y="26"/>
                  </a:cxn>
                  <a:cxn ang="0">
                    <a:pos x="44" y="34"/>
                  </a:cxn>
                  <a:cxn ang="0">
                    <a:pos x="56" y="38"/>
                  </a:cxn>
                  <a:cxn ang="0">
                    <a:pos x="67" y="46"/>
                  </a:cxn>
                  <a:cxn ang="0">
                    <a:pos x="73" y="58"/>
                  </a:cxn>
                  <a:cxn ang="0">
                    <a:pos x="76" y="71"/>
                  </a:cxn>
                  <a:cxn ang="0">
                    <a:pos x="74" y="83"/>
                  </a:cxn>
                  <a:cxn ang="0">
                    <a:pos x="68" y="94"/>
                  </a:cxn>
                  <a:cxn ang="0">
                    <a:pos x="55" y="101"/>
                  </a:cxn>
                  <a:cxn ang="0">
                    <a:pos x="38" y="105"/>
                  </a:cxn>
                  <a:cxn ang="0">
                    <a:pos x="32" y="100"/>
                  </a:cxn>
                  <a:cxn ang="0">
                    <a:pos x="25" y="95"/>
                  </a:cxn>
                  <a:cxn ang="0">
                    <a:pos x="20" y="90"/>
                  </a:cxn>
                  <a:cxn ang="0">
                    <a:pos x="16" y="85"/>
                  </a:cxn>
                  <a:cxn ang="0">
                    <a:pos x="11" y="78"/>
                  </a:cxn>
                  <a:cxn ang="0">
                    <a:pos x="7" y="72"/>
                  </a:cxn>
                  <a:cxn ang="0">
                    <a:pos x="4" y="65"/>
                  </a:cxn>
                  <a:cxn ang="0">
                    <a:pos x="0" y="59"/>
                  </a:cxn>
                  <a:cxn ang="0">
                    <a:pos x="0" y="50"/>
                  </a:cxn>
                  <a:cxn ang="0">
                    <a:pos x="3" y="43"/>
                  </a:cxn>
                  <a:cxn ang="0">
                    <a:pos x="3" y="35"/>
                  </a:cxn>
                  <a:cxn ang="0">
                    <a:pos x="5" y="29"/>
                  </a:cxn>
                  <a:cxn ang="0">
                    <a:pos x="6" y="21"/>
                  </a:cxn>
                  <a:cxn ang="0">
                    <a:pos x="8" y="14"/>
                  </a:cxn>
                  <a:cxn ang="0">
                    <a:pos x="9" y="6"/>
                  </a:cxn>
                  <a:cxn ang="0">
                    <a:pos x="11" y="0"/>
                  </a:cxn>
                </a:cxnLst>
                <a:rect l="0" t="0" r="r" b="b"/>
                <a:pathLst>
                  <a:path w="76" h="105">
                    <a:moveTo>
                      <a:pt x="11" y="0"/>
                    </a:moveTo>
                    <a:lnTo>
                      <a:pt x="17" y="9"/>
                    </a:lnTo>
                    <a:lnTo>
                      <a:pt x="25" y="18"/>
                    </a:lnTo>
                    <a:lnTo>
                      <a:pt x="34" y="26"/>
                    </a:lnTo>
                    <a:lnTo>
                      <a:pt x="44" y="34"/>
                    </a:lnTo>
                    <a:lnTo>
                      <a:pt x="56" y="38"/>
                    </a:lnTo>
                    <a:lnTo>
                      <a:pt x="67" y="46"/>
                    </a:lnTo>
                    <a:lnTo>
                      <a:pt x="73" y="58"/>
                    </a:lnTo>
                    <a:lnTo>
                      <a:pt x="76" y="71"/>
                    </a:lnTo>
                    <a:lnTo>
                      <a:pt x="74" y="83"/>
                    </a:lnTo>
                    <a:lnTo>
                      <a:pt x="68" y="94"/>
                    </a:lnTo>
                    <a:lnTo>
                      <a:pt x="55" y="101"/>
                    </a:lnTo>
                    <a:lnTo>
                      <a:pt x="38" y="105"/>
                    </a:lnTo>
                    <a:lnTo>
                      <a:pt x="32" y="100"/>
                    </a:lnTo>
                    <a:lnTo>
                      <a:pt x="25" y="95"/>
                    </a:lnTo>
                    <a:lnTo>
                      <a:pt x="20" y="90"/>
                    </a:lnTo>
                    <a:lnTo>
                      <a:pt x="16" y="85"/>
                    </a:lnTo>
                    <a:lnTo>
                      <a:pt x="11" y="78"/>
                    </a:lnTo>
                    <a:lnTo>
                      <a:pt x="7" y="72"/>
                    </a:lnTo>
                    <a:lnTo>
                      <a:pt x="4" y="65"/>
                    </a:lnTo>
                    <a:lnTo>
                      <a:pt x="0" y="59"/>
                    </a:lnTo>
                    <a:lnTo>
                      <a:pt x="0" y="50"/>
                    </a:lnTo>
                    <a:lnTo>
                      <a:pt x="3" y="43"/>
                    </a:lnTo>
                    <a:lnTo>
                      <a:pt x="3" y="35"/>
                    </a:lnTo>
                    <a:lnTo>
                      <a:pt x="5" y="29"/>
                    </a:lnTo>
                    <a:lnTo>
                      <a:pt x="6" y="21"/>
                    </a:lnTo>
                    <a:lnTo>
                      <a:pt x="8" y="14"/>
                    </a:lnTo>
                    <a:lnTo>
                      <a:pt x="9" y="6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19" name="Freeform 327"/>
              <p:cNvSpPr>
                <a:spLocks/>
              </p:cNvSpPr>
              <p:nvPr/>
            </p:nvSpPr>
            <p:spPr bwMode="auto">
              <a:xfrm>
                <a:off x="5545138" y="3578226"/>
                <a:ext cx="11113" cy="17463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6" y="9"/>
                  </a:cxn>
                  <a:cxn ang="0">
                    <a:pos x="24" y="20"/>
                  </a:cxn>
                  <a:cxn ang="0">
                    <a:pos x="34" y="29"/>
                  </a:cxn>
                  <a:cxn ang="0">
                    <a:pos x="44" y="38"/>
                  </a:cxn>
                  <a:cxn ang="0">
                    <a:pos x="55" y="42"/>
                  </a:cxn>
                  <a:cxn ang="0">
                    <a:pos x="64" y="49"/>
                  </a:cxn>
                  <a:cxn ang="0">
                    <a:pos x="69" y="60"/>
                  </a:cxn>
                  <a:cxn ang="0">
                    <a:pos x="72" y="71"/>
                  </a:cxn>
                  <a:cxn ang="0">
                    <a:pos x="70" y="81"/>
                  </a:cxn>
                  <a:cxn ang="0">
                    <a:pos x="64" y="91"/>
                  </a:cxn>
                  <a:cxn ang="0">
                    <a:pos x="53" y="97"/>
                  </a:cxn>
                  <a:cxn ang="0">
                    <a:pos x="38" y="100"/>
                  </a:cxn>
                  <a:cxn ang="0">
                    <a:pos x="30" y="95"/>
                  </a:cxn>
                  <a:cxn ang="0">
                    <a:pos x="25" y="91"/>
                  </a:cxn>
                  <a:cxn ang="0">
                    <a:pos x="20" y="86"/>
                  </a:cxn>
                  <a:cxn ang="0">
                    <a:pos x="16" y="82"/>
                  </a:cxn>
                  <a:cxn ang="0">
                    <a:pos x="11" y="76"/>
                  </a:cxn>
                  <a:cxn ang="0">
                    <a:pos x="8" y="71"/>
                  </a:cxn>
                  <a:cxn ang="0">
                    <a:pos x="4" y="64"/>
                  </a:cxn>
                  <a:cxn ang="0">
                    <a:pos x="0" y="57"/>
                  </a:cxn>
                  <a:cxn ang="0">
                    <a:pos x="0" y="49"/>
                  </a:cxn>
                  <a:cxn ang="0">
                    <a:pos x="2" y="42"/>
                  </a:cxn>
                  <a:cxn ang="0">
                    <a:pos x="3" y="35"/>
                  </a:cxn>
                  <a:cxn ang="0">
                    <a:pos x="5" y="28"/>
                  </a:cxn>
                  <a:cxn ang="0">
                    <a:pos x="5" y="21"/>
                  </a:cxn>
                  <a:cxn ang="0">
                    <a:pos x="6" y="14"/>
                  </a:cxn>
                  <a:cxn ang="0">
                    <a:pos x="7" y="7"/>
                  </a:cxn>
                  <a:cxn ang="0">
                    <a:pos x="9" y="0"/>
                  </a:cxn>
                </a:cxnLst>
                <a:rect l="0" t="0" r="r" b="b"/>
                <a:pathLst>
                  <a:path w="72" h="100">
                    <a:moveTo>
                      <a:pt x="9" y="0"/>
                    </a:moveTo>
                    <a:lnTo>
                      <a:pt x="16" y="9"/>
                    </a:lnTo>
                    <a:lnTo>
                      <a:pt x="24" y="20"/>
                    </a:lnTo>
                    <a:lnTo>
                      <a:pt x="34" y="29"/>
                    </a:lnTo>
                    <a:lnTo>
                      <a:pt x="44" y="38"/>
                    </a:lnTo>
                    <a:lnTo>
                      <a:pt x="55" y="42"/>
                    </a:lnTo>
                    <a:lnTo>
                      <a:pt x="64" y="49"/>
                    </a:lnTo>
                    <a:lnTo>
                      <a:pt x="69" y="60"/>
                    </a:lnTo>
                    <a:lnTo>
                      <a:pt x="72" y="71"/>
                    </a:lnTo>
                    <a:lnTo>
                      <a:pt x="70" y="81"/>
                    </a:lnTo>
                    <a:lnTo>
                      <a:pt x="64" y="91"/>
                    </a:lnTo>
                    <a:lnTo>
                      <a:pt x="53" y="97"/>
                    </a:lnTo>
                    <a:lnTo>
                      <a:pt x="38" y="100"/>
                    </a:lnTo>
                    <a:lnTo>
                      <a:pt x="30" y="95"/>
                    </a:lnTo>
                    <a:lnTo>
                      <a:pt x="25" y="91"/>
                    </a:lnTo>
                    <a:lnTo>
                      <a:pt x="20" y="86"/>
                    </a:lnTo>
                    <a:lnTo>
                      <a:pt x="16" y="82"/>
                    </a:lnTo>
                    <a:lnTo>
                      <a:pt x="11" y="76"/>
                    </a:lnTo>
                    <a:lnTo>
                      <a:pt x="8" y="71"/>
                    </a:lnTo>
                    <a:lnTo>
                      <a:pt x="4" y="64"/>
                    </a:lnTo>
                    <a:lnTo>
                      <a:pt x="0" y="57"/>
                    </a:lnTo>
                    <a:lnTo>
                      <a:pt x="0" y="49"/>
                    </a:lnTo>
                    <a:lnTo>
                      <a:pt x="2" y="42"/>
                    </a:lnTo>
                    <a:lnTo>
                      <a:pt x="3" y="35"/>
                    </a:lnTo>
                    <a:lnTo>
                      <a:pt x="5" y="28"/>
                    </a:lnTo>
                    <a:lnTo>
                      <a:pt x="5" y="21"/>
                    </a:lnTo>
                    <a:lnTo>
                      <a:pt x="6" y="14"/>
                    </a:lnTo>
                    <a:lnTo>
                      <a:pt x="7" y="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8C4B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20" name="Freeform 328"/>
              <p:cNvSpPr>
                <a:spLocks/>
              </p:cNvSpPr>
              <p:nvPr/>
            </p:nvSpPr>
            <p:spPr bwMode="auto">
              <a:xfrm>
                <a:off x="5545138" y="3578226"/>
                <a:ext cx="11113" cy="1587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6" y="9"/>
                  </a:cxn>
                  <a:cxn ang="0">
                    <a:pos x="24" y="20"/>
                  </a:cxn>
                  <a:cxn ang="0">
                    <a:pos x="33" y="30"/>
                  </a:cxn>
                  <a:cxn ang="0">
                    <a:pos x="42" y="39"/>
                  </a:cxn>
                  <a:cxn ang="0">
                    <a:pos x="51" y="42"/>
                  </a:cxn>
                  <a:cxn ang="0">
                    <a:pos x="59" y="49"/>
                  </a:cxn>
                  <a:cxn ang="0">
                    <a:pos x="65" y="58"/>
                  </a:cxn>
                  <a:cxn ang="0">
                    <a:pos x="67" y="69"/>
                  </a:cxn>
                  <a:cxn ang="0">
                    <a:pos x="64" y="77"/>
                  </a:cxn>
                  <a:cxn ang="0">
                    <a:pos x="58" y="86"/>
                  </a:cxn>
                  <a:cxn ang="0">
                    <a:pos x="49" y="91"/>
                  </a:cxn>
                  <a:cxn ang="0">
                    <a:pos x="36" y="93"/>
                  </a:cxn>
                  <a:cxn ang="0">
                    <a:pos x="29" y="88"/>
                  </a:cxn>
                  <a:cxn ang="0">
                    <a:pos x="24" y="84"/>
                  </a:cxn>
                  <a:cxn ang="0">
                    <a:pos x="19" y="80"/>
                  </a:cxn>
                  <a:cxn ang="0">
                    <a:pos x="15" y="76"/>
                  </a:cxn>
                  <a:cxn ang="0">
                    <a:pos x="11" y="71"/>
                  </a:cxn>
                  <a:cxn ang="0">
                    <a:pos x="8" y="66"/>
                  </a:cxn>
                  <a:cxn ang="0">
                    <a:pos x="4" y="60"/>
                  </a:cxn>
                  <a:cxn ang="0">
                    <a:pos x="0" y="53"/>
                  </a:cxn>
                  <a:cxn ang="0">
                    <a:pos x="0" y="44"/>
                  </a:cxn>
                  <a:cxn ang="0">
                    <a:pos x="2" y="38"/>
                  </a:cxn>
                  <a:cxn ang="0">
                    <a:pos x="3" y="31"/>
                  </a:cxn>
                  <a:cxn ang="0">
                    <a:pos x="5" y="25"/>
                  </a:cxn>
                  <a:cxn ang="0">
                    <a:pos x="5" y="18"/>
                  </a:cxn>
                  <a:cxn ang="0">
                    <a:pos x="6" y="12"/>
                  </a:cxn>
                  <a:cxn ang="0">
                    <a:pos x="7" y="6"/>
                  </a:cxn>
                  <a:cxn ang="0">
                    <a:pos x="9" y="0"/>
                  </a:cxn>
                </a:cxnLst>
                <a:rect l="0" t="0" r="r" b="b"/>
                <a:pathLst>
                  <a:path w="67" h="93">
                    <a:moveTo>
                      <a:pt x="9" y="0"/>
                    </a:moveTo>
                    <a:lnTo>
                      <a:pt x="16" y="9"/>
                    </a:lnTo>
                    <a:lnTo>
                      <a:pt x="24" y="20"/>
                    </a:lnTo>
                    <a:lnTo>
                      <a:pt x="33" y="30"/>
                    </a:lnTo>
                    <a:lnTo>
                      <a:pt x="42" y="39"/>
                    </a:lnTo>
                    <a:lnTo>
                      <a:pt x="51" y="42"/>
                    </a:lnTo>
                    <a:lnTo>
                      <a:pt x="59" y="49"/>
                    </a:lnTo>
                    <a:lnTo>
                      <a:pt x="65" y="58"/>
                    </a:lnTo>
                    <a:lnTo>
                      <a:pt x="67" y="69"/>
                    </a:lnTo>
                    <a:lnTo>
                      <a:pt x="64" y="77"/>
                    </a:lnTo>
                    <a:lnTo>
                      <a:pt x="58" y="86"/>
                    </a:lnTo>
                    <a:lnTo>
                      <a:pt x="49" y="91"/>
                    </a:lnTo>
                    <a:lnTo>
                      <a:pt x="36" y="93"/>
                    </a:lnTo>
                    <a:lnTo>
                      <a:pt x="29" y="88"/>
                    </a:lnTo>
                    <a:lnTo>
                      <a:pt x="24" y="84"/>
                    </a:lnTo>
                    <a:lnTo>
                      <a:pt x="19" y="80"/>
                    </a:lnTo>
                    <a:lnTo>
                      <a:pt x="15" y="76"/>
                    </a:lnTo>
                    <a:lnTo>
                      <a:pt x="11" y="71"/>
                    </a:lnTo>
                    <a:lnTo>
                      <a:pt x="8" y="66"/>
                    </a:lnTo>
                    <a:lnTo>
                      <a:pt x="4" y="60"/>
                    </a:lnTo>
                    <a:lnTo>
                      <a:pt x="0" y="53"/>
                    </a:lnTo>
                    <a:lnTo>
                      <a:pt x="0" y="44"/>
                    </a:lnTo>
                    <a:lnTo>
                      <a:pt x="2" y="38"/>
                    </a:lnTo>
                    <a:lnTo>
                      <a:pt x="3" y="31"/>
                    </a:lnTo>
                    <a:lnTo>
                      <a:pt x="5" y="25"/>
                    </a:lnTo>
                    <a:lnTo>
                      <a:pt x="5" y="18"/>
                    </a:lnTo>
                    <a:lnTo>
                      <a:pt x="6" y="12"/>
                    </a:lnTo>
                    <a:lnTo>
                      <a:pt x="7" y="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6C2A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21" name="Freeform 329"/>
              <p:cNvSpPr>
                <a:spLocks/>
              </p:cNvSpPr>
              <p:nvPr/>
            </p:nvSpPr>
            <p:spPr bwMode="auto">
              <a:xfrm>
                <a:off x="5545138" y="3576638"/>
                <a:ext cx="9525" cy="1587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2" y="4"/>
                  </a:cxn>
                  <a:cxn ang="0">
                    <a:pos x="16" y="10"/>
                  </a:cxn>
                  <a:cxn ang="0">
                    <a:pos x="20" y="16"/>
                  </a:cxn>
                  <a:cxn ang="0">
                    <a:pos x="24" y="22"/>
                  </a:cxn>
                  <a:cxn ang="0">
                    <a:pos x="28" y="27"/>
                  </a:cxn>
                  <a:cxn ang="0">
                    <a:pos x="33" y="33"/>
                  </a:cxn>
                  <a:cxn ang="0">
                    <a:pos x="37" y="38"/>
                  </a:cxn>
                  <a:cxn ang="0">
                    <a:pos x="42" y="44"/>
                  </a:cxn>
                  <a:cxn ang="0">
                    <a:pos x="50" y="47"/>
                  </a:cxn>
                  <a:cxn ang="0">
                    <a:pos x="56" y="53"/>
                  </a:cxn>
                  <a:cxn ang="0">
                    <a:pos x="59" y="61"/>
                  </a:cxn>
                  <a:cxn ang="0">
                    <a:pos x="61" y="70"/>
                  </a:cxn>
                  <a:cxn ang="0">
                    <a:pos x="57" y="77"/>
                  </a:cxn>
                  <a:cxn ang="0">
                    <a:pos x="53" y="83"/>
                  </a:cxn>
                  <a:cxn ang="0">
                    <a:pos x="44" y="87"/>
                  </a:cxn>
                  <a:cxn ang="0">
                    <a:pos x="34" y="89"/>
                  </a:cxn>
                  <a:cxn ang="0">
                    <a:pos x="23" y="81"/>
                  </a:cxn>
                  <a:cxn ang="0">
                    <a:pos x="15" y="73"/>
                  </a:cxn>
                  <a:cxn ang="0">
                    <a:pos x="11" y="68"/>
                  </a:cxn>
                  <a:cxn ang="0">
                    <a:pos x="8" y="64"/>
                  </a:cxn>
                  <a:cxn ang="0">
                    <a:pos x="4" y="57"/>
                  </a:cxn>
                  <a:cxn ang="0">
                    <a:pos x="0" y="51"/>
                  </a:cxn>
                  <a:cxn ang="0">
                    <a:pos x="0" y="43"/>
                  </a:cxn>
                  <a:cxn ang="0">
                    <a:pos x="2" y="37"/>
                  </a:cxn>
                  <a:cxn ang="0">
                    <a:pos x="3" y="31"/>
                  </a:cxn>
                  <a:cxn ang="0">
                    <a:pos x="5" y="25"/>
                  </a:cxn>
                  <a:cxn ang="0">
                    <a:pos x="5" y="19"/>
                  </a:cxn>
                  <a:cxn ang="0">
                    <a:pos x="6" y="13"/>
                  </a:cxn>
                  <a:cxn ang="0">
                    <a:pos x="7" y="6"/>
                  </a:cxn>
                  <a:cxn ang="0">
                    <a:pos x="9" y="0"/>
                  </a:cxn>
                </a:cxnLst>
                <a:rect l="0" t="0" r="r" b="b"/>
                <a:pathLst>
                  <a:path w="61" h="89">
                    <a:moveTo>
                      <a:pt x="9" y="0"/>
                    </a:moveTo>
                    <a:lnTo>
                      <a:pt x="12" y="4"/>
                    </a:lnTo>
                    <a:lnTo>
                      <a:pt x="16" y="10"/>
                    </a:lnTo>
                    <a:lnTo>
                      <a:pt x="20" y="16"/>
                    </a:lnTo>
                    <a:lnTo>
                      <a:pt x="24" y="22"/>
                    </a:lnTo>
                    <a:lnTo>
                      <a:pt x="28" y="27"/>
                    </a:lnTo>
                    <a:lnTo>
                      <a:pt x="33" y="33"/>
                    </a:lnTo>
                    <a:lnTo>
                      <a:pt x="37" y="38"/>
                    </a:lnTo>
                    <a:lnTo>
                      <a:pt x="42" y="44"/>
                    </a:lnTo>
                    <a:lnTo>
                      <a:pt x="50" y="47"/>
                    </a:lnTo>
                    <a:lnTo>
                      <a:pt x="56" y="53"/>
                    </a:lnTo>
                    <a:lnTo>
                      <a:pt x="59" y="61"/>
                    </a:lnTo>
                    <a:lnTo>
                      <a:pt x="61" y="70"/>
                    </a:lnTo>
                    <a:lnTo>
                      <a:pt x="57" y="77"/>
                    </a:lnTo>
                    <a:lnTo>
                      <a:pt x="53" y="83"/>
                    </a:lnTo>
                    <a:lnTo>
                      <a:pt x="44" y="87"/>
                    </a:lnTo>
                    <a:lnTo>
                      <a:pt x="34" y="89"/>
                    </a:lnTo>
                    <a:lnTo>
                      <a:pt x="23" y="81"/>
                    </a:lnTo>
                    <a:lnTo>
                      <a:pt x="15" y="73"/>
                    </a:lnTo>
                    <a:lnTo>
                      <a:pt x="11" y="68"/>
                    </a:lnTo>
                    <a:lnTo>
                      <a:pt x="8" y="64"/>
                    </a:lnTo>
                    <a:lnTo>
                      <a:pt x="4" y="57"/>
                    </a:lnTo>
                    <a:lnTo>
                      <a:pt x="0" y="51"/>
                    </a:lnTo>
                    <a:lnTo>
                      <a:pt x="0" y="43"/>
                    </a:lnTo>
                    <a:lnTo>
                      <a:pt x="2" y="37"/>
                    </a:lnTo>
                    <a:lnTo>
                      <a:pt x="3" y="31"/>
                    </a:lnTo>
                    <a:lnTo>
                      <a:pt x="5" y="25"/>
                    </a:lnTo>
                    <a:lnTo>
                      <a:pt x="5" y="19"/>
                    </a:lnTo>
                    <a:lnTo>
                      <a:pt x="6" y="13"/>
                    </a:lnTo>
                    <a:lnTo>
                      <a:pt x="7" y="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3BFA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22" name="Freeform 330"/>
              <p:cNvSpPr>
                <a:spLocks/>
              </p:cNvSpPr>
              <p:nvPr/>
            </p:nvSpPr>
            <p:spPr bwMode="auto">
              <a:xfrm>
                <a:off x="5545138" y="3576638"/>
                <a:ext cx="9525" cy="1428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0" y="4"/>
                  </a:cxn>
                  <a:cxn ang="0">
                    <a:pos x="13" y="10"/>
                  </a:cxn>
                  <a:cxn ang="0">
                    <a:pos x="16" y="16"/>
                  </a:cxn>
                  <a:cxn ang="0">
                    <a:pos x="21" y="23"/>
                  </a:cxn>
                  <a:cxn ang="0">
                    <a:pos x="24" y="28"/>
                  </a:cxn>
                  <a:cxn ang="0">
                    <a:pos x="30" y="34"/>
                  </a:cxn>
                  <a:cxn ang="0">
                    <a:pos x="34" y="39"/>
                  </a:cxn>
                  <a:cxn ang="0">
                    <a:pos x="40" y="45"/>
                  </a:cxn>
                  <a:cxn ang="0">
                    <a:pos x="46" y="47"/>
                  </a:cxn>
                  <a:cxn ang="0">
                    <a:pos x="51" y="53"/>
                  </a:cxn>
                  <a:cxn ang="0">
                    <a:pos x="54" y="59"/>
                  </a:cxn>
                  <a:cxn ang="0">
                    <a:pos x="54" y="67"/>
                  </a:cxn>
                  <a:cxn ang="0">
                    <a:pos x="51" y="72"/>
                  </a:cxn>
                  <a:cxn ang="0">
                    <a:pos x="46" y="77"/>
                  </a:cxn>
                  <a:cxn ang="0">
                    <a:pos x="39" y="80"/>
                  </a:cxn>
                  <a:cxn ang="0">
                    <a:pos x="31" y="82"/>
                  </a:cxn>
                  <a:cxn ang="0">
                    <a:pos x="24" y="77"/>
                  </a:cxn>
                  <a:cxn ang="0">
                    <a:pos x="19" y="74"/>
                  </a:cxn>
                  <a:cxn ang="0">
                    <a:pos x="15" y="71"/>
                  </a:cxn>
                  <a:cxn ang="0">
                    <a:pos x="12" y="68"/>
                  </a:cxn>
                  <a:cxn ang="0">
                    <a:pos x="9" y="62"/>
                  </a:cxn>
                  <a:cxn ang="0">
                    <a:pos x="6" y="58"/>
                  </a:cxn>
                  <a:cxn ang="0">
                    <a:pos x="3" y="52"/>
                  </a:cxn>
                  <a:cxn ang="0">
                    <a:pos x="0" y="47"/>
                  </a:cxn>
                  <a:cxn ang="0">
                    <a:pos x="1" y="39"/>
                  </a:cxn>
                  <a:cxn ang="0">
                    <a:pos x="2" y="33"/>
                  </a:cxn>
                  <a:cxn ang="0">
                    <a:pos x="2" y="28"/>
                  </a:cxn>
                  <a:cxn ang="0">
                    <a:pos x="3" y="23"/>
                  </a:cxn>
                  <a:cxn ang="0">
                    <a:pos x="3" y="17"/>
                  </a:cxn>
                  <a:cxn ang="0">
                    <a:pos x="4" y="12"/>
                  </a:cxn>
                  <a:cxn ang="0">
                    <a:pos x="5" y="6"/>
                  </a:cxn>
                  <a:cxn ang="0">
                    <a:pos x="7" y="0"/>
                  </a:cxn>
                </a:cxnLst>
                <a:rect l="0" t="0" r="r" b="b"/>
                <a:pathLst>
                  <a:path w="54" h="82">
                    <a:moveTo>
                      <a:pt x="7" y="0"/>
                    </a:moveTo>
                    <a:lnTo>
                      <a:pt x="10" y="4"/>
                    </a:lnTo>
                    <a:lnTo>
                      <a:pt x="13" y="10"/>
                    </a:lnTo>
                    <a:lnTo>
                      <a:pt x="16" y="16"/>
                    </a:lnTo>
                    <a:lnTo>
                      <a:pt x="21" y="23"/>
                    </a:lnTo>
                    <a:lnTo>
                      <a:pt x="24" y="28"/>
                    </a:lnTo>
                    <a:lnTo>
                      <a:pt x="30" y="34"/>
                    </a:lnTo>
                    <a:lnTo>
                      <a:pt x="34" y="39"/>
                    </a:lnTo>
                    <a:lnTo>
                      <a:pt x="40" y="45"/>
                    </a:lnTo>
                    <a:lnTo>
                      <a:pt x="46" y="47"/>
                    </a:lnTo>
                    <a:lnTo>
                      <a:pt x="51" y="53"/>
                    </a:lnTo>
                    <a:lnTo>
                      <a:pt x="54" y="59"/>
                    </a:lnTo>
                    <a:lnTo>
                      <a:pt x="54" y="67"/>
                    </a:lnTo>
                    <a:lnTo>
                      <a:pt x="51" y="72"/>
                    </a:lnTo>
                    <a:lnTo>
                      <a:pt x="46" y="77"/>
                    </a:lnTo>
                    <a:lnTo>
                      <a:pt x="39" y="80"/>
                    </a:lnTo>
                    <a:lnTo>
                      <a:pt x="31" y="82"/>
                    </a:lnTo>
                    <a:lnTo>
                      <a:pt x="24" y="77"/>
                    </a:lnTo>
                    <a:lnTo>
                      <a:pt x="19" y="74"/>
                    </a:lnTo>
                    <a:lnTo>
                      <a:pt x="15" y="71"/>
                    </a:lnTo>
                    <a:lnTo>
                      <a:pt x="12" y="68"/>
                    </a:lnTo>
                    <a:lnTo>
                      <a:pt x="9" y="62"/>
                    </a:lnTo>
                    <a:lnTo>
                      <a:pt x="6" y="58"/>
                    </a:lnTo>
                    <a:lnTo>
                      <a:pt x="3" y="52"/>
                    </a:lnTo>
                    <a:lnTo>
                      <a:pt x="0" y="47"/>
                    </a:lnTo>
                    <a:lnTo>
                      <a:pt x="1" y="39"/>
                    </a:lnTo>
                    <a:lnTo>
                      <a:pt x="2" y="33"/>
                    </a:lnTo>
                    <a:lnTo>
                      <a:pt x="2" y="28"/>
                    </a:lnTo>
                    <a:lnTo>
                      <a:pt x="3" y="23"/>
                    </a:lnTo>
                    <a:lnTo>
                      <a:pt x="3" y="17"/>
                    </a:lnTo>
                    <a:lnTo>
                      <a:pt x="4" y="12"/>
                    </a:lnTo>
                    <a:lnTo>
                      <a:pt x="5" y="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E0BD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23" name="Freeform 331"/>
              <p:cNvSpPr>
                <a:spLocks/>
              </p:cNvSpPr>
              <p:nvPr/>
            </p:nvSpPr>
            <p:spPr bwMode="auto">
              <a:xfrm>
                <a:off x="5545138" y="3576638"/>
                <a:ext cx="7938" cy="1270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8" y="5"/>
                  </a:cxn>
                  <a:cxn ang="0">
                    <a:pos x="12" y="11"/>
                  </a:cxn>
                  <a:cxn ang="0">
                    <a:pos x="16" y="18"/>
                  </a:cxn>
                  <a:cxn ang="0">
                    <a:pos x="20" y="25"/>
                  </a:cxn>
                  <a:cxn ang="0">
                    <a:pos x="24" y="31"/>
                  </a:cxn>
                  <a:cxn ang="0">
                    <a:pos x="30" y="38"/>
                  </a:cxn>
                  <a:cxn ang="0">
                    <a:pos x="34" y="43"/>
                  </a:cxn>
                  <a:cxn ang="0">
                    <a:pos x="39" y="49"/>
                  </a:cxn>
                  <a:cxn ang="0">
                    <a:pos x="45" y="51"/>
                  </a:cxn>
                  <a:cxn ang="0">
                    <a:pos x="49" y="56"/>
                  </a:cxn>
                  <a:cxn ang="0">
                    <a:pos x="50" y="61"/>
                  </a:cxn>
                  <a:cxn ang="0">
                    <a:pos x="50" y="66"/>
                  </a:cxn>
                  <a:cxn ang="0">
                    <a:pos x="46" y="71"/>
                  </a:cxn>
                  <a:cxn ang="0">
                    <a:pos x="42" y="75"/>
                  </a:cxn>
                  <a:cxn ang="0">
                    <a:pos x="36" y="77"/>
                  </a:cxn>
                  <a:cxn ang="0">
                    <a:pos x="31" y="78"/>
                  </a:cxn>
                  <a:cxn ang="0">
                    <a:pos x="23" y="73"/>
                  </a:cxn>
                  <a:cxn ang="0">
                    <a:pos x="19" y="70"/>
                  </a:cxn>
                  <a:cxn ang="0">
                    <a:pos x="15" y="66"/>
                  </a:cxn>
                  <a:cxn ang="0">
                    <a:pos x="12" y="63"/>
                  </a:cxn>
                  <a:cxn ang="0">
                    <a:pos x="9" y="59"/>
                  </a:cxn>
                  <a:cxn ang="0">
                    <a:pos x="6" y="55"/>
                  </a:cxn>
                  <a:cxn ang="0">
                    <a:pos x="3" y="50"/>
                  </a:cxn>
                  <a:cxn ang="0">
                    <a:pos x="0" y="44"/>
                  </a:cxn>
                  <a:cxn ang="0">
                    <a:pos x="0" y="37"/>
                  </a:cxn>
                  <a:cxn ang="0">
                    <a:pos x="1" y="32"/>
                  </a:cxn>
                  <a:cxn ang="0">
                    <a:pos x="1" y="27"/>
                  </a:cxn>
                  <a:cxn ang="0">
                    <a:pos x="2" y="23"/>
                  </a:cxn>
                  <a:cxn ang="0">
                    <a:pos x="2" y="18"/>
                  </a:cxn>
                  <a:cxn ang="0">
                    <a:pos x="3" y="13"/>
                  </a:cxn>
                  <a:cxn ang="0">
                    <a:pos x="3" y="7"/>
                  </a:cxn>
                  <a:cxn ang="0">
                    <a:pos x="5" y="0"/>
                  </a:cxn>
                </a:cxnLst>
                <a:rect l="0" t="0" r="r" b="b"/>
                <a:pathLst>
                  <a:path w="50" h="78">
                    <a:moveTo>
                      <a:pt x="5" y="0"/>
                    </a:moveTo>
                    <a:lnTo>
                      <a:pt x="8" y="5"/>
                    </a:lnTo>
                    <a:lnTo>
                      <a:pt x="12" y="11"/>
                    </a:lnTo>
                    <a:lnTo>
                      <a:pt x="16" y="18"/>
                    </a:lnTo>
                    <a:lnTo>
                      <a:pt x="20" y="25"/>
                    </a:lnTo>
                    <a:lnTo>
                      <a:pt x="24" y="31"/>
                    </a:lnTo>
                    <a:lnTo>
                      <a:pt x="30" y="38"/>
                    </a:lnTo>
                    <a:lnTo>
                      <a:pt x="34" y="43"/>
                    </a:lnTo>
                    <a:lnTo>
                      <a:pt x="39" y="49"/>
                    </a:lnTo>
                    <a:lnTo>
                      <a:pt x="45" y="51"/>
                    </a:lnTo>
                    <a:lnTo>
                      <a:pt x="49" y="56"/>
                    </a:lnTo>
                    <a:lnTo>
                      <a:pt x="50" y="61"/>
                    </a:lnTo>
                    <a:lnTo>
                      <a:pt x="50" y="66"/>
                    </a:lnTo>
                    <a:lnTo>
                      <a:pt x="46" y="71"/>
                    </a:lnTo>
                    <a:lnTo>
                      <a:pt x="42" y="75"/>
                    </a:lnTo>
                    <a:lnTo>
                      <a:pt x="36" y="77"/>
                    </a:lnTo>
                    <a:lnTo>
                      <a:pt x="31" y="78"/>
                    </a:lnTo>
                    <a:lnTo>
                      <a:pt x="23" y="73"/>
                    </a:lnTo>
                    <a:lnTo>
                      <a:pt x="19" y="70"/>
                    </a:lnTo>
                    <a:lnTo>
                      <a:pt x="15" y="66"/>
                    </a:lnTo>
                    <a:lnTo>
                      <a:pt x="12" y="63"/>
                    </a:lnTo>
                    <a:lnTo>
                      <a:pt x="9" y="59"/>
                    </a:lnTo>
                    <a:lnTo>
                      <a:pt x="6" y="55"/>
                    </a:lnTo>
                    <a:lnTo>
                      <a:pt x="3" y="50"/>
                    </a:lnTo>
                    <a:lnTo>
                      <a:pt x="0" y="44"/>
                    </a:lnTo>
                    <a:lnTo>
                      <a:pt x="0" y="37"/>
                    </a:lnTo>
                    <a:lnTo>
                      <a:pt x="1" y="32"/>
                    </a:lnTo>
                    <a:lnTo>
                      <a:pt x="1" y="27"/>
                    </a:lnTo>
                    <a:lnTo>
                      <a:pt x="2" y="23"/>
                    </a:lnTo>
                    <a:lnTo>
                      <a:pt x="2" y="18"/>
                    </a:lnTo>
                    <a:lnTo>
                      <a:pt x="3" y="13"/>
                    </a:lnTo>
                    <a:lnTo>
                      <a:pt x="3" y="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DEB8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24" name="Freeform 332"/>
              <p:cNvSpPr>
                <a:spLocks/>
              </p:cNvSpPr>
              <p:nvPr/>
            </p:nvSpPr>
            <p:spPr bwMode="auto">
              <a:xfrm>
                <a:off x="5545138" y="3575051"/>
                <a:ext cx="7938" cy="1270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8" y="6"/>
                  </a:cxn>
                  <a:cxn ang="0">
                    <a:pos x="12" y="12"/>
                  </a:cxn>
                  <a:cxn ang="0">
                    <a:pos x="16" y="19"/>
                  </a:cxn>
                  <a:cxn ang="0">
                    <a:pos x="20" y="27"/>
                  </a:cxn>
                  <a:cxn ang="0">
                    <a:pos x="24" y="33"/>
                  </a:cxn>
                  <a:cxn ang="0">
                    <a:pos x="30" y="40"/>
                  </a:cxn>
                  <a:cxn ang="0">
                    <a:pos x="34" y="46"/>
                  </a:cxn>
                  <a:cxn ang="0">
                    <a:pos x="39" y="51"/>
                  </a:cxn>
                  <a:cxn ang="0">
                    <a:pos x="43" y="54"/>
                  </a:cxn>
                  <a:cxn ang="0">
                    <a:pos x="45" y="57"/>
                  </a:cxn>
                  <a:cxn ang="0">
                    <a:pos x="45" y="61"/>
                  </a:cxn>
                  <a:cxn ang="0">
                    <a:pos x="44" y="65"/>
                  </a:cxn>
                  <a:cxn ang="0">
                    <a:pos x="38" y="69"/>
                  </a:cxn>
                  <a:cxn ang="0">
                    <a:pos x="28" y="72"/>
                  </a:cxn>
                  <a:cxn ang="0">
                    <a:pos x="22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12" y="59"/>
                  </a:cxn>
                  <a:cxn ang="0">
                    <a:pos x="9" y="55"/>
                  </a:cxn>
                  <a:cxn ang="0">
                    <a:pos x="6" y="52"/>
                  </a:cxn>
                  <a:cxn ang="0">
                    <a:pos x="3" y="47"/>
                  </a:cxn>
                  <a:cxn ang="0">
                    <a:pos x="0" y="42"/>
                  </a:cxn>
                  <a:cxn ang="0">
                    <a:pos x="0" y="35"/>
                  </a:cxn>
                  <a:cxn ang="0">
                    <a:pos x="1" y="29"/>
                  </a:cxn>
                  <a:cxn ang="0">
                    <a:pos x="1" y="24"/>
                  </a:cxn>
                  <a:cxn ang="0">
                    <a:pos x="2" y="21"/>
                  </a:cxn>
                  <a:cxn ang="0">
                    <a:pos x="2" y="16"/>
                  </a:cxn>
                  <a:cxn ang="0">
                    <a:pos x="3" y="12"/>
                  </a:cxn>
                  <a:cxn ang="0">
                    <a:pos x="3" y="6"/>
                  </a:cxn>
                  <a:cxn ang="0">
                    <a:pos x="5" y="0"/>
                  </a:cxn>
                </a:cxnLst>
                <a:rect l="0" t="0" r="r" b="b"/>
                <a:pathLst>
                  <a:path w="45" h="72">
                    <a:moveTo>
                      <a:pt x="5" y="0"/>
                    </a:moveTo>
                    <a:lnTo>
                      <a:pt x="8" y="6"/>
                    </a:lnTo>
                    <a:lnTo>
                      <a:pt x="12" y="12"/>
                    </a:lnTo>
                    <a:lnTo>
                      <a:pt x="16" y="19"/>
                    </a:lnTo>
                    <a:lnTo>
                      <a:pt x="20" y="27"/>
                    </a:lnTo>
                    <a:lnTo>
                      <a:pt x="24" y="33"/>
                    </a:lnTo>
                    <a:lnTo>
                      <a:pt x="30" y="40"/>
                    </a:lnTo>
                    <a:lnTo>
                      <a:pt x="34" y="46"/>
                    </a:lnTo>
                    <a:lnTo>
                      <a:pt x="39" y="51"/>
                    </a:lnTo>
                    <a:lnTo>
                      <a:pt x="43" y="54"/>
                    </a:lnTo>
                    <a:lnTo>
                      <a:pt x="45" y="57"/>
                    </a:lnTo>
                    <a:lnTo>
                      <a:pt x="45" y="61"/>
                    </a:lnTo>
                    <a:lnTo>
                      <a:pt x="44" y="65"/>
                    </a:lnTo>
                    <a:lnTo>
                      <a:pt x="38" y="69"/>
                    </a:lnTo>
                    <a:lnTo>
                      <a:pt x="28" y="72"/>
                    </a:lnTo>
                    <a:lnTo>
                      <a:pt x="22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12" y="59"/>
                    </a:lnTo>
                    <a:lnTo>
                      <a:pt x="9" y="55"/>
                    </a:lnTo>
                    <a:lnTo>
                      <a:pt x="6" y="52"/>
                    </a:lnTo>
                    <a:lnTo>
                      <a:pt x="3" y="47"/>
                    </a:lnTo>
                    <a:lnTo>
                      <a:pt x="0" y="42"/>
                    </a:lnTo>
                    <a:lnTo>
                      <a:pt x="0" y="35"/>
                    </a:lnTo>
                    <a:lnTo>
                      <a:pt x="1" y="29"/>
                    </a:lnTo>
                    <a:lnTo>
                      <a:pt x="1" y="24"/>
                    </a:lnTo>
                    <a:lnTo>
                      <a:pt x="2" y="21"/>
                    </a:lnTo>
                    <a:lnTo>
                      <a:pt x="2" y="16"/>
                    </a:lnTo>
                    <a:lnTo>
                      <a:pt x="3" y="12"/>
                    </a:lnTo>
                    <a:lnTo>
                      <a:pt x="3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D9B3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25" name="Freeform 333"/>
              <p:cNvSpPr>
                <a:spLocks/>
              </p:cNvSpPr>
              <p:nvPr/>
            </p:nvSpPr>
            <p:spPr bwMode="auto">
              <a:xfrm>
                <a:off x="5545138" y="3575051"/>
                <a:ext cx="7938" cy="111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8" y="5"/>
                  </a:cxn>
                  <a:cxn ang="0">
                    <a:pos x="11" y="13"/>
                  </a:cxn>
                  <a:cxn ang="0">
                    <a:pos x="15" y="20"/>
                  </a:cxn>
                  <a:cxn ang="0">
                    <a:pos x="19" y="28"/>
                  </a:cxn>
                  <a:cxn ang="0">
                    <a:pos x="23" y="35"/>
                  </a:cxn>
                  <a:cxn ang="0">
                    <a:pos x="28" y="42"/>
                  </a:cxn>
                  <a:cxn ang="0">
                    <a:pos x="33" y="47"/>
                  </a:cxn>
                  <a:cxn ang="0">
                    <a:pos x="39" y="53"/>
                  </a:cxn>
                  <a:cxn ang="0">
                    <a:pos x="42" y="59"/>
                  </a:cxn>
                  <a:cxn ang="0">
                    <a:pos x="39" y="64"/>
                  </a:cxn>
                  <a:cxn ang="0">
                    <a:pos x="33" y="66"/>
                  </a:cxn>
                  <a:cxn ang="0">
                    <a:pos x="26" y="65"/>
                  </a:cxn>
                  <a:cxn ang="0">
                    <a:pos x="17" y="58"/>
                  </a:cxn>
                  <a:cxn ang="0">
                    <a:pos x="11" y="54"/>
                  </a:cxn>
                  <a:cxn ang="0">
                    <a:pos x="8" y="51"/>
                  </a:cxn>
                  <a:cxn ang="0">
                    <a:pos x="6" y="49"/>
                  </a:cxn>
                  <a:cxn ang="0">
                    <a:pos x="3" y="44"/>
                  </a:cxn>
                  <a:cxn ang="0">
                    <a:pos x="0" y="39"/>
                  </a:cxn>
                  <a:cxn ang="0">
                    <a:pos x="0" y="32"/>
                  </a:cxn>
                  <a:cxn ang="0">
                    <a:pos x="1" y="27"/>
                  </a:cxn>
                  <a:cxn ang="0">
                    <a:pos x="1" y="23"/>
                  </a:cxn>
                  <a:cxn ang="0">
                    <a:pos x="2" y="20"/>
                  </a:cxn>
                  <a:cxn ang="0">
                    <a:pos x="2" y="16"/>
                  </a:cxn>
                  <a:cxn ang="0">
                    <a:pos x="3" y="12"/>
                  </a:cxn>
                  <a:cxn ang="0">
                    <a:pos x="3" y="7"/>
                  </a:cxn>
                  <a:cxn ang="0">
                    <a:pos x="5" y="0"/>
                  </a:cxn>
                </a:cxnLst>
                <a:rect l="0" t="0" r="r" b="b"/>
                <a:pathLst>
                  <a:path w="42" h="66">
                    <a:moveTo>
                      <a:pt x="5" y="0"/>
                    </a:moveTo>
                    <a:lnTo>
                      <a:pt x="8" y="5"/>
                    </a:lnTo>
                    <a:lnTo>
                      <a:pt x="11" y="13"/>
                    </a:lnTo>
                    <a:lnTo>
                      <a:pt x="15" y="20"/>
                    </a:lnTo>
                    <a:lnTo>
                      <a:pt x="19" y="28"/>
                    </a:lnTo>
                    <a:lnTo>
                      <a:pt x="23" y="35"/>
                    </a:lnTo>
                    <a:lnTo>
                      <a:pt x="28" y="42"/>
                    </a:lnTo>
                    <a:lnTo>
                      <a:pt x="33" y="47"/>
                    </a:lnTo>
                    <a:lnTo>
                      <a:pt x="39" y="53"/>
                    </a:lnTo>
                    <a:lnTo>
                      <a:pt x="42" y="59"/>
                    </a:lnTo>
                    <a:lnTo>
                      <a:pt x="39" y="64"/>
                    </a:lnTo>
                    <a:lnTo>
                      <a:pt x="33" y="66"/>
                    </a:lnTo>
                    <a:lnTo>
                      <a:pt x="26" y="65"/>
                    </a:lnTo>
                    <a:lnTo>
                      <a:pt x="17" y="58"/>
                    </a:lnTo>
                    <a:lnTo>
                      <a:pt x="11" y="54"/>
                    </a:lnTo>
                    <a:lnTo>
                      <a:pt x="8" y="51"/>
                    </a:lnTo>
                    <a:lnTo>
                      <a:pt x="6" y="49"/>
                    </a:lnTo>
                    <a:lnTo>
                      <a:pt x="3" y="44"/>
                    </a:lnTo>
                    <a:lnTo>
                      <a:pt x="0" y="39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1" y="23"/>
                    </a:lnTo>
                    <a:lnTo>
                      <a:pt x="2" y="20"/>
                    </a:lnTo>
                    <a:lnTo>
                      <a:pt x="2" y="16"/>
                    </a:lnTo>
                    <a:lnTo>
                      <a:pt x="3" y="12"/>
                    </a:lnTo>
                    <a:lnTo>
                      <a:pt x="3" y="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D6B0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26" name="Freeform 334"/>
              <p:cNvSpPr>
                <a:spLocks/>
              </p:cNvSpPr>
              <p:nvPr/>
            </p:nvSpPr>
            <p:spPr bwMode="auto">
              <a:xfrm>
                <a:off x="5530850" y="3503613"/>
                <a:ext cx="77788" cy="87313"/>
              </a:xfrm>
              <a:custGeom>
                <a:avLst/>
                <a:gdLst/>
                <a:ahLst/>
                <a:cxnLst>
                  <a:cxn ang="0">
                    <a:pos x="476" y="152"/>
                  </a:cxn>
                  <a:cxn ang="0">
                    <a:pos x="427" y="145"/>
                  </a:cxn>
                  <a:cxn ang="0">
                    <a:pos x="359" y="146"/>
                  </a:cxn>
                  <a:cxn ang="0">
                    <a:pos x="287" y="175"/>
                  </a:cxn>
                  <a:cxn ang="0">
                    <a:pos x="252" y="228"/>
                  </a:cxn>
                  <a:cxn ang="0">
                    <a:pos x="249" y="261"/>
                  </a:cxn>
                  <a:cxn ang="0">
                    <a:pos x="243" y="291"/>
                  </a:cxn>
                  <a:cxn ang="0">
                    <a:pos x="241" y="325"/>
                  </a:cxn>
                  <a:cxn ang="0">
                    <a:pos x="235" y="348"/>
                  </a:cxn>
                  <a:cxn ang="0">
                    <a:pos x="223" y="348"/>
                  </a:cxn>
                  <a:cxn ang="0">
                    <a:pos x="209" y="348"/>
                  </a:cxn>
                  <a:cxn ang="0">
                    <a:pos x="196" y="348"/>
                  </a:cxn>
                  <a:cxn ang="0">
                    <a:pos x="187" y="341"/>
                  </a:cxn>
                  <a:cxn ang="0">
                    <a:pos x="178" y="327"/>
                  </a:cxn>
                  <a:cxn ang="0">
                    <a:pos x="169" y="312"/>
                  </a:cxn>
                  <a:cxn ang="0">
                    <a:pos x="161" y="298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1" y="316"/>
                  </a:cxn>
                  <a:cxn ang="0">
                    <a:pos x="106" y="372"/>
                  </a:cxn>
                  <a:cxn ang="0">
                    <a:pos x="107" y="435"/>
                  </a:cxn>
                  <a:cxn ang="0">
                    <a:pos x="104" y="483"/>
                  </a:cxn>
                  <a:cxn ang="0">
                    <a:pos x="91" y="490"/>
                  </a:cxn>
                  <a:cxn ang="0">
                    <a:pos x="77" y="476"/>
                  </a:cxn>
                  <a:cxn ang="0">
                    <a:pos x="61" y="460"/>
                  </a:cxn>
                  <a:cxn ang="0">
                    <a:pos x="47" y="448"/>
                  </a:cxn>
                  <a:cxn ang="0">
                    <a:pos x="36" y="420"/>
                  </a:cxn>
                  <a:cxn ang="0">
                    <a:pos x="25" y="363"/>
                  </a:cxn>
                  <a:cxn ang="0">
                    <a:pos x="14" y="303"/>
                  </a:cxn>
                  <a:cxn ang="0">
                    <a:pos x="3" y="246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69" y="29"/>
                  </a:cxn>
                  <a:cxn ang="0">
                    <a:pos x="435" y="57"/>
                  </a:cxn>
                  <a:cxn ang="0">
                    <a:pos x="469" y="84"/>
                  </a:cxn>
                  <a:cxn ang="0">
                    <a:pos x="487" y="122"/>
                  </a:cxn>
                </a:cxnLst>
                <a:rect l="0" t="0" r="r" b="b"/>
                <a:pathLst>
                  <a:path w="493" h="494">
                    <a:moveTo>
                      <a:pt x="493" y="150"/>
                    </a:moveTo>
                    <a:lnTo>
                      <a:pt x="476" y="152"/>
                    </a:lnTo>
                    <a:lnTo>
                      <a:pt x="454" y="150"/>
                    </a:lnTo>
                    <a:lnTo>
                      <a:pt x="427" y="145"/>
                    </a:lnTo>
                    <a:lnTo>
                      <a:pt x="395" y="144"/>
                    </a:lnTo>
                    <a:lnTo>
                      <a:pt x="359" y="146"/>
                    </a:lnTo>
                    <a:lnTo>
                      <a:pt x="324" y="156"/>
                    </a:lnTo>
                    <a:lnTo>
                      <a:pt x="287" y="175"/>
                    </a:lnTo>
                    <a:lnTo>
                      <a:pt x="253" y="207"/>
                    </a:lnTo>
                    <a:lnTo>
                      <a:pt x="252" y="228"/>
                    </a:lnTo>
                    <a:lnTo>
                      <a:pt x="251" y="246"/>
                    </a:lnTo>
                    <a:lnTo>
                      <a:pt x="249" y="261"/>
                    </a:lnTo>
                    <a:lnTo>
                      <a:pt x="247" y="276"/>
                    </a:lnTo>
                    <a:lnTo>
                      <a:pt x="243" y="291"/>
                    </a:lnTo>
                    <a:lnTo>
                      <a:pt x="242" y="307"/>
                    </a:lnTo>
                    <a:lnTo>
                      <a:pt x="241" y="325"/>
                    </a:lnTo>
                    <a:lnTo>
                      <a:pt x="241" y="349"/>
                    </a:lnTo>
                    <a:lnTo>
                      <a:pt x="235" y="348"/>
                    </a:lnTo>
                    <a:lnTo>
                      <a:pt x="230" y="348"/>
                    </a:lnTo>
                    <a:lnTo>
                      <a:pt x="223" y="348"/>
                    </a:lnTo>
                    <a:lnTo>
                      <a:pt x="217" y="348"/>
                    </a:lnTo>
                    <a:lnTo>
                      <a:pt x="209" y="348"/>
                    </a:lnTo>
                    <a:lnTo>
                      <a:pt x="202" y="348"/>
                    </a:lnTo>
                    <a:lnTo>
                      <a:pt x="196" y="348"/>
                    </a:lnTo>
                    <a:lnTo>
                      <a:pt x="192" y="348"/>
                    </a:lnTo>
                    <a:lnTo>
                      <a:pt x="187" y="341"/>
                    </a:lnTo>
                    <a:lnTo>
                      <a:pt x="182" y="335"/>
                    </a:lnTo>
                    <a:lnTo>
                      <a:pt x="178" y="327"/>
                    </a:lnTo>
                    <a:lnTo>
                      <a:pt x="174" y="320"/>
                    </a:lnTo>
                    <a:lnTo>
                      <a:pt x="169" y="312"/>
                    </a:lnTo>
                    <a:lnTo>
                      <a:pt x="165" y="305"/>
                    </a:lnTo>
                    <a:lnTo>
                      <a:pt x="161" y="298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1" y="316"/>
                    </a:lnTo>
                    <a:lnTo>
                      <a:pt x="107" y="342"/>
                    </a:lnTo>
                    <a:lnTo>
                      <a:pt x="106" y="372"/>
                    </a:lnTo>
                    <a:lnTo>
                      <a:pt x="107" y="404"/>
                    </a:lnTo>
                    <a:lnTo>
                      <a:pt x="107" y="435"/>
                    </a:lnTo>
                    <a:lnTo>
                      <a:pt x="107" y="462"/>
                    </a:lnTo>
                    <a:lnTo>
                      <a:pt x="104" y="483"/>
                    </a:lnTo>
                    <a:lnTo>
                      <a:pt x="98" y="494"/>
                    </a:lnTo>
                    <a:lnTo>
                      <a:pt x="91" y="490"/>
                    </a:lnTo>
                    <a:lnTo>
                      <a:pt x="85" y="485"/>
                    </a:lnTo>
                    <a:lnTo>
                      <a:pt x="77" y="476"/>
                    </a:lnTo>
                    <a:lnTo>
                      <a:pt x="70" y="469"/>
                    </a:lnTo>
                    <a:lnTo>
                      <a:pt x="61" y="460"/>
                    </a:lnTo>
                    <a:lnTo>
                      <a:pt x="54" y="453"/>
                    </a:lnTo>
                    <a:lnTo>
                      <a:pt x="47" y="448"/>
                    </a:lnTo>
                    <a:lnTo>
                      <a:pt x="43" y="446"/>
                    </a:lnTo>
                    <a:lnTo>
                      <a:pt x="36" y="420"/>
                    </a:lnTo>
                    <a:lnTo>
                      <a:pt x="31" y="392"/>
                    </a:lnTo>
                    <a:lnTo>
                      <a:pt x="25" y="363"/>
                    </a:lnTo>
                    <a:lnTo>
                      <a:pt x="20" y="333"/>
                    </a:lnTo>
                    <a:lnTo>
                      <a:pt x="14" y="303"/>
                    </a:lnTo>
                    <a:lnTo>
                      <a:pt x="9" y="274"/>
                    </a:lnTo>
                    <a:lnTo>
                      <a:pt x="3" y="246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69" y="29"/>
                    </a:lnTo>
                    <a:lnTo>
                      <a:pt x="407" y="44"/>
                    </a:lnTo>
                    <a:lnTo>
                      <a:pt x="435" y="57"/>
                    </a:lnTo>
                    <a:lnTo>
                      <a:pt x="455" y="70"/>
                    </a:lnTo>
                    <a:lnTo>
                      <a:pt x="469" y="84"/>
                    </a:lnTo>
                    <a:lnTo>
                      <a:pt x="480" y="101"/>
                    </a:lnTo>
                    <a:lnTo>
                      <a:pt x="487" y="122"/>
                    </a:lnTo>
                    <a:lnTo>
                      <a:pt x="493" y="150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27" name="Freeform 335"/>
              <p:cNvSpPr>
                <a:spLocks/>
              </p:cNvSpPr>
              <p:nvPr/>
            </p:nvSpPr>
            <p:spPr bwMode="auto">
              <a:xfrm>
                <a:off x="5530850" y="3503613"/>
                <a:ext cx="77788" cy="84138"/>
              </a:xfrm>
              <a:custGeom>
                <a:avLst/>
                <a:gdLst/>
                <a:ahLst/>
                <a:cxnLst>
                  <a:cxn ang="0">
                    <a:pos x="465" y="149"/>
                  </a:cxn>
                  <a:cxn ang="0">
                    <a:pos x="406" y="143"/>
                  </a:cxn>
                  <a:cxn ang="0">
                    <a:pos x="343" y="145"/>
                  </a:cxn>
                  <a:cxn ang="0">
                    <a:pos x="279" y="173"/>
                  </a:cxn>
                  <a:cxn ang="0">
                    <a:pos x="245" y="225"/>
                  </a:cxn>
                  <a:cxn ang="0">
                    <a:pos x="241" y="255"/>
                  </a:cxn>
                  <a:cxn ang="0">
                    <a:pos x="237" y="283"/>
                  </a:cxn>
                  <a:cxn ang="0">
                    <a:pos x="235" y="316"/>
                  </a:cxn>
                  <a:cxn ang="0">
                    <a:pos x="230" y="339"/>
                  </a:cxn>
                  <a:cxn ang="0">
                    <a:pos x="219" y="339"/>
                  </a:cxn>
                  <a:cxn ang="0">
                    <a:pos x="206" y="339"/>
                  </a:cxn>
                  <a:cxn ang="0">
                    <a:pos x="194" y="339"/>
                  </a:cxn>
                  <a:cxn ang="0">
                    <a:pos x="185" y="334"/>
                  </a:cxn>
                  <a:cxn ang="0">
                    <a:pos x="176" y="322"/>
                  </a:cxn>
                  <a:cxn ang="0">
                    <a:pos x="169" y="309"/>
                  </a:cxn>
                  <a:cxn ang="0">
                    <a:pos x="161" y="297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1" y="316"/>
                  </a:cxn>
                  <a:cxn ang="0">
                    <a:pos x="106" y="367"/>
                  </a:cxn>
                  <a:cxn ang="0">
                    <a:pos x="106" y="423"/>
                  </a:cxn>
                  <a:cxn ang="0">
                    <a:pos x="103" y="465"/>
                  </a:cxn>
                  <a:cxn ang="0">
                    <a:pos x="91" y="473"/>
                  </a:cxn>
                  <a:cxn ang="0">
                    <a:pos x="77" y="462"/>
                  </a:cxn>
                  <a:cxn ang="0">
                    <a:pos x="60" y="449"/>
                  </a:cxn>
                  <a:cxn ang="0">
                    <a:pos x="46" y="438"/>
                  </a:cxn>
                  <a:cxn ang="0">
                    <a:pos x="34" y="411"/>
                  </a:cxn>
                  <a:cxn ang="0">
                    <a:pos x="24" y="357"/>
                  </a:cxn>
                  <a:cxn ang="0">
                    <a:pos x="13" y="300"/>
                  </a:cxn>
                  <a:cxn ang="0">
                    <a:pos x="3" y="245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70" y="29"/>
                  </a:cxn>
                  <a:cxn ang="0">
                    <a:pos x="437" y="56"/>
                  </a:cxn>
                  <a:cxn ang="0">
                    <a:pos x="474" y="84"/>
                  </a:cxn>
                  <a:cxn ang="0">
                    <a:pos x="490" y="121"/>
                  </a:cxn>
                </a:cxnLst>
                <a:rect l="0" t="0" r="r" b="b"/>
                <a:pathLst>
                  <a:path w="493" h="476">
                    <a:moveTo>
                      <a:pt x="493" y="148"/>
                    </a:moveTo>
                    <a:lnTo>
                      <a:pt x="465" y="149"/>
                    </a:lnTo>
                    <a:lnTo>
                      <a:pt x="437" y="146"/>
                    </a:lnTo>
                    <a:lnTo>
                      <a:pt x="406" y="143"/>
                    </a:lnTo>
                    <a:lnTo>
                      <a:pt x="376" y="143"/>
                    </a:lnTo>
                    <a:lnTo>
                      <a:pt x="343" y="145"/>
                    </a:lnTo>
                    <a:lnTo>
                      <a:pt x="311" y="155"/>
                    </a:lnTo>
                    <a:lnTo>
                      <a:pt x="279" y="173"/>
                    </a:lnTo>
                    <a:lnTo>
                      <a:pt x="248" y="203"/>
                    </a:lnTo>
                    <a:lnTo>
                      <a:pt x="245" y="225"/>
                    </a:lnTo>
                    <a:lnTo>
                      <a:pt x="243" y="242"/>
                    </a:lnTo>
                    <a:lnTo>
                      <a:pt x="241" y="255"/>
                    </a:lnTo>
                    <a:lnTo>
                      <a:pt x="240" y="269"/>
                    </a:lnTo>
                    <a:lnTo>
                      <a:pt x="237" y="283"/>
                    </a:lnTo>
                    <a:lnTo>
                      <a:pt x="236" y="298"/>
                    </a:lnTo>
                    <a:lnTo>
                      <a:pt x="235" y="316"/>
                    </a:lnTo>
                    <a:lnTo>
                      <a:pt x="236" y="339"/>
                    </a:lnTo>
                    <a:lnTo>
                      <a:pt x="230" y="339"/>
                    </a:lnTo>
                    <a:lnTo>
                      <a:pt x="225" y="339"/>
                    </a:lnTo>
                    <a:lnTo>
                      <a:pt x="219" y="339"/>
                    </a:lnTo>
                    <a:lnTo>
                      <a:pt x="212" y="339"/>
                    </a:lnTo>
                    <a:lnTo>
                      <a:pt x="206" y="339"/>
                    </a:lnTo>
                    <a:lnTo>
                      <a:pt x="200" y="339"/>
                    </a:lnTo>
                    <a:lnTo>
                      <a:pt x="194" y="339"/>
                    </a:lnTo>
                    <a:lnTo>
                      <a:pt x="191" y="340"/>
                    </a:lnTo>
                    <a:lnTo>
                      <a:pt x="185" y="334"/>
                    </a:lnTo>
                    <a:lnTo>
                      <a:pt x="181" y="328"/>
                    </a:lnTo>
                    <a:lnTo>
                      <a:pt x="176" y="322"/>
                    </a:lnTo>
                    <a:lnTo>
                      <a:pt x="173" y="316"/>
                    </a:lnTo>
                    <a:lnTo>
                      <a:pt x="169" y="309"/>
                    </a:lnTo>
                    <a:lnTo>
                      <a:pt x="165" y="303"/>
                    </a:lnTo>
                    <a:lnTo>
                      <a:pt x="161" y="297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1" y="316"/>
                    </a:lnTo>
                    <a:lnTo>
                      <a:pt x="107" y="339"/>
                    </a:lnTo>
                    <a:lnTo>
                      <a:pt x="106" y="367"/>
                    </a:lnTo>
                    <a:lnTo>
                      <a:pt x="106" y="396"/>
                    </a:lnTo>
                    <a:lnTo>
                      <a:pt x="106" y="423"/>
                    </a:lnTo>
                    <a:lnTo>
                      <a:pt x="106" y="447"/>
                    </a:lnTo>
                    <a:lnTo>
                      <a:pt x="103" y="465"/>
                    </a:lnTo>
                    <a:lnTo>
                      <a:pt x="98" y="476"/>
                    </a:lnTo>
                    <a:lnTo>
                      <a:pt x="91" y="473"/>
                    </a:lnTo>
                    <a:lnTo>
                      <a:pt x="85" y="469"/>
                    </a:lnTo>
                    <a:lnTo>
                      <a:pt x="77" y="462"/>
                    </a:lnTo>
                    <a:lnTo>
                      <a:pt x="70" y="456"/>
                    </a:lnTo>
                    <a:lnTo>
                      <a:pt x="60" y="449"/>
                    </a:lnTo>
                    <a:lnTo>
                      <a:pt x="53" y="443"/>
                    </a:lnTo>
                    <a:lnTo>
                      <a:pt x="46" y="438"/>
                    </a:lnTo>
                    <a:lnTo>
                      <a:pt x="41" y="437"/>
                    </a:lnTo>
                    <a:lnTo>
                      <a:pt x="34" y="411"/>
                    </a:lnTo>
                    <a:lnTo>
                      <a:pt x="29" y="385"/>
                    </a:lnTo>
                    <a:lnTo>
                      <a:pt x="24" y="357"/>
                    </a:lnTo>
                    <a:lnTo>
                      <a:pt x="19" y="329"/>
                    </a:lnTo>
                    <a:lnTo>
                      <a:pt x="13" y="300"/>
                    </a:lnTo>
                    <a:lnTo>
                      <a:pt x="9" y="272"/>
                    </a:lnTo>
                    <a:lnTo>
                      <a:pt x="3" y="245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70" y="29"/>
                    </a:lnTo>
                    <a:lnTo>
                      <a:pt x="408" y="44"/>
                    </a:lnTo>
                    <a:lnTo>
                      <a:pt x="437" y="56"/>
                    </a:lnTo>
                    <a:lnTo>
                      <a:pt x="460" y="69"/>
                    </a:lnTo>
                    <a:lnTo>
                      <a:pt x="474" y="84"/>
                    </a:lnTo>
                    <a:lnTo>
                      <a:pt x="484" y="101"/>
                    </a:lnTo>
                    <a:lnTo>
                      <a:pt x="490" y="121"/>
                    </a:lnTo>
                    <a:lnTo>
                      <a:pt x="493" y="148"/>
                    </a:lnTo>
                    <a:close/>
                  </a:path>
                </a:pathLst>
              </a:custGeom>
              <a:solidFill>
                <a:srgbClr val="D6B0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28" name="Freeform 336"/>
              <p:cNvSpPr>
                <a:spLocks/>
              </p:cNvSpPr>
              <p:nvPr/>
            </p:nvSpPr>
            <p:spPr bwMode="auto">
              <a:xfrm>
                <a:off x="5530850" y="3503613"/>
                <a:ext cx="77788" cy="80963"/>
              </a:xfrm>
              <a:custGeom>
                <a:avLst/>
                <a:gdLst/>
                <a:ahLst/>
                <a:cxnLst>
                  <a:cxn ang="0">
                    <a:pos x="454" y="145"/>
                  </a:cxn>
                  <a:cxn ang="0">
                    <a:pos x="386" y="140"/>
                  </a:cxn>
                  <a:cxn ang="0">
                    <a:pos x="326" y="143"/>
                  </a:cxn>
                  <a:cxn ang="0">
                    <a:pos x="269" y="172"/>
                  </a:cxn>
                  <a:cxn ang="0">
                    <a:pos x="239" y="221"/>
                  </a:cxn>
                  <a:cxn ang="0">
                    <a:pos x="235" y="250"/>
                  </a:cxn>
                  <a:cxn ang="0">
                    <a:pos x="231" y="273"/>
                  </a:cxn>
                  <a:cxn ang="0">
                    <a:pos x="228" y="304"/>
                  </a:cxn>
                  <a:cxn ang="0">
                    <a:pos x="219" y="328"/>
                  </a:cxn>
                  <a:cxn ang="0">
                    <a:pos x="198" y="330"/>
                  </a:cxn>
                  <a:cxn ang="0">
                    <a:pos x="178" y="322"/>
                  </a:cxn>
                  <a:cxn ang="0">
                    <a:pos x="164" y="302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1" y="315"/>
                  </a:cxn>
                  <a:cxn ang="0">
                    <a:pos x="106" y="361"/>
                  </a:cxn>
                  <a:cxn ang="0">
                    <a:pos x="106" y="410"/>
                  </a:cxn>
                  <a:cxn ang="0">
                    <a:pos x="103" y="449"/>
                  </a:cxn>
                  <a:cxn ang="0">
                    <a:pos x="90" y="456"/>
                  </a:cxn>
                  <a:cxn ang="0">
                    <a:pos x="76" y="447"/>
                  </a:cxn>
                  <a:cxn ang="0">
                    <a:pos x="60" y="438"/>
                  </a:cxn>
                  <a:cxn ang="0">
                    <a:pos x="46" y="430"/>
                  </a:cxn>
                  <a:cxn ang="0">
                    <a:pos x="34" y="402"/>
                  </a:cxn>
                  <a:cxn ang="0">
                    <a:pos x="24" y="351"/>
                  </a:cxn>
                  <a:cxn ang="0">
                    <a:pos x="13" y="297"/>
                  </a:cxn>
                  <a:cxn ang="0">
                    <a:pos x="3" y="245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70" y="29"/>
                  </a:cxn>
                  <a:cxn ang="0">
                    <a:pos x="440" y="56"/>
                  </a:cxn>
                  <a:cxn ang="0">
                    <a:pos x="479" y="84"/>
                  </a:cxn>
                  <a:cxn ang="0">
                    <a:pos x="492" y="121"/>
                  </a:cxn>
                </a:cxnLst>
                <a:rect l="0" t="0" r="r" b="b"/>
                <a:pathLst>
                  <a:path w="493" h="459">
                    <a:moveTo>
                      <a:pt x="493" y="148"/>
                    </a:moveTo>
                    <a:lnTo>
                      <a:pt x="454" y="145"/>
                    </a:lnTo>
                    <a:lnTo>
                      <a:pt x="419" y="143"/>
                    </a:lnTo>
                    <a:lnTo>
                      <a:pt x="386" y="140"/>
                    </a:lnTo>
                    <a:lnTo>
                      <a:pt x="356" y="140"/>
                    </a:lnTo>
                    <a:lnTo>
                      <a:pt x="326" y="143"/>
                    </a:lnTo>
                    <a:lnTo>
                      <a:pt x="297" y="154"/>
                    </a:lnTo>
                    <a:lnTo>
                      <a:pt x="269" y="172"/>
                    </a:lnTo>
                    <a:lnTo>
                      <a:pt x="241" y="200"/>
                    </a:lnTo>
                    <a:lnTo>
                      <a:pt x="239" y="221"/>
                    </a:lnTo>
                    <a:lnTo>
                      <a:pt x="237" y="237"/>
                    </a:lnTo>
                    <a:lnTo>
                      <a:pt x="235" y="250"/>
                    </a:lnTo>
                    <a:lnTo>
                      <a:pt x="233" y="262"/>
                    </a:lnTo>
                    <a:lnTo>
                      <a:pt x="231" y="273"/>
                    </a:lnTo>
                    <a:lnTo>
                      <a:pt x="229" y="288"/>
                    </a:lnTo>
                    <a:lnTo>
                      <a:pt x="228" y="304"/>
                    </a:lnTo>
                    <a:lnTo>
                      <a:pt x="229" y="327"/>
                    </a:lnTo>
                    <a:lnTo>
                      <a:pt x="219" y="328"/>
                    </a:lnTo>
                    <a:lnTo>
                      <a:pt x="208" y="329"/>
                    </a:lnTo>
                    <a:lnTo>
                      <a:pt x="198" y="330"/>
                    </a:lnTo>
                    <a:lnTo>
                      <a:pt x="189" y="332"/>
                    </a:lnTo>
                    <a:lnTo>
                      <a:pt x="178" y="322"/>
                    </a:lnTo>
                    <a:lnTo>
                      <a:pt x="172" y="312"/>
                    </a:lnTo>
                    <a:lnTo>
                      <a:pt x="164" y="302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1" y="315"/>
                    </a:lnTo>
                    <a:lnTo>
                      <a:pt x="107" y="337"/>
                    </a:lnTo>
                    <a:lnTo>
                      <a:pt x="106" y="361"/>
                    </a:lnTo>
                    <a:lnTo>
                      <a:pt x="106" y="387"/>
                    </a:lnTo>
                    <a:lnTo>
                      <a:pt x="106" y="410"/>
                    </a:lnTo>
                    <a:lnTo>
                      <a:pt x="106" y="433"/>
                    </a:lnTo>
                    <a:lnTo>
                      <a:pt x="103" y="449"/>
                    </a:lnTo>
                    <a:lnTo>
                      <a:pt x="98" y="459"/>
                    </a:lnTo>
                    <a:lnTo>
                      <a:pt x="90" y="456"/>
                    </a:lnTo>
                    <a:lnTo>
                      <a:pt x="84" y="452"/>
                    </a:lnTo>
                    <a:lnTo>
                      <a:pt x="76" y="447"/>
                    </a:lnTo>
                    <a:lnTo>
                      <a:pt x="69" y="443"/>
                    </a:lnTo>
                    <a:lnTo>
                      <a:pt x="60" y="438"/>
                    </a:lnTo>
                    <a:lnTo>
                      <a:pt x="53" y="434"/>
                    </a:lnTo>
                    <a:lnTo>
                      <a:pt x="46" y="430"/>
                    </a:lnTo>
                    <a:lnTo>
                      <a:pt x="41" y="428"/>
                    </a:lnTo>
                    <a:lnTo>
                      <a:pt x="34" y="402"/>
                    </a:lnTo>
                    <a:lnTo>
                      <a:pt x="29" y="377"/>
                    </a:lnTo>
                    <a:lnTo>
                      <a:pt x="24" y="351"/>
                    </a:lnTo>
                    <a:lnTo>
                      <a:pt x="19" y="324"/>
                    </a:lnTo>
                    <a:lnTo>
                      <a:pt x="13" y="297"/>
                    </a:lnTo>
                    <a:lnTo>
                      <a:pt x="9" y="271"/>
                    </a:lnTo>
                    <a:lnTo>
                      <a:pt x="3" y="245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70" y="29"/>
                    </a:lnTo>
                    <a:lnTo>
                      <a:pt x="410" y="44"/>
                    </a:lnTo>
                    <a:lnTo>
                      <a:pt x="440" y="56"/>
                    </a:lnTo>
                    <a:lnTo>
                      <a:pt x="464" y="69"/>
                    </a:lnTo>
                    <a:lnTo>
                      <a:pt x="479" y="84"/>
                    </a:lnTo>
                    <a:lnTo>
                      <a:pt x="489" y="101"/>
                    </a:lnTo>
                    <a:lnTo>
                      <a:pt x="492" y="121"/>
                    </a:lnTo>
                    <a:lnTo>
                      <a:pt x="493" y="148"/>
                    </a:lnTo>
                    <a:close/>
                  </a:path>
                </a:pathLst>
              </a:custGeom>
              <a:solidFill>
                <a:srgbClr val="BF968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29" name="Freeform 337"/>
              <p:cNvSpPr>
                <a:spLocks/>
              </p:cNvSpPr>
              <p:nvPr/>
            </p:nvSpPr>
            <p:spPr bwMode="auto">
              <a:xfrm>
                <a:off x="5530850" y="3503613"/>
                <a:ext cx="77788" cy="77788"/>
              </a:xfrm>
              <a:custGeom>
                <a:avLst/>
                <a:gdLst/>
                <a:ahLst/>
                <a:cxnLst>
                  <a:cxn ang="0">
                    <a:pos x="442" y="143"/>
                  </a:cxn>
                  <a:cxn ang="0">
                    <a:pos x="365" y="138"/>
                  </a:cxn>
                  <a:cxn ang="0">
                    <a:pos x="309" y="143"/>
                  </a:cxn>
                  <a:cxn ang="0">
                    <a:pos x="260" y="172"/>
                  </a:cxn>
                  <a:cxn ang="0">
                    <a:pos x="233" y="219"/>
                  </a:cxn>
                  <a:cxn ang="0">
                    <a:pos x="228" y="245"/>
                  </a:cxn>
                  <a:cxn ang="0">
                    <a:pos x="224" y="265"/>
                  </a:cxn>
                  <a:cxn ang="0">
                    <a:pos x="223" y="295"/>
                  </a:cxn>
                  <a:cxn ang="0">
                    <a:pos x="214" y="318"/>
                  </a:cxn>
                  <a:cxn ang="0">
                    <a:pos x="196" y="322"/>
                  </a:cxn>
                  <a:cxn ang="0">
                    <a:pos x="178" y="315"/>
                  </a:cxn>
                  <a:cxn ang="0">
                    <a:pos x="164" y="301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1" y="314"/>
                  </a:cxn>
                  <a:cxn ang="0">
                    <a:pos x="106" y="355"/>
                  </a:cxn>
                  <a:cxn ang="0">
                    <a:pos x="105" y="398"/>
                  </a:cxn>
                  <a:cxn ang="0">
                    <a:pos x="102" y="432"/>
                  </a:cxn>
                  <a:cxn ang="0">
                    <a:pos x="90" y="438"/>
                  </a:cxn>
                  <a:cxn ang="0">
                    <a:pos x="76" y="433"/>
                  </a:cxn>
                  <a:cxn ang="0">
                    <a:pos x="59" y="426"/>
                  </a:cxn>
                  <a:cxn ang="0">
                    <a:pos x="46" y="420"/>
                  </a:cxn>
                  <a:cxn ang="0">
                    <a:pos x="34" y="394"/>
                  </a:cxn>
                  <a:cxn ang="0">
                    <a:pos x="24" y="344"/>
                  </a:cxn>
                  <a:cxn ang="0">
                    <a:pos x="13" y="295"/>
                  </a:cxn>
                  <a:cxn ang="0">
                    <a:pos x="3" y="245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71" y="29"/>
                  </a:cxn>
                  <a:cxn ang="0">
                    <a:pos x="442" y="56"/>
                  </a:cxn>
                  <a:cxn ang="0">
                    <a:pos x="482" y="84"/>
                  </a:cxn>
                  <a:cxn ang="0">
                    <a:pos x="495" y="121"/>
                  </a:cxn>
                </a:cxnLst>
                <a:rect l="0" t="0" r="r" b="b"/>
                <a:pathLst>
                  <a:path w="495" h="441">
                    <a:moveTo>
                      <a:pt x="493" y="148"/>
                    </a:moveTo>
                    <a:lnTo>
                      <a:pt x="442" y="143"/>
                    </a:lnTo>
                    <a:lnTo>
                      <a:pt x="402" y="140"/>
                    </a:lnTo>
                    <a:lnTo>
                      <a:pt x="365" y="138"/>
                    </a:lnTo>
                    <a:lnTo>
                      <a:pt x="337" y="139"/>
                    </a:lnTo>
                    <a:lnTo>
                      <a:pt x="309" y="143"/>
                    </a:lnTo>
                    <a:lnTo>
                      <a:pt x="285" y="155"/>
                    </a:lnTo>
                    <a:lnTo>
                      <a:pt x="260" y="172"/>
                    </a:lnTo>
                    <a:lnTo>
                      <a:pt x="236" y="199"/>
                    </a:lnTo>
                    <a:lnTo>
                      <a:pt x="233" y="219"/>
                    </a:lnTo>
                    <a:lnTo>
                      <a:pt x="231" y="234"/>
                    </a:lnTo>
                    <a:lnTo>
                      <a:pt x="228" y="245"/>
                    </a:lnTo>
                    <a:lnTo>
                      <a:pt x="227" y="256"/>
                    </a:lnTo>
                    <a:lnTo>
                      <a:pt x="224" y="265"/>
                    </a:lnTo>
                    <a:lnTo>
                      <a:pt x="223" y="278"/>
                    </a:lnTo>
                    <a:lnTo>
                      <a:pt x="223" y="295"/>
                    </a:lnTo>
                    <a:lnTo>
                      <a:pt x="224" y="318"/>
                    </a:lnTo>
                    <a:lnTo>
                      <a:pt x="214" y="318"/>
                    </a:lnTo>
                    <a:lnTo>
                      <a:pt x="205" y="320"/>
                    </a:lnTo>
                    <a:lnTo>
                      <a:pt x="196" y="322"/>
                    </a:lnTo>
                    <a:lnTo>
                      <a:pt x="188" y="324"/>
                    </a:lnTo>
                    <a:lnTo>
                      <a:pt x="178" y="315"/>
                    </a:lnTo>
                    <a:lnTo>
                      <a:pt x="171" y="308"/>
                    </a:lnTo>
                    <a:lnTo>
                      <a:pt x="164" y="301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1" y="314"/>
                    </a:lnTo>
                    <a:lnTo>
                      <a:pt x="107" y="334"/>
                    </a:lnTo>
                    <a:lnTo>
                      <a:pt x="106" y="355"/>
                    </a:lnTo>
                    <a:lnTo>
                      <a:pt x="106" y="378"/>
                    </a:lnTo>
                    <a:lnTo>
                      <a:pt x="105" y="398"/>
                    </a:lnTo>
                    <a:lnTo>
                      <a:pt x="105" y="418"/>
                    </a:lnTo>
                    <a:lnTo>
                      <a:pt x="102" y="432"/>
                    </a:lnTo>
                    <a:lnTo>
                      <a:pt x="96" y="441"/>
                    </a:lnTo>
                    <a:lnTo>
                      <a:pt x="90" y="438"/>
                    </a:lnTo>
                    <a:lnTo>
                      <a:pt x="84" y="436"/>
                    </a:lnTo>
                    <a:lnTo>
                      <a:pt x="76" y="433"/>
                    </a:lnTo>
                    <a:lnTo>
                      <a:pt x="69" y="430"/>
                    </a:lnTo>
                    <a:lnTo>
                      <a:pt x="59" y="426"/>
                    </a:lnTo>
                    <a:lnTo>
                      <a:pt x="52" y="423"/>
                    </a:lnTo>
                    <a:lnTo>
                      <a:pt x="46" y="420"/>
                    </a:lnTo>
                    <a:lnTo>
                      <a:pt x="41" y="419"/>
                    </a:lnTo>
                    <a:lnTo>
                      <a:pt x="34" y="394"/>
                    </a:lnTo>
                    <a:lnTo>
                      <a:pt x="29" y="370"/>
                    </a:lnTo>
                    <a:lnTo>
                      <a:pt x="24" y="344"/>
                    </a:lnTo>
                    <a:lnTo>
                      <a:pt x="19" y="320"/>
                    </a:lnTo>
                    <a:lnTo>
                      <a:pt x="13" y="295"/>
                    </a:lnTo>
                    <a:lnTo>
                      <a:pt x="9" y="269"/>
                    </a:lnTo>
                    <a:lnTo>
                      <a:pt x="3" y="245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71" y="29"/>
                    </a:lnTo>
                    <a:lnTo>
                      <a:pt x="411" y="44"/>
                    </a:lnTo>
                    <a:lnTo>
                      <a:pt x="442" y="56"/>
                    </a:lnTo>
                    <a:lnTo>
                      <a:pt x="467" y="69"/>
                    </a:lnTo>
                    <a:lnTo>
                      <a:pt x="482" y="84"/>
                    </a:lnTo>
                    <a:lnTo>
                      <a:pt x="492" y="101"/>
                    </a:lnTo>
                    <a:lnTo>
                      <a:pt x="495" y="121"/>
                    </a:lnTo>
                    <a:lnTo>
                      <a:pt x="493" y="148"/>
                    </a:lnTo>
                    <a:close/>
                  </a:path>
                </a:pathLst>
              </a:custGeom>
              <a:solidFill>
                <a:srgbClr val="A880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30" name="Freeform 338"/>
              <p:cNvSpPr>
                <a:spLocks/>
              </p:cNvSpPr>
              <p:nvPr/>
            </p:nvSpPr>
            <p:spPr bwMode="auto">
              <a:xfrm>
                <a:off x="5530850" y="3503613"/>
                <a:ext cx="77788" cy="74613"/>
              </a:xfrm>
              <a:custGeom>
                <a:avLst/>
                <a:gdLst/>
                <a:ahLst/>
                <a:cxnLst>
                  <a:cxn ang="0">
                    <a:pos x="432" y="141"/>
                  </a:cxn>
                  <a:cxn ang="0">
                    <a:pos x="346" y="136"/>
                  </a:cxn>
                  <a:cxn ang="0">
                    <a:pos x="292" y="143"/>
                  </a:cxn>
                  <a:cxn ang="0">
                    <a:pos x="252" y="172"/>
                  </a:cxn>
                  <a:cxn ang="0">
                    <a:pos x="228" y="217"/>
                  </a:cxn>
                  <a:cxn ang="0">
                    <a:pos x="222" y="241"/>
                  </a:cxn>
                  <a:cxn ang="0">
                    <a:pos x="217" y="258"/>
                  </a:cxn>
                  <a:cxn ang="0">
                    <a:pos x="217" y="286"/>
                  </a:cxn>
                  <a:cxn ang="0">
                    <a:pos x="209" y="309"/>
                  </a:cxn>
                  <a:cxn ang="0">
                    <a:pos x="192" y="314"/>
                  </a:cxn>
                  <a:cxn ang="0">
                    <a:pos x="175" y="308"/>
                  </a:cxn>
                  <a:cxn ang="0">
                    <a:pos x="164" y="300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0" y="314"/>
                  </a:cxn>
                  <a:cxn ang="0">
                    <a:pos x="105" y="350"/>
                  </a:cxn>
                  <a:cxn ang="0">
                    <a:pos x="104" y="387"/>
                  </a:cxn>
                  <a:cxn ang="0">
                    <a:pos x="101" y="415"/>
                  </a:cxn>
                  <a:cxn ang="0">
                    <a:pos x="89" y="422"/>
                  </a:cxn>
                  <a:cxn ang="0">
                    <a:pos x="75" y="419"/>
                  </a:cxn>
                  <a:cxn ang="0">
                    <a:pos x="59" y="415"/>
                  </a:cxn>
                  <a:cxn ang="0">
                    <a:pos x="46" y="410"/>
                  </a:cxn>
                  <a:cxn ang="0">
                    <a:pos x="34" y="386"/>
                  </a:cxn>
                  <a:cxn ang="0">
                    <a:pos x="23" y="339"/>
                  </a:cxn>
                  <a:cxn ang="0">
                    <a:pos x="13" y="292"/>
                  </a:cxn>
                  <a:cxn ang="0">
                    <a:pos x="3" y="245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71" y="29"/>
                  </a:cxn>
                  <a:cxn ang="0">
                    <a:pos x="445" y="56"/>
                  </a:cxn>
                  <a:cxn ang="0">
                    <a:pos x="487" y="83"/>
                  </a:cxn>
                  <a:cxn ang="0">
                    <a:pos x="498" y="120"/>
                  </a:cxn>
                </a:cxnLst>
                <a:rect l="0" t="0" r="r" b="b"/>
                <a:pathLst>
                  <a:path w="498" h="424">
                    <a:moveTo>
                      <a:pt x="493" y="148"/>
                    </a:moveTo>
                    <a:lnTo>
                      <a:pt x="432" y="141"/>
                    </a:lnTo>
                    <a:lnTo>
                      <a:pt x="384" y="138"/>
                    </a:lnTo>
                    <a:lnTo>
                      <a:pt x="346" y="136"/>
                    </a:lnTo>
                    <a:lnTo>
                      <a:pt x="317" y="138"/>
                    </a:lnTo>
                    <a:lnTo>
                      <a:pt x="292" y="143"/>
                    </a:lnTo>
                    <a:lnTo>
                      <a:pt x="272" y="155"/>
                    </a:lnTo>
                    <a:lnTo>
                      <a:pt x="252" y="172"/>
                    </a:lnTo>
                    <a:lnTo>
                      <a:pt x="231" y="197"/>
                    </a:lnTo>
                    <a:lnTo>
                      <a:pt x="228" y="217"/>
                    </a:lnTo>
                    <a:lnTo>
                      <a:pt x="225" y="231"/>
                    </a:lnTo>
                    <a:lnTo>
                      <a:pt x="222" y="241"/>
                    </a:lnTo>
                    <a:lnTo>
                      <a:pt x="220" y="250"/>
                    </a:lnTo>
                    <a:lnTo>
                      <a:pt x="217" y="258"/>
                    </a:lnTo>
                    <a:lnTo>
                      <a:pt x="217" y="269"/>
                    </a:lnTo>
                    <a:lnTo>
                      <a:pt x="217" y="286"/>
                    </a:lnTo>
                    <a:lnTo>
                      <a:pt x="219" y="308"/>
                    </a:lnTo>
                    <a:lnTo>
                      <a:pt x="209" y="309"/>
                    </a:lnTo>
                    <a:lnTo>
                      <a:pt x="201" y="312"/>
                    </a:lnTo>
                    <a:lnTo>
                      <a:pt x="192" y="314"/>
                    </a:lnTo>
                    <a:lnTo>
                      <a:pt x="183" y="316"/>
                    </a:lnTo>
                    <a:lnTo>
                      <a:pt x="175" y="308"/>
                    </a:lnTo>
                    <a:lnTo>
                      <a:pt x="170" y="304"/>
                    </a:lnTo>
                    <a:lnTo>
                      <a:pt x="164" y="300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0" y="314"/>
                    </a:lnTo>
                    <a:lnTo>
                      <a:pt x="107" y="331"/>
                    </a:lnTo>
                    <a:lnTo>
                      <a:pt x="105" y="350"/>
                    </a:lnTo>
                    <a:lnTo>
                      <a:pt x="105" y="370"/>
                    </a:lnTo>
                    <a:lnTo>
                      <a:pt x="104" y="387"/>
                    </a:lnTo>
                    <a:lnTo>
                      <a:pt x="104" y="402"/>
                    </a:lnTo>
                    <a:lnTo>
                      <a:pt x="101" y="415"/>
                    </a:lnTo>
                    <a:lnTo>
                      <a:pt x="96" y="424"/>
                    </a:lnTo>
                    <a:lnTo>
                      <a:pt x="89" y="422"/>
                    </a:lnTo>
                    <a:lnTo>
                      <a:pt x="83" y="421"/>
                    </a:lnTo>
                    <a:lnTo>
                      <a:pt x="75" y="419"/>
                    </a:lnTo>
                    <a:lnTo>
                      <a:pt x="68" y="417"/>
                    </a:lnTo>
                    <a:lnTo>
                      <a:pt x="59" y="415"/>
                    </a:lnTo>
                    <a:lnTo>
                      <a:pt x="52" y="413"/>
                    </a:lnTo>
                    <a:lnTo>
                      <a:pt x="46" y="410"/>
                    </a:lnTo>
                    <a:lnTo>
                      <a:pt x="41" y="410"/>
                    </a:lnTo>
                    <a:lnTo>
                      <a:pt x="34" y="386"/>
                    </a:lnTo>
                    <a:lnTo>
                      <a:pt x="29" y="363"/>
                    </a:lnTo>
                    <a:lnTo>
                      <a:pt x="23" y="339"/>
                    </a:lnTo>
                    <a:lnTo>
                      <a:pt x="19" y="316"/>
                    </a:lnTo>
                    <a:lnTo>
                      <a:pt x="13" y="292"/>
                    </a:lnTo>
                    <a:lnTo>
                      <a:pt x="9" y="268"/>
                    </a:lnTo>
                    <a:lnTo>
                      <a:pt x="3" y="245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71" y="29"/>
                    </a:lnTo>
                    <a:lnTo>
                      <a:pt x="412" y="43"/>
                    </a:lnTo>
                    <a:lnTo>
                      <a:pt x="445" y="56"/>
                    </a:lnTo>
                    <a:lnTo>
                      <a:pt x="471" y="69"/>
                    </a:lnTo>
                    <a:lnTo>
                      <a:pt x="487" y="83"/>
                    </a:lnTo>
                    <a:lnTo>
                      <a:pt x="497" y="100"/>
                    </a:lnTo>
                    <a:lnTo>
                      <a:pt x="498" y="120"/>
                    </a:lnTo>
                    <a:lnTo>
                      <a:pt x="493" y="148"/>
                    </a:lnTo>
                    <a:close/>
                  </a:path>
                </a:pathLst>
              </a:custGeom>
              <a:solidFill>
                <a:srgbClr val="91664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31" name="Freeform 339"/>
              <p:cNvSpPr>
                <a:spLocks/>
              </p:cNvSpPr>
              <p:nvPr/>
            </p:nvSpPr>
            <p:spPr bwMode="auto">
              <a:xfrm>
                <a:off x="5530850" y="3503613"/>
                <a:ext cx="79375" cy="71438"/>
              </a:xfrm>
              <a:custGeom>
                <a:avLst/>
                <a:gdLst/>
                <a:ahLst/>
                <a:cxnLst>
                  <a:cxn ang="0">
                    <a:pos x="420" y="139"/>
                  </a:cxn>
                  <a:cxn ang="0">
                    <a:pos x="326" y="133"/>
                  </a:cxn>
                  <a:cxn ang="0">
                    <a:pos x="277" y="141"/>
                  </a:cxn>
                  <a:cxn ang="0">
                    <a:pos x="243" y="170"/>
                  </a:cxn>
                  <a:cxn ang="0">
                    <a:pos x="222" y="212"/>
                  </a:cxn>
                  <a:cxn ang="0">
                    <a:pos x="215" y="235"/>
                  </a:cxn>
                  <a:cxn ang="0">
                    <a:pos x="209" y="250"/>
                  </a:cxn>
                  <a:cxn ang="0">
                    <a:pos x="209" y="275"/>
                  </a:cxn>
                  <a:cxn ang="0">
                    <a:pos x="204" y="299"/>
                  </a:cxn>
                  <a:cxn ang="0">
                    <a:pos x="190" y="305"/>
                  </a:cxn>
                  <a:cxn ang="0">
                    <a:pos x="174" y="301"/>
                  </a:cxn>
                  <a:cxn ang="0">
                    <a:pos x="164" y="298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0" y="313"/>
                  </a:cxn>
                  <a:cxn ang="0">
                    <a:pos x="105" y="344"/>
                  </a:cxn>
                  <a:cxn ang="0">
                    <a:pos x="104" y="375"/>
                  </a:cxn>
                  <a:cxn ang="0">
                    <a:pos x="100" y="398"/>
                  </a:cxn>
                  <a:cxn ang="0">
                    <a:pos x="88" y="404"/>
                  </a:cxn>
                  <a:cxn ang="0">
                    <a:pos x="75" y="403"/>
                  </a:cxn>
                  <a:cxn ang="0">
                    <a:pos x="59" y="402"/>
                  </a:cxn>
                  <a:cxn ang="0">
                    <a:pos x="45" y="400"/>
                  </a:cxn>
                  <a:cxn ang="0">
                    <a:pos x="33" y="376"/>
                  </a:cxn>
                  <a:cxn ang="0">
                    <a:pos x="23" y="332"/>
                  </a:cxn>
                  <a:cxn ang="0">
                    <a:pos x="13" y="289"/>
                  </a:cxn>
                  <a:cxn ang="0">
                    <a:pos x="3" y="244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71" y="29"/>
                  </a:cxn>
                  <a:cxn ang="0">
                    <a:pos x="447" y="56"/>
                  </a:cxn>
                  <a:cxn ang="0">
                    <a:pos x="491" y="83"/>
                  </a:cxn>
                  <a:cxn ang="0">
                    <a:pos x="500" y="120"/>
                  </a:cxn>
                </a:cxnLst>
                <a:rect l="0" t="0" r="r" b="b"/>
                <a:pathLst>
                  <a:path w="500" h="406">
                    <a:moveTo>
                      <a:pt x="492" y="148"/>
                    </a:moveTo>
                    <a:lnTo>
                      <a:pt x="420" y="139"/>
                    </a:lnTo>
                    <a:lnTo>
                      <a:pt x="367" y="135"/>
                    </a:lnTo>
                    <a:lnTo>
                      <a:pt x="326" y="133"/>
                    </a:lnTo>
                    <a:lnTo>
                      <a:pt x="298" y="136"/>
                    </a:lnTo>
                    <a:lnTo>
                      <a:pt x="277" y="141"/>
                    </a:lnTo>
                    <a:lnTo>
                      <a:pt x="259" y="154"/>
                    </a:lnTo>
                    <a:lnTo>
                      <a:pt x="243" y="170"/>
                    </a:lnTo>
                    <a:lnTo>
                      <a:pt x="226" y="194"/>
                    </a:lnTo>
                    <a:lnTo>
                      <a:pt x="222" y="212"/>
                    </a:lnTo>
                    <a:lnTo>
                      <a:pt x="219" y="226"/>
                    </a:lnTo>
                    <a:lnTo>
                      <a:pt x="215" y="235"/>
                    </a:lnTo>
                    <a:lnTo>
                      <a:pt x="212" y="243"/>
                    </a:lnTo>
                    <a:lnTo>
                      <a:pt x="209" y="250"/>
                    </a:lnTo>
                    <a:lnTo>
                      <a:pt x="209" y="260"/>
                    </a:lnTo>
                    <a:lnTo>
                      <a:pt x="209" y="275"/>
                    </a:lnTo>
                    <a:lnTo>
                      <a:pt x="212" y="298"/>
                    </a:lnTo>
                    <a:lnTo>
                      <a:pt x="204" y="299"/>
                    </a:lnTo>
                    <a:lnTo>
                      <a:pt x="197" y="302"/>
                    </a:lnTo>
                    <a:lnTo>
                      <a:pt x="190" y="305"/>
                    </a:lnTo>
                    <a:lnTo>
                      <a:pt x="182" y="308"/>
                    </a:lnTo>
                    <a:lnTo>
                      <a:pt x="174" y="301"/>
                    </a:lnTo>
                    <a:lnTo>
                      <a:pt x="169" y="300"/>
                    </a:lnTo>
                    <a:lnTo>
                      <a:pt x="164" y="298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0" y="313"/>
                    </a:lnTo>
                    <a:lnTo>
                      <a:pt x="107" y="328"/>
                    </a:lnTo>
                    <a:lnTo>
                      <a:pt x="105" y="344"/>
                    </a:lnTo>
                    <a:lnTo>
                      <a:pt x="105" y="361"/>
                    </a:lnTo>
                    <a:lnTo>
                      <a:pt x="104" y="375"/>
                    </a:lnTo>
                    <a:lnTo>
                      <a:pt x="103" y="388"/>
                    </a:lnTo>
                    <a:lnTo>
                      <a:pt x="100" y="398"/>
                    </a:lnTo>
                    <a:lnTo>
                      <a:pt x="94" y="406"/>
                    </a:lnTo>
                    <a:lnTo>
                      <a:pt x="88" y="404"/>
                    </a:lnTo>
                    <a:lnTo>
                      <a:pt x="82" y="403"/>
                    </a:lnTo>
                    <a:lnTo>
                      <a:pt x="75" y="403"/>
                    </a:lnTo>
                    <a:lnTo>
                      <a:pt x="68" y="403"/>
                    </a:lnTo>
                    <a:lnTo>
                      <a:pt x="59" y="402"/>
                    </a:lnTo>
                    <a:lnTo>
                      <a:pt x="52" y="401"/>
                    </a:lnTo>
                    <a:lnTo>
                      <a:pt x="45" y="400"/>
                    </a:lnTo>
                    <a:lnTo>
                      <a:pt x="40" y="400"/>
                    </a:lnTo>
                    <a:lnTo>
                      <a:pt x="33" y="376"/>
                    </a:lnTo>
                    <a:lnTo>
                      <a:pt x="28" y="354"/>
                    </a:lnTo>
                    <a:lnTo>
                      <a:pt x="23" y="332"/>
                    </a:lnTo>
                    <a:lnTo>
                      <a:pt x="18" y="311"/>
                    </a:lnTo>
                    <a:lnTo>
                      <a:pt x="13" y="289"/>
                    </a:lnTo>
                    <a:lnTo>
                      <a:pt x="9" y="266"/>
                    </a:lnTo>
                    <a:lnTo>
                      <a:pt x="3" y="244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71" y="29"/>
                    </a:lnTo>
                    <a:lnTo>
                      <a:pt x="413" y="43"/>
                    </a:lnTo>
                    <a:lnTo>
                      <a:pt x="447" y="56"/>
                    </a:lnTo>
                    <a:lnTo>
                      <a:pt x="474" y="69"/>
                    </a:lnTo>
                    <a:lnTo>
                      <a:pt x="491" y="83"/>
                    </a:lnTo>
                    <a:lnTo>
                      <a:pt x="500" y="100"/>
                    </a:lnTo>
                    <a:lnTo>
                      <a:pt x="500" y="120"/>
                    </a:lnTo>
                    <a:lnTo>
                      <a:pt x="492" y="148"/>
                    </a:lnTo>
                    <a:close/>
                  </a:path>
                </a:pathLst>
              </a:custGeom>
              <a:solidFill>
                <a:srgbClr val="7A4D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32" name="Freeform 340"/>
              <p:cNvSpPr>
                <a:spLocks/>
              </p:cNvSpPr>
              <p:nvPr/>
            </p:nvSpPr>
            <p:spPr bwMode="auto">
              <a:xfrm>
                <a:off x="5530850" y="3503613"/>
                <a:ext cx="79375" cy="69850"/>
              </a:xfrm>
              <a:custGeom>
                <a:avLst/>
                <a:gdLst/>
                <a:ahLst/>
                <a:cxnLst>
                  <a:cxn ang="0">
                    <a:pos x="409" y="137"/>
                  </a:cxn>
                  <a:cxn ang="0">
                    <a:pos x="307" y="131"/>
                  </a:cxn>
                  <a:cxn ang="0">
                    <a:pos x="259" y="140"/>
                  </a:cxn>
                  <a:cxn ang="0">
                    <a:pos x="235" y="169"/>
                  </a:cxn>
                  <a:cxn ang="0">
                    <a:pos x="215" y="208"/>
                  </a:cxn>
                  <a:cxn ang="0">
                    <a:pos x="208" y="229"/>
                  </a:cxn>
                  <a:cxn ang="0">
                    <a:pos x="203" y="241"/>
                  </a:cxn>
                  <a:cxn ang="0">
                    <a:pos x="204" y="263"/>
                  </a:cxn>
                  <a:cxn ang="0">
                    <a:pos x="199" y="288"/>
                  </a:cxn>
                  <a:cxn ang="0">
                    <a:pos x="187" y="297"/>
                  </a:cxn>
                  <a:cxn ang="0">
                    <a:pos x="172" y="295"/>
                  </a:cxn>
                  <a:cxn ang="0">
                    <a:pos x="163" y="297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0" y="312"/>
                  </a:cxn>
                  <a:cxn ang="0">
                    <a:pos x="105" y="338"/>
                  </a:cxn>
                  <a:cxn ang="0">
                    <a:pos x="104" y="363"/>
                  </a:cxn>
                  <a:cxn ang="0">
                    <a:pos x="100" y="381"/>
                  </a:cxn>
                  <a:cxn ang="0">
                    <a:pos x="88" y="387"/>
                  </a:cxn>
                  <a:cxn ang="0">
                    <a:pos x="74" y="388"/>
                  </a:cxn>
                  <a:cxn ang="0">
                    <a:pos x="58" y="390"/>
                  </a:cxn>
                  <a:cxn ang="0">
                    <a:pos x="44" y="391"/>
                  </a:cxn>
                  <a:cxn ang="0">
                    <a:pos x="33" y="369"/>
                  </a:cxn>
                  <a:cxn ang="0">
                    <a:pos x="23" y="326"/>
                  </a:cxn>
                  <a:cxn ang="0">
                    <a:pos x="13" y="286"/>
                  </a:cxn>
                  <a:cxn ang="0">
                    <a:pos x="3" y="243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72" y="29"/>
                  </a:cxn>
                  <a:cxn ang="0">
                    <a:pos x="450" y="56"/>
                  </a:cxn>
                  <a:cxn ang="0">
                    <a:pos x="496" y="83"/>
                  </a:cxn>
                  <a:cxn ang="0">
                    <a:pos x="503" y="120"/>
                  </a:cxn>
                </a:cxnLst>
                <a:rect l="0" t="0" r="r" b="b"/>
                <a:pathLst>
                  <a:path w="504" h="392">
                    <a:moveTo>
                      <a:pt x="492" y="148"/>
                    </a:moveTo>
                    <a:lnTo>
                      <a:pt x="409" y="137"/>
                    </a:lnTo>
                    <a:lnTo>
                      <a:pt x="349" y="132"/>
                    </a:lnTo>
                    <a:lnTo>
                      <a:pt x="307" y="131"/>
                    </a:lnTo>
                    <a:lnTo>
                      <a:pt x="279" y="134"/>
                    </a:lnTo>
                    <a:lnTo>
                      <a:pt x="259" y="140"/>
                    </a:lnTo>
                    <a:lnTo>
                      <a:pt x="247" y="153"/>
                    </a:lnTo>
                    <a:lnTo>
                      <a:pt x="235" y="169"/>
                    </a:lnTo>
                    <a:lnTo>
                      <a:pt x="221" y="190"/>
                    </a:lnTo>
                    <a:lnTo>
                      <a:pt x="215" y="208"/>
                    </a:lnTo>
                    <a:lnTo>
                      <a:pt x="211" y="222"/>
                    </a:lnTo>
                    <a:lnTo>
                      <a:pt x="208" y="229"/>
                    </a:lnTo>
                    <a:lnTo>
                      <a:pt x="206" y="235"/>
                    </a:lnTo>
                    <a:lnTo>
                      <a:pt x="203" y="241"/>
                    </a:lnTo>
                    <a:lnTo>
                      <a:pt x="203" y="250"/>
                    </a:lnTo>
                    <a:lnTo>
                      <a:pt x="204" y="263"/>
                    </a:lnTo>
                    <a:lnTo>
                      <a:pt x="207" y="287"/>
                    </a:lnTo>
                    <a:lnTo>
                      <a:pt x="199" y="288"/>
                    </a:lnTo>
                    <a:lnTo>
                      <a:pt x="194" y="293"/>
                    </a:lnTo>
                    <a:lnTo>
                      <a:pt x="187" y="297"/>
                    </a:lnTo>
                    <a:lnTo>
                      <a:pt x="180" y="300"/>
                    </a:lnTo>
                    <a:lnTo>
                      <a:pt x="172" y="295"/>
                    </a:lnTo>
                    <a:lnTo>
                      <a:pt x="168" y="296"/>
                    </a:lnTo>
                    <a:lnTo>
                      <a:pt x="163" y="297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0" y="312"/>
                    </a:lnTo>
                    <a:lnTo>
                      <a:pt x="107" y="325"/>
                    </a:lnTo>
                    <a:lnTo>
                      <a:pt x="105" y="338"/>
                    </a:lnTo>
                    <a:lnTo>
                      <a:pt x="105" y="352"/>
                    </a:lnTo>
                    <a:lnTo>
                      <a:pt x="104" y="363"/>
                    </a:lnTo>
                    <a:lnTo>
                      <a:pt x="103" y="373"/>
                    </a:lnTo>
                    <a:lnTo>
                      <a:pt x="100" y="381"/>
                    </a:lnTo>
                    <a:lnTo>
                      <a:pt x="94" y="388"/>
                    </a:lnTo>
                    <a:lnTo>
                      <a:pt x="88" y="387"/>
                    </a:lnTo>
                    <a:lnTo>
                      <a:pt x="82" y="387"/>
                    </a:lnTo>
                    <a:lnTo>
                      <a:pt x="74" y="388"/>
                    </a:lnTo>
                    <a:lnTo>
                      <a:pt x="66" y="390"/>
                    </a:lnTo>
                    <a:lnTo>
                      <a:pt x="58" y="390"/>
                    </a:lnTo>
                    <a:lnTo>
                      <a:pt x="51" y="391"/>
                    </a:lnTo>
                    <a:lnTo>
                      <a:pt x="44" y="391"/>
                    </a:lnTo>
                    <a:lnTo>
                      <a:pt x="40" y="392"/>
                    </a:lnTo>
                    <a:lnTo>
                      <a:pt x="33" y="369"/>
                    </a:lnTo>
                    <a:lnTo>
                      <a:pt x="28" y="348"/>
                    </a:lnTo>
                    <a:lnTo>
                      <a:pt x="23" y="326"/>
                    </a:lnTo>
                    <a:lnTo>
                      <a:pt x="18" y="307"/>
                    </a:lnTo>
                    <a:lnTo>
                      <a:pt x="13" y="286"/>
                    </a:lnTo>
                    <a:lnTo>
                      <a:pt x="9" y="265"/>
                    </a:lnTo>
                    <a:lnTo>
                      <a:pt x="3" y="243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72" y="29"/>
                    </a:lnTo>
                    <a:lnTo>
                      <a:pt x="415" y="43"/>
                    </a:lnTo>
                    <a:lnTo>
                      <a:pt x="450" y="56"/>
                    </a:lnTo>
                    <a:lnTo>
                      <a:pt x="478" y="69"/>
                    </a:lnTo>
                    <a:lnTo>
                      <a:pt x="496" y="83"/>
                    </a:lnTo>
                    <a:lnTo>
                      <a:pt x="504" y="100"/>
                    </a:lnTo>
                    <a:lnTo>
                      <a:pt x="503" y="120"/>
                    </a:lnTo>
                    <a:lnTo>
                      <a:pt x="492" y="148"/>
                    </a:lnTo>
                    <a:close/>
                  </a:path>
                </a:pathLst>
              </a:custGeom>
              <a:solidFill>
                <a:srgbClr val="63331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33" name="Freeform 341"/>
              <p:cNvSpPr>
                <a:spLocks/>
              </p:cNvSpPr>
              <p:nvPr/>
            </p:nvSpPr>
            <p:spPr bwMode="auto">
              <a:xfrm>
                <a:off x="5530850" y="3503613"/>
                <a:ext cx="79375" cy="68263"/>
              </a:xfrm>
              <a:custGeom>
                <a:avLst/>
                <a:gdLst/>
                <a:ahLst/>
                <a:cxnLst>
                  <a:cxn ang="0">
                    <a:pos x="398" y="135"/>
                  </a:cxn>
                  <a:cxn ang="0">
                    <a:pos x="286" y="128"/>
                  </a:cxn>
                  <a:cxn ang="0">
                    <a:pos x="242" y="140"/>
                  </a:cxn>
                  <a:cxn ang="0">
                    <a:pos x="226" y="169"/>
                  </a:cxn>
                  <a:cxn ang="0">
                    <a:pos x="209" y="206"/>
                  </a:cxn>
                  <a:cxn ang="0">
                    <a:pos x="201" y="225"/>
                  </a:cxn>
                  <a:cxn ang="0">
                    <a:pos x="197" y="234"/>
                  </a:cxn>
                  <a:cxn ang="0">
                    <a:pos x="198" y="254"/>
                  </a:cxn>
                  <a:cxn ang="0">
                    <a:pos x="194" y="278"/>
                  </a:cxn>
                  <a:cxn ang="0">
                    <a:pos x="184" y="289"/>
                  </a:cxn>
                  <a:cxn ang="0">
                    <a:pos x="170" y="288"/>
                  </a:cxn>
                  <a:cxn ang="0">
                    <a:pos x="163" y="296"/>
                  </a:cxn>
                  <a:cxn ang="0">
                    <a:pos x="146" y="294"/>
                  </a:cxn>
                  <a:cxn ang="0">
                    <a:pos x="128" y="298"/>
                  </a:cxn>
                  <a:cxn ang="0">
                    <a:pos x="110" y="311"/>
                  </a:cxn>
                  <a:cxn ang="0">
                    <a:pos x="105" y="333"/>
                  </a:cxn>
                  <a:cxn ang="0">
                    <a:pos x="104" y="352"/>
                  </a:cxn>
                  <a:cxn ang="0">
                    <a:pos x="100" y="365"/>
                  </a:cxn>
                  <a:cxn ang="0">
                    <a:pos x="87" y="371"/>
                  </a:cxn>
                  <a:cxn ang="0">
                    <a:pos x="73" y="374"/>
                  </a:cxn>
                  <a:cxn ang="0">
                    <a:pos x="57" y="379"/>
                  </a:cxn>
                  <a:cxn ang="0">
                    <a:pos x="43" y="383"/>
                  </a:cxn>
                  <a:cxn ang="0">
                    <a:pos x="31" y="360"/>
                  </a:cxn>
                  <a:cxn ang="0">
                    <a:pos x="21" y="320"/>
                  </a:cxn>
                  <a:cxn ang="0">
                    <a:pos x="12" y="283"/>
                  </a:cxn>
                  <a:cxn ang="0">
                    <a:pos x="3" y="243"/>
                  </a:cxn>
                  <a:cxn ang="0">
                    <a:pos x="10" y="188"/>
                  </a:cxn>
                  <a:cxn ang="0">
                    <a:pos x="24" y="136"/>
                  </a:cxn>
                  <a:cxn ang="0">
                    <a:pos x="45" y="96"/>
                  </a:cxn>
                  <a:cxn ang="0">
                    <a:pos x="80" y="57"/>
                  </a:cxn>
                  <a:cxn ang="0">
                    <a:pos x="113" y="35"/>
                  </a:cxn>
                  <a:cxn ang="0">
                    <a:pos x="125" y="33"/>
                  </a:cxn>
                  <a:cxn ang="0">
                    <a:pos x="139" y="31"/>
                  </a:cxn>
                  <a:cxn ang="0">
                    <a:pos x="151" y="29"/>
                  </a:cxn>
                  <a:cxn ang="0">
                    <a:pos x="181" y="16"/>
                  </a:cxn>
                  <a:cxn ang="0">
                    <a:pos x="218" y="1"/>
                  </a:cxn>
                  <a:cxn ang="0">
                    <a:pos x="251" y="0"/>
                  </a:cxn>
                  <a:cxn ang="0">
                    <a:pos x="293" y="7"/>
                  </a:cxn>
                  <a:cxn ang="0">
                    <a:pos x="372" y="29"/>
                  </a:cxn>
                  <a:cxn ang="0">
                    <a:pos x="452" y="56"/>
                  </a:cxn>
                  <a:cxn ang="0">
                    <a:pos x="499" y="83"/>
                  </a:cxn>
                  <a:cxn ang="0">
                    <a:pos x="505" y="120"/>
                  </a:cxn>
                </a:cxnLst>
                <a:rect l="0" t="0" r="r" b="b"/>
                <a:pathLst>
                  <a:path w="508" h="384">
                    <a:moveTo>
                      <a:pt x="492" y="148"/>
                    </a:moveTo>
                    <a:lnTo>
                      <a:pt x="398" y="135"/>
                    </a:lnTo>
                    <a:lnTo>
                      <a:pt x="331" y="129"/>
                    </a:lnTo>
                    <a:lnTo>
                      <a:pt x="286" y="128"/>
                    </a:lnTo>
                    <a:lnTo>
                      <a:pt x="259" y="133"/>
                    </a:lnTo>
                    <a:lnTo>
                      <a:pt x="242" y="140"/>
                    </a:lnTo>
                    <a:lnTo>
                      <a:pt x="234" y="154"/>
                    </a:lnTo>
                    <a:lnTo>
                      <a:pt x="226" y="169"/>
                    </a:lnTo>
                    <a:lnTo>
                      <a:pt x="215" y="189"/>
                    </a:lnTo>
                    <a:lnTo>
                      <a:pt x="209" y="206"/>
                    </a:lnTo>
                    <a:lnTo>
                      <a:pt x="205" y="219"/>
                    </a:lnTo>
                    <a:lnTo>
                      <a:pt x="201" y="225"/>
                    </a:lnTo>
                    <a:lnTo>
                      <a:pt x="199" y="230"/>
                    </a:lnTo>
                    <a:lnTo>
                      <a:pt x="197" y="234"/>
                    </a:lnTo>
                    <a:lnTo>
                      <a:pt x="197" y="242"/>
                    </a:lnTo>
                    <a:lnTo>
                      <a:pt x="198" y="254"/>
                    </a:lnTo>
                    <a:lnTo>
                      <a:pt x="202" y="276"/>
                    </a:lnTo>
                    <a:lnTo>
                      <a:pt x="194" y="278"/>
                    </a:lnTo>
                    <a:lnTo>
                      <a:pt x="190" y="284"/>
                    </a:lnTo>
                    <a:lnTo>
                      <a:pt x="184" y="289"/>
                    </a:lnTo>
                    <a:lnTo>
                      <a:pt x="177" y="292"/>
                    </a:lnTo>
                    <a:lnTo>
                      <a:pt x="170" y="288"/>
                    </a:lnTo>
                    <a:lnTo>
                      <a:pt x="167" y="292"/>
                    </a:lnTo>
                    <a:lnTo>
                      <a:pt x="163" y="296"/>
                    </a:lnTo>
                    <a:lnTo>
                      <a:pt x="157" y="293"/>
                    </a:lnTo>
                    <a:lnTo>
                      <a:pt x="146" y="294"/>
                    </a:lnTo>
                    <a:lnTo>
                      <a:pt x="137" y="296"/>
                    </a:lnTo>
                    <a:lnTo>
                      <a:pt x="128" y="298"/>
                    </a:lnTo>
                    <a:lnTo>
                      <a:pt x="118" y="300"/>
                    </a:lnTo>
                    <a:lnTo>
                      <a:pt x="110" y="311"/>
                    </a:lnTo>
                    <a:lnTo>
                      <a:pt x="107" y="323"/>
                    </a:lnTo>
                    <a:lnTo>
                      <a:pt x="105" y="333"/>
                    </a:lnTo>
                    <a:lnTo>
                      <a:pt x="105" y="343"/>
                    </a:lnTo>
                    <a:lnTo>
                      <a:pt x="104" y="352"/>
                    </a:lnTo>
                    <a:lnTo>
                      <a:pt x="103" y="359"/>
                    </a:lnTo>
                    <a:lnTo>
                      <a:pt x="100" y="365"/>
                    </a:lnTo>
                    <a:lnTo>
                      <a:pt x="94" y="372"/>
                    </a:lnTo>
                    <a:lnTo>
                      <a:pt x="87" y="371"/>
                    </a:lnTo>
                    <a:lnTo>
                      <a:pt x="81" y="372"/>
                    </a:lnTo>
                    <a:lnTo>
                      <a:pt x="73" y="374"/>
                    </a:lnTo>
                    <a:lnTo>
                      <a:pt x="65" y="377"/>
                    </a:lnTo>
                    <a:lnTo>
                      <a:pt x="57" y="379"/>
                    </a:lnTo>
                    <a:lnTo>
                      <a:pt x="50" y="381"/>
                    </a:lnTo>
                    <a:lnTo>
                      <a:pt x="43" y="383"/>
                    </a:lnTo>
                    <a:lnTo>
                      <a:pt x="38" y="384"/>
                    </a:lnTo>
                    <a:lnTo>
                      <a:pt x="31" y="360"/>
                    </a:lnTo>
                    <a:lnTo>
                      <a:pt x="27" y="339"/>
                    </a:lnTo>
                    <a:lnTo>
                      <a:pt x="21" y="320"/>
                    </a:lnTo>
                    <a:lnTo>
                      <a:pt x="17" y="302"/>
                    </a:lnTo>
                    <a:lnTo>
                      <a:pt x="12" y="283"/>
                    </a:lnTo>
                    <a:lnTo>
                      <a:pt x="8" y="264"/>
                    </a:lnTo>
                    <a:lnTo>
                      <a:pt x="3" y="243"/>
                    </a:lnTo>
                    <a:lnTo>
                      <a:pt x="0" y="222"/>
                    </a:lnTo>
                    <a:lnTo>
                      <a:pt x="10" y="188"/>
                    </a:lnTo>
                    <a:lnTo>
                      <a:pt x="17" y="161"/>
                    </a:lnTo>
                    <a:lnTo>
                      <a:pt x="24" y="136"/>
                    </a:lnTo>
                    <a:lnTo>
                      <a:pt x="34" y="115"/>
                    </a:lnTo>
                    <a:lnTo>
                      <a:pt x="45" y="96"/>
                    </a:lnTo>
                    <a:lnTo>
                      <a:pt x="59" y="76"/>
                    </a:lnTo>
                    <a:lnTo>
                      <a:pt x="80" y="57"/>
                    </a:lnTo>
                    <a:lnTo>
                      <a:pt x="107" y="37"/>
                    </a:lnTo>
                    <a:lnTo>
                      <a:pt x="113" y="35"/>
                    </a:lnTo>
                    <a:lnTo>
                      <a:pt x="119" y="34"/>
                    </a:lnTo>
                    <a:lnTo>
                      <a:pt x="125" y="33"/>
                    </a:lnTo>
                    <a:lnTo>
                      <a:pt x="133" y="33"/>
                    </a:lnTo>
                    <a:lnTo>
                      <a:pt x="139" y="31"/>
                    </a:lnTo>
                    <a:lnTo>
                      <a:pt x="145" y="30"/>
                    </a:lnTo>
                    <a:lnTo>
                      <a:pt x="151" y="29"/>
                    </a:lnTo>
                    <a:lnTo>
                      <a:pt x="159" y="29"/>
                    </a:lnTo>
                    <a:lnTo>
                      <a:pt x="181" y="16"/>
                    </a:lnTo>
                    <a:lnTo>
                      <a:pt x="201" y="6"/>
                    </a:lnTo>
                    <a:lnTo>
                      <a:pt x="218" y="1"/>
                    </a:lnTo>
                    <a:lnTo>
                      <a:pt x="235" y="0"/>
                    </a:lnTo>
                    <a:lnTo>
                      <a:pt x="251" y="0"/>
                    </a:lnTo>
                    <a:lnTo>
                      <a:pt x="270" y="3"/>
                    </a:lnTo>
                    <a:lnTo>
                      <a:pt x="293" y="7"/>
                    </a:lnTo>
                    <a:lnTo>
                      <a:pt x="322" y="12"/>
                    </a:lnTo>
                    <a:lnTo>
                      <a:pt x="372" y="29"/>
                    </a:lnTo>
                    <a:lnTo>
                      <a:pt x="416" y="43"/>
                    </a:lnTo>
                    <a:lnTo>
                      <a:pt x="452" y="56"/>
                    </a:lnTo>
                    <a:lnTo>
                      <a:pt x="481" y="69"/>
                    </a:lnTo>
                    <a:lnTo>
                      <a:pt x="499" y="83"/>
                    </a:lnTo>
                    <a:lnTo>
                      <a:pt x="508" y="100"/>
                    </a:lnTo>
                    <a:lnTo>
                      <a:pt x="505" y="120"/>
                    </a:lnTo>
                    <a:lnTo>
                      <a:pt x="492" y="148"/>
                    </a:lnTo>
                    <a:close/>
                  </a:path>
                </a:pathLst>
              </a:custGeom>
              <a:solidFill>
                <a:srgbClr val="4D1A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34" name="Freeform 342"/>
              <p:cNvSpPr>
                <a:spLocks/>
              </p:cNvSpPr>
              <p:nvPr/>
            </p:nvSpPr>
            <p:spPr bwMode="auto">
              <a:xfrm>
                <a:off x="5521325" y="3635376"/>
                <a:ext cx="136525" cy="134938"/>
              </a:xfrm>
              <a:custGeom>
                <a:avLst/>
                <a:gdLst/>
                <a:ahLst/>
                <a:cxnLst>
                  <a:cxn ang="0">
                    <a:pos x="320" y="73"/>
                  </a:cxn>
                  <a:cxn ang="0">
                    <a:pos x="349" y="131"/>
                  </a:cxn>
                  <a:cxn ang="0">
                    <a:pos x="362" y="181"/>
                  </a:cxn>
                  <a:cxn ang="0">
                    <a:pos x="366" y="227"/>
                  </a:cxn>
                  <a:cxn ang="0">
                    <a:pos x="367" y="270"/>
                  </a:cxn>
                  <a:cxn ang="0">
                    <a:pos x="368" y="311"/>
                  </a:cxn>
                  <a:cxn ang="0">
                    <a:pos x="378" y="357"/>
                  </a:cxn>
                  <a:cxn ang="0">
                    <a:pos x="402" y="409"/>
                  </a:cxn>
                  <a:cxn ang="0">
                    <a:pos x="447" y="470"/>
                  </a:cxn>
                  <a:cxn ang="0">
                    <a:pos x="455" y="470"/>
                  </a:cxn>
                  <a:cxn ang="0">
                    <a:pos x="464" y="474"/>
                  </a:cxn>
                  <a:cxn ang="0">
                    <a:pos x="473" y="480"/>
                  </a:cxn>
                  <a:cxn ang="0">
                    <a:pos x="484" y="487"/>
                  </a:cxn>
                  <a:cxn ang="0">
                    <a:pos x="493" y="493"/>
                  </a:cxn>
                  <a:cxn ang="0">
                    <a:pos x="503" y="499"/>
                  </a:cxn>
                  <a:cxn ang="0">
                    <a:pos x="512" y="503"/>
                  </a:cxn>
                  <a:cxn ang="0">
                    <a:pos x="523" y="506"/>
                  </a:cxn>
                  <a:cxn ang="0">
                    <a:pos x="553" y="507"/>
                  </a:cxn>
                  <a:cxn ang="0">
                    <a:pos x="589" y="509"/>
                  </a:cxn>
                  <a:cxn ang="0">
                    <a:pos x="628" y="511"/>
                  </a:cxn>
                  <a:cxn ang="0">
                    <a:pos x="671" y="513"/>
                  </a:cxn>
                  <a:cxn ang="0">
                    <a:pos x="712" y="514"/>
                  </a:cxn>
                  <a:cxn ang="0">
                    <a:pos x="751" y="515"/>
                  </a:cxn>
                  <a:cxn ang="0">
                    <a:pos x="788" y="515"/>
                  </a:cxn>
                  <a:cxn ang="0">
                    <a:pos x="818" y="516"/>
                  </a:cxn>
                  <a:cxn ang="0">
                    <a:pos x="803" y="556"/>
                  </a:cxn>
                  <a:cxn ang="0">
                    <a:pos x="795" y="584"/>
                  </a:cxn>
                  <a:cxn ang="0">
                    <a:pos x="792" y="604"/>
                  </a:cxn>
                  <a:cxn ang="0">
                    <a:pos x="796" y="618"/>
                  </a:cxn>
                  <a:cxn ang="0">
                    <a:pos x="804" y="628"/>
                  </a:cxn>
                  <a:cxn ang="0">
                    <a:pos x="819" y="639"/>
                  </a:cxn>
                  <a:cxn ang="0">
                    <a:pos x="837" y="654"/>
                  </a:cxn>
                  <a:cxn ang="0">
                    <a:pos x="863" y="675"/>
                  </a:cxn>
                  <a:cxn ang="0">
                    <a:pos x="815" y="691"/>
                  </a:cxn>
                  <a:cxn ang="0">
                    <a:pos x="766" y="707"/>
                  </a:cxn>
                  <a:cxn ang="0">
                    <a:pos x="715" y="721"/>
                  </a:cxn>
                  <a:cxn ang="0">
                    <a:pos x="664" y="733"/>
                  </a:cxn>
                  <a:cxn ang="0">
                    <a:pos x="608" y="742"/>
                  </a:cxn>
                  <a:cxn ang="0">
                    <a:pos x="549" y="750"/>
                  </a:cxn>
                  <a:cxn ang="0">
                    <a:pos x="485" y="755"/>
                  </a:cxn>
                  <a:cxn ang="0">
                    <a:pos x="415" y="760"/>
                  </a:cxn>
                  <a:cxn ang="0">
                    <a:pos x="330" y="709"/>
                  </a:cxn>
                  <a:cxn ang="0">
                    <a:pos x="265" y="666"/>
                  </a:cxn>
                  <a:cxn ang="0">
                    <a:pos x="214" y="621"/>
                  </a:cxn>
                  <a:cxn ang="0">
                    <a:pos x="172" y="570"/>
                  </a:cxn>
                  <a:cxn ang="0">
                    <a:pos x="133" y="504"/>
                  </a:cxn>
                  <a:cxn ang="0">
                    <a:pos x="96" y="419"/>
                  </a:cxn>
                  <a:cxn ang="0">
                    <a:pos x="52" y="307"/>
                  </a:cxn>
                  <a:cxn ang="0">
                    <a:pos x="0" y="162"/>
                  </a:cxn>
                  <a:cxn ang="0">
                    <a:pos x="5" y="102"/>
                  </a:cxn>
                  <a:cxn ang="0">
                    <a:pos x="22" y="56"/>
                  </a:cxn>
                  <a:cxn ang="0">
                    <a:pos x="49" y="24"/>
                  </a:cxn>
                  <a:cxn ang="0">
                    <a:pos x="87" y="6"/>
                  </a:cxn>
                  <a:cxn ang="0">
                    <a:pos x="133" y="0"/>
                  </a:cxn>
                  <a:cxn ang="0">
                    <a:pos x="188" y="10"/>
                  </a:cxn>
                  <a:cxn ang="0">
                    <a:pos x="250" y="33"/>
                  </a:cxn>
                  <a:cxn ang="0">
                    <a:pos x="320" y="73"/>
                  </a:cxn>
                </a:cxnLst>
                <a:rect l="0" t="0" r="r" b="b"/>
                <a:pathLst>
                  <a:path w="863" h="760">
                    <a:moveTo>
                      <a:pt x="320" y="73"/>
                    </a:moveTo>
                    <a:lnTo>
                      <a:pt x="349" y="131"/>
                    </a:lnTo>
                    <a:lnTo>
                      <a:pt x="362" y="181"/>
                    </a:lnTo>
                    <a:lnTo>
                      <a:pt x="366" y="227"/>
                    </a:lnTo>
                    <a:lnTo>
                      <a:pt x="367" y="270"/>
                    </a:lnTo>
                    <a:lnTo>
                      <a:pt x="368" y="311"/>
                    </a:lnTo>
                    <a:lnTo>
                      <a:pt x="378" y="357"/>
                    </a:lnTo>
                    <a:lnTo>
                      <a:pt x="402" y="409"/>
                    </a:lnTo>
                    <a:lnTo>
                      <a:pt x="447" y="470"/>
                    </a:lnTo>
                    <a:lnTo>
                      <a:pt x="455" y="470"/>
                    </a:lnTo>
                    <a:lnTo>
                      <a:pt x="464" y="474"/>
                    </a:lnTo>
                    <a:lnTo>
                      <a:pt x="473" y="480"/>
                    </a:lnTo>
                    <a:lnTo>
                      <a:pt x="484" y="487"/>
                    </a:lnTo>
                    <a:lnTo>
                      <a:pt x="493" y="493"/>
                    </a:lnTo>
                    <a:lnTo>
                      <a:pt x="503" y="499"/>
                    </a:lnTo>
                    <a:lnTo>
                      <a:pt x="512" y="503"/>
                    </a:lnTo>
                    <a:lnTo>
                      <a:pt x="523" y="506"/>
                    </a:lnTo>
                    <a:lnTo>
                      <a:pt x="553" y="507"/>
                    </a:lnTo>
                    <a:lnTo>
                      <a:pt x="589" y="509"/>
                    </a:lnTo>
                    <a:lnTo>
                      <a:pt x="628" y="511"/>
                    </a:lnTo>
                    <a:lnTo>
                      <a:pt x="671" y="513"/>
                    </a:lnTo>
                    <a:lnTo>
                      <a:pt x="712" y="514"/>
                    </a:lnTo>
                    <a:lnTo>
                      <a:pt x="751" y="515"/>
                    </a:lnTo>
                    <a:lnTo>
                      <a:pt x="788" y="515"/>
                    </a:lnTo>
                    <a:lnTo>
                      <a:pt x="818" y="516"/>
                    </a:lnTo>
                    <a:lnTo>
                      <a:pt x="803" y="556"/>
                    </a:lnTo>
                    <a:lnTo>
                      <a:pt x="795" y="584"/>
                    </a:lnTo>
                    <a:lnTo>
                      <a:pt x="792" y="604"/>
                    </a:lnTo>
                    <a:lnTo>
                      <a:pt x="796" y="618"/>
                    </a:lnTo>
                    <a:lnTo>
                      <a:pt x="804" y="628"/>
                    </a:lnTo>
                    <a:lnTo>
                      <a:pt x="819" y="639"/>
                    </a:lnTo>
                    <a:lnTo>
                      <a:pt x="837" y="654"/>
                    </a:lnTo>
                    <a:lnTo>
                      <a:pt x="863" y="675"/>
                    </a:lnTo>
                    <a:lnTo>
                      <a:pt x="815" y="691"/>
                    </a:lnTo>
                    <a:lnTo>
                      <a:pt x="766" y="707"/>
                    </a:lnTo>
                    <a:lnTo>
                      <a:pt x="715" y="721"/>
                    </a:lnTo>
                    <a:lnTo>
                      <a:pt x="664" y="733"/>
                    </a:lnTo>
                    <a:lnTo>
                      <a:pt x="608" y="742"/>
                    </a:lnTo>
                    <a:lnTo>
                      <a:pt x="549" y="750"/>
                    </a:lnTo>
                    <a:lnTo>
                      <a:pt x="485" y="755"/>
                    </a:lnTo>
                    <a:lnTo>
                      <a:pt x="415" y="760"/>
                    </a:lnTo>
                    <a:lnTo>
                      <a:pt x="330" y="709"/>
                    </a:lnTo>
                    <a:lnTo>
                      <a:pt x="265" y="666"/>
                    </a:lnTo>
                    <a:lnTo>
                      <a:pt x="214" y="621"/>
                    </a:lnTo>
                    <a:lnTo>
                      <a:pt x="172" y="570"/>
                    </a:lnTo>
                    <a:lnTo>
                      <a:pt x="133" y="504"/>
                    </a:lnTo>
                    <a:lnTo>
                      <a:pt x="96" y="419"/>
                    </a:lnTo>
                    <a:lnTo>
                      <a:pt x="52" y="307"/>
                    </a:lnTo>
                    <a:lnTo>
                      <a:pt x="0" y="162"/>
                    </a:lnTo>
                    <a:lnTo>
                      <a:pt x="5" y="102"/>
                    </a:lnTo>
                    <a:lnTo>
                      <a:pt x="22" y="56"/>
                    </a:lnTo>
                    <a:lnTo>
                      <a:pt x="49" y="24"/>
                    </a:lnTo>
                    <a:lnTo>
                      <a:pt x="87" y="6"/>
                    </a:lnTo>
                    <a:lnTo>
                      <a:pt x="133" y="0"/>
                    </a:lnTo>
                    <a:lnTo>
                      <a:pt x="188" y="10"/>
                    </a:lnTo>
                    <a:lnTo>
                      <a:pt x="250" y="33"/>
                    </a:lnTo>
                    <a:lnTo>
                      <a:pt x="320" y="73"/>
                    </a:lnTo>
                    <a:close/>
                  </a:path>
                </a:pathLst>
              </a:custGeom>
              <a:solidFill>
                <a:srgbClr val="99A1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35" name="Freeform 343"/>
              <p:cNvSpPr>
                <a:spLocks/>
              </p:cNvSpPr>
              <p:nvPr/>
            </p:nvSpPr>
            <p:spPr bwMode="auto">
              <a:xfrm>
                <a:off x="5521325" y="3635376"/>
                <a:ext cx="136525" cy="133350"/>
              </a:xfrm>
              <a:custGeom>
                <a:avLst/>
                <a:gdLst/>
                <a:ahLst/>
                <a:cxnLst>
                  <a:cxn ang="0">
                    <a:pos x="310" y="86"/>
                  </a:cxn>
                  <a:cxn ang="0">
                    <a:pos x="342" y="146"/>
                  </a:cxn>
                  <a:cxn ang="0">
                    <a:pos x="358" y="200"/>
                  </a:cxn>
                  <a:cxn ang="0">
                    <a:pos x="365" y="247"/>
                  </a:cxn>
                  <a:cxn ang="0">
                    <a:pos x="367" y="292"/>
                  </a:cxn>
                  <a:cxn ang="0">
                    <a:pos x="368" y="334"/>
                  </a:cxn>
                  <a:cxn ang="0">
                    <a:pos x="375" y="378"/>
                  </a:cxn>
                  <a:cxn ang="0">
                    <a:pos x="394" y="425"/>
                  </a:cxn>
                  <a:cxn ang="0">
                    <a:pos x="430" y="478"/>
                  </a:cxn>
                  <a:cxn ang="0">
                    <a:pos x="434" y="481"/>
                  </a:cxn>
                  <a:cxn ang="0">
                    <a:pos x="440" y="487"/>
                  </a:cxn>
                  <a:cxn ang="0">
                    <a:pos x="446" y="494"/>
                  </a:cxn>
                  <a:cxn ang="0">
                    <a:pos x="455" y="502"/>
                  </a:cxn>
                  <a:cxn ang="0">
                    <a:pos x="463" y="508"/>
                  </a:cxn>
                  <a:cxn ang="0">
                    <a:pos x="475" y="513"/>
                  </a:cxn>
                  <a:cxn ang="0">
                    <a:pos x="490" y="515"/>
                  </a:cxn>
                  <a:cxn ang="0">
                    <a:pos x="508" y="514"/>
                  </a:cxn>
                  <a:cxn ang="0">
                    <a:pos x="541" y="515"/>
                  </a:cxn>
                  <a:cxn ang="0">
                    <a:pos x="579" y="517"/>
                  </a:cxn>
                  <a:cxn ang="0">
                    <a:pos x="620" y="519"/>
                  </a:cxn>
                  <a:cxn ang="0">
                    <a:pos x="665" y="522"/>
                  </a:cxn>
                  <a:cxn ang="0">
                    <a:pos x="707" y="523"/>
                  </a:cxn>
                  <a:cxn ang="0">
                    <a:pos x="747" y="525"/>
                  </a:cxn>
                  <a:cxn ang="0">
                    <a:pos x="783" y="525"/>
                  </a:cxn>
                  <a:cxn ang="0">
                    <a:pos x="813" y="526"/>
                  </a:cxn>
                  <a:cxn ang="0">
                    <a:pos x="800" y="561"/>
                  </a:cxn>
                  <a:cxn ang="0">
                    <a:pos x="795" y="587"/>
                  </a:cxn>
                  <a:cxn ang="0">
                    <a:pos x="792" y="605"/>
                  </a:cxn>
                  <a:cxn ang="0">
                    <a:pos x="796" y="619"/>
                  </a:cxn>
                  <a:cxn ang="0">
                    <a:pos x="803" y="629"/>
                  </a:cxn>
                  <a:cxn ang="0">
                    <a:pos x="817" y="640"/>
                  </a:cxn>
                  <a:cxn ang="0">
                    <a:pos x="834" y="655"/>
                  </a:cxn>
                  <a:cxn ang="0">
                    <a:pos x="858" y="678"/>
                  </a:cxn>
                  <a:cxn ang="0">
                    <a:pos x="808" y="693"/>
                  </a:cxn>
                  <a:cxn ang="0">
                    <a:pos x="761" y="708"/>
                  </a:cxn>
                  <a:cxn ang="0">
                    <a:pos x="710" y="721"/>
                  </a:cxn>
                  <a:cxn ang="0">
                    <a:pos x="660" y="734"/>
                  </a:cxn>
                  <a:cxn ang="0">
                    <a:pos x="605" y="743"/>
                  </a:cxn>
                  <a:cxn ang="0">
                    <a:pos x="546" y="751"/>
                  </a:cxn>
                  <a:cxn ang="0">
                    <a:pos x="483" y="756"/>
                  </a:cxn>
                  <a:cxn ang="0">
                    <a:pos x="414" y="760"/>
                  </a:cxn>
                  <a:cxn ang="0">
                    <a:pos x="326" y="708"/>
                  </a:cxn>
                  <a:cxn ang="0">
                    <a:pos x="261" y="664"/>
                  </a:cxn>
                  <a:cxn ang="0">
                    <a:pos x="211" y="619"/>
                  </a:cxn>
                  <a:cxn ang="0">
                    <a:pos x="170" y="568"/>
                  </a:cxn>
                  <a:cxn ang="0">
                    <a:pos x="133" y="503"/>
                  </a:cxn>
                  <a:cxn ang="0">
                    <a:pos x="97" y="420"/>
                  </a:cxn>
                  <a:cxn ang="0">
                    <a:pos x="53" y="310"/>
                  </a:cxn>
                  <a:cxn ang="0">
                    <a:pos x="0" y="169"/>
                  </a:cxn>
                  <a:cxn ang="0">
                    <a:pos x="2" y="103"/>
                  </a:cxn>
                  <a:cxn ang="0">
                    <a:pos x="17" y="53"/>
                  </a:cxn>
                  <a:cxn ang="0">
                    <a:pos x="44" y="20"/>
                  </a:cxn>
                  <a:cxn ang="0">
                    <a:pos x="83" y="3"/>
                  </a:cxn>
                  <a:cxn ang="0">
                    <a:pos x="130" y="0"/>
                  </a:cxn>
                  <a:cxn ang="0">
                    <a:pos x="185" y="12"/>
                  </a:cxn>
                  <a:cxn ang="0">
                    <a:pos x="245" y="40"/>
                  </a:cxn>
                  <a:cxn ang="0">
                    <a:pos x="310" y="86"/>
                  </a:cxn>
                </a:cxnLst>
                <a:rect l="0" t="0" r="r" b="b"/>
                <a:pathLst>
                  <a:path w="858" h="760">
                    <a:moveTo>
                      <a:pt x="310" y="86"/>
                    </a:moveTo>
                    <a:lnTo>
                      <a:pt x="342" y="146"/>
                    </a:lnTo>
                    <a:lnTo>
                      <a:pt x="358" y="200"/>
                    </a:lnTo>
                    <a:lnTo>
                      <a:pt x="365" y="247"/>
                    </a:lnTo>
                    <a:lnTo>
                      <a:pt x="367" y="292"/>
                    </a:lnTo>
                    <a:lnTo>
                      <a:pt x="368" y="334"/>
                    </a:lnTo>
                    <a:lnTo>
                      <a:pt x="375" y="378"/>
                    </a:lnTo>
                    <a:lnTo>
                      <a:pt x="394" y="425"/>
                    </a:lnTo>
                    <a:lnTo>
                      <a:pt x="430" y="478"/>
                    </a:lnTo>
                    <a:lnTo>
                      <a:pt x="434" y="481"/>
                    </a:lnTo>
                    <a:lnTo>
                      <a:pt x="440" y="487"/>
                    </a:lnTo>
                    <a:lnTo>
                      <a:pt x="446" y="494"/>
                    </a:lnTo>
                    <a:lnTo>
                      <a:pt x="455" y="502"/>
                    </a:lnTo>
                    <a:lnTo>
                      <a:pt x="463" y="508"/>
                    </a:lnTo>
                    <a:lnTo>
                      <a:pt x="475" y="513"/>
                    </a:lnTo>
                    <a:lnTo>
                      <a:pt x="490" y="515"/>
                    </a:lnTo>
                    <a:lnTo>
                      <a:pt x="508" y="514"/>
                    </a:lnTo>
                    <a:lnTo>
                      <a:pt x="541" y="515"/>
                    </a:lnTo>
                    <a:lnTo>
                      <a:pt x="579" y="517"/>
                    </a:lnTo>
                    <a:lnTo>
                      <a:pt x="620" y="519"/>
                    </a:lnTo>
                    <a:lnTo>
                      <a:pt x="665" y="522"/>
                    </a:lnTo>
                    <a:lnTo>
                      <a:pt x="707" y="523"/>
                    </a:lnTo>
                    <a:lnTo>
                      <a:pt x="747" y="525"/>
                    </a:lnTo>
                    <a:lnTo>
                      <a:pt x="783" y="525"/>
                    </a:lnTo>
                    <a:lnTo>
                      <a:pt x="813" y="526"/>
                    </a:lnTo>
                    <a:lnTo>
                      <a:pt x="800" y="561"/>
                    </a:lnTo>
                    <a:lnTo>
                      <a:pt x="795" y="587"/>
                    </a:lnTo>
                    <a:lnTo>
                      <a:pt x="792" y="605"/>
                    </a:lnTo>
                    <a:lnTo>
                      <a:pt x="796" y="619"/>
                    </a:lnTo>
                    <a:lnTo>
                      <a:pt x="803" y="629"/>
                    </a:lnTo>
                    <a:lnTo>
                      <a:pt x="817" y="640"/>
                    </a:lnTo>
                    <a:lnTo>
                      <a:pt x="834" y="655"/>
                    </a:lnTo>
                    <a:lnTo>
                      <a:pt x="858" y="678"/>
                    </a:lnTo>
                    <a:lnTo>
                      <a:pt x="808" y="693"/>
                    </a:lnTo>
                    <a:lnTo>
                      <a:pt x="761" y="708"/>
                    </a:lnTo>
                    <a:lnTo>
                      <a:pt x="710" y="721"/>
                    </a:lnTo>
                    <a:lnTo>
                      <a:pt x="660" y="734"/>
                    </a:lnTo>
                    <a:lnTo>
                      <a:pt x="605" y="743"/>
                    </a:lnTo>
                    <a:lnTo>
                      <a:pt x="546" y="751"/>
                    </a:lnTo>
                    <a:lnTo>
                      <a:pt x="483" y="756"/>
                    </a:lnTo>
                    <a:lnTo>
                      <a:pt x="414" y="760"/>
                    </a:lnTo>
                    <a:lnTo>
                      <a:pt x="326" y="708"/>
                    </a:lnTo>
                    <a:lnTo>
                      <a:pt x="261" y="664"/>
                    </a:lnTo>
                    <a:lnTo>
                      <a:pt x="211" y="619"/>
                    </a:lnTo>
                    <a:lnTo>
                      <a:pt x="170" y="568"/>
                    </a:lnTo>
                    <a:lnTo>
                      <a:pt x="133" y="503"/>
                    </a:lnTo>
                    <a:lnTo>
                      <a:pt x="97" y="420"/>
                    </a:lnTo>
                    <a:lnTo>
                      <a:pt x="53" y="310"/>
                    </a:lnTo>
                    <a:lnTo>
                      <a:pt x="0" y="169"/>
                    </a:lnTo>
                    <a:lnTo>
                      <a:pt x="2" y="103"/>
                    </a:lnTo>
                    <a:lnTo>
                      <a:pt x="17" y="53"/>
                    </a:lnTo>
                    <a:lnTo>
                      <a:pt x="44" y="20"/>
                    </a:lnTo>
                    <a:lnTo>
                      <a:pt x="83" y="3"/>
                    </a:lnTo>
                    <a:lnTo>
                      <a:pt x="130" y="0"/>
                    </a:lnTo>
                    <a:lnTo>
                      <a:pt x="185" y="12"/>
                    </a:lnTo>
                    <a:lnTo>
                      <a:pt x="245" y="40"/>
                    </a:lnTo>
                    <a:lnTo>
                      <a:pt x="310" y="86"/>
                    </a:lnTo>
                    <a:close/>
                  </a:path>
                </a:pathLst>
              </a:custGeom>
              <a:solidFill>
                <a:srgbClr val="A6ABB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36" name="Freeform 344"/>
              <p:cNvSpPr>
                <a:spLocks/>
              </p:cNvSpPr>
              <p:nvPr/>
            </p:nvSpPr>
            <p:spPr bwMode="auto">
              <a:xfrm>
                <a:off x="5521325" y="3635376"/>
                <a:ext cx="136525" cy="133350"/>
              </a:xfrm>
              <a:custGeom>
                <a:avLst/>
                <a:gdLst/>
                <a:ahLst/>
                <a:cxnLst>
                  <a:cxn ang="0">
                    <a:pos x="300" y="98"/>
                  </a:cxn>
                  <a:cxn ang="0">
                    <a:pos x="335" y="162"/>
                  </a:cxn>
                  <a:cxn ang="0">
                    <a:pos x="354" y="219"/>
                  </a:cxn>
                  <a:cxn ang="0">
                    <a:pos x="364" y="269"/>
                  </a:cxn>
                  <a:cxn ang="0">
                    <a:pos x="367" y="316"/>
                  </a:cxn>
                  <a:cxn ang="0">
                    <a:pos x="367" y="359"/>
                  </a:cxn>
                  <a:cxn ang="0">
                    <a:pos x="372" y="401"/>
                  </a:cxn>
                  <a:cxn ang="0">
                    <a:pos x="384" y="443"/>
                  </a:cxn>
                  <a:cxn ang="0">
                    <a:pos x="412" y="489"/>
                  </a:cxn>
                  <a:cxn ang="0">
                    <a:pos x="413" y="494"/>
                  </a:cxn>
                  <a:cxn ang="0">
                    <a:pos x="416" y="502"/>
                  </a:cxn>
                  <a:cxn ang="0">
                    <a:pos x="420" y="510"/>
                  </a:cxn>
                  <a:cxn ang="0">
                    <a:pos x="427" y="518"/>
                  </a:cxn>
                  <a:cxn ang="0">
                    <a:pos x="436" y="524"/>
                  </a:cxn>
                  <a:cxn ang="0">
                    <a:pos x="451" y="529"/>
                  </a:cxn>
                  <a:cxn ang="0">
                    <a:pos x="469" y="527"/>
                  </a:cxn>
                  <a:cxn ang="0">
                    <a:pos x="495" y="521"/>
                  </a:cxn>
                  <a:cxn ang="0">
                    <a:pos x="529" y="523"/>
                  </a:cxn>
                  <a:cxn ang="0">
                    <a:pos x="570" y="526"/>
                  </a:cxn>
                  <a:cxn ang="0">
                    <a:pos x="612" y="529"/>
                  </a:cxn>
                  <a:cxn ang="0">
                    <a:pos x="658" y="532"/>
                  </a:cxn>
                  <a:cxn ang="0">
                    <a:pos x="701" y="533"/>
                  </a:cxn>
                  <a:cxn ang="0">
                    <a:pos x="742" y="535"/>
                  </a:cxn>
                  <a:cxn ang="0">
                    <a:pos x="779" y="536"/>
                  </a:cxn>
                  <a:cxn ang="0">
                    <a:pos x="809" y="537"/>
                  </a:cxn>
                  <a:cxn ang="0">
                    <a:pos x="800" y="567"/>
                  </a:cxn>
                  <a:cxn ang="0">
                    <a:pos x="796" y="590"/>
                  </a:cxn>
                  <a:cxn ang="0">
                    <a:pos x="795" y="607"/>
                  </a:cxn>
                  <a:cxn ang="0">
                    <a:pos x="799" y="620"/>
                  </a:cxn>
                  <a:cxn ang="0">
                    <a:pos x="805" y="630"/>
                  </a:cxn>
                  <a:cxn ang="0">
                    <a:pos x="818" y="642"/>
                  </a:cxn>
                  <a:cxn ang="0">
                    <a:pos x="833" y="657"/>
                  </a:cxn>
                  <a:cxn ang="0">
                    <a:pos x="854" y="680"/>
                  </a:cxn>
                  <a:cxn ang="0">
                    <a:pos x="804" y="695"/>
                  </a:cxn>
                  <a:cxn ang="0">
                    <a:pos x="757" y="710"/>
                  </a:cxn>
                  <a:cxn ang="0">
                    <a:pos x="707" y="722"/>
                  </a:cxn>
                  <a:cxn ang="0">
                    <a:pos x="656" y="735"/>
                  </a:cxn>
                  <a:cxn ang="0">
                    <a:pos x="602" y="744"/>
                  </a:cxn>
                  <a:cxn ang="0">
                    <a:pos x="545" y="752"/>
                  </a:cxn>
                  <a:cxn ang="0">
                    <a:pos x="482" y="758"/>
                  </a:cxn>
                  <a:cxn ang="0">
                    <a:pos x="412" y="764"/>
                  </a:cxn>
                  <a:cxn ang="0">
                    <a:pos x="323" y="710"/>
                  </a:cxn>
                  <a:cxn ang="0">
                    <a:pos x="257" y="664"/>
                  </a:cxn>
                  <a:cxn ang="0">
                    <a:pos x="207" y="618"/>
                  </a:cxn>
                  <a:cxn ang="0">
                    <a:pos x="169" y="567"/>
                  </a:cxn>
                  <a:cxn ang="0">
                    <a:pos x="134" y="504"/>
                  </a:cxn>
                  <a:cxn ang="0">
                    <a:pos x="99" y="423"/>
                  </a:cxn>
                  <a:cxn ang="0">
                    <a:pos x="56" y="315"/>
                  </a:cxn>
                  <a:cxn ang="0">
                    <a:pos x="2" y="178"/>
                  </a:cxn>
                  <a:cxn ang="0">
                    <a:pos x="0" y="106"/>
                  </a:cxn>
                  <a:cxn ang="0">
                    <a:pos x="14" y="53"/>
                  </a:cxn>
                  <a:cxn ang="0">
                    <a:pos x="42" y="18"/>
                  </a:cxn>
                  <a:cxn ang="0">
                    <a:pos x="82" y="1"/>
                  </a:cxn>
                  <a:cxn ang="0">
                    <a:pos x="129" y="0"/>
                  </a:cxn>
                  <a:cxn ang="0">
                    <a:pos x="183" y="16"/>
                  </a:cxn>
                  <a:cxn ang="0">
                    <a:pos x="241" y="48"/>
                  </a:cxn>
                  <a:cxn ang="0">
                    <a:pos x="300" y="98"/>
                  </a:cxn>
                </a:cxnLst>
                <a:rect l="0" t="0" r="r" b="b"/>
                <a:pathLst>
                  <a:path w="854" h="764">
                    <a:moveTo>
                      <a:pt x="300" y="98"/>
                    </a:moveTo>
                    <a:lnTo>
                      <a:pt x="335" y="162"/>
                    </a:lnTo>
                    <a:lnTo>
                      <a:pt x="354" y="219"/>
                    </a:lnTo>
                    <a:lnTo>
                      <a:pt x="364" y="269"/>
                    </a:lnTo>
                    <a:lnTo>
                      <a:pt x="367" y="316"/>
                    </a:lnTo>
                    <a:lnTo>
                      <a:pt x="367" y="359"/>
                    </a:lnTo>
                    <a:lnTo>
                      <a:pt x="372" y="401"/>
                    </a:lnTo>
                    <a:lnTo>
                      <a:pt x="384" y="443"/>
                    </a:lnTo>
                    <a:lnTo>
                      <a:pt x="412" y="489"/>
                    </a:lnTo>
                    <a:lnTo>
                      <a:pt x="413" y="494"/>
                    </a:lnTo>
                    <a:lnTo>
                      <a:pt x="416" y="502"/>
                    </a:lnTo>
                    <a:lnTo>
                      <a:pt x="420" y="510"/>
                    </a:lnTo>
                    <a:lnTo>
                      <a:pt x="427" y="518"/>
                    </a:lnTo>
                    <a:lnTo>
                      <a:pt x="436" y="524"/>
                    </a:lnTo>
                    <a:lnTo>
                      <a:pt x="451" y="529"/>
                    </a:lnTo>
                    <a:lnTo>
                      <a:pt x="469" y="527"/>
                    </a:lnTo>
                    <a:lnTo>
                      <a:pt x="495" y="521"/>
                    </a:lnTo>
                    <a:lnTo>
                      <a:pt x="529" y="523"/>
                    </a:lnTo>
                    <a:lnTo>
                      <a:pt x="570" y="526"/>
                    </a:lnTo>
                    <a:lnTo>
                      <a:pt x="612" y="529"/>
                    </a:lnTo>
                    <a:lnTo>
                      <a:pt x="658" y="532"/>
                    </a:lnTo>
                    <a:lnTo>
                      <a:pt x="701" y="533"/>
                    </a:lnTo>
                    <a:lnTo>
                      <a:pt x="742" y="535"/>
                    </a:lnTo>
                    <a:lnTo>
                      <a:pt x="779" y="536"/>
                    </a:lnTo>
                    <a:lnTo>
                      <a:pt x="809" y="537"/>
                    </a:lnTo>
                    <a:lnTo>
                      <a:pt x="800" y="567"/>
                    </a:lnTo>
                    <a:lnTo>
                      <a:pt x="796" y="590"/>
                    </a:lnTo>
                    <a:lnTo>
                      <a:pt x="795" y="607"/>
                    </a:lnTo>
                    <a:lnTo>
                      <a:pt x="799" y="620"/>
                    </a:lnTo>
                    <a:lnTo>
                      <a:pt x="805" y="630"/>
                    </a:lnTo>
                    <a:lnTo>
                      <a:pt x="818" y="642"/>
                    </a:lnTo>
                    <a:lnTo>
                      <a:pt x="833" y="657"/>
                    </a:lnTo>
                    <a:lnTo>
                      <a:pt x="854" y="680"/>
                    </a:lnTo>
                    <a:lnTo>
                      <a:pt x="804" y="695"/>
                    </a:lnTo>
                    <a:lnTo>
                      <a:pt x="757" y="710"/>
                    </a:lnTo>
                    <a:lnTo>
                      <a:pt x="707" y="722"/>
                    </a:lnTo>
                    <a:lnTo>
                      <a:pt x="656" y="735"/>
                    </a:lnTo>
                    <a:lnTo>
                      <a:pt x="602" y="744"/>
                    </a:lnTo>
                    <a:lnTo>
                      <a:pt x="545" y="752"/>
                    </a:lnTo>
                    <a:lnTo>
                      <a:pt x="482" y="758"/>
                    </a:lnTo>
                    <a:lnTo>
                      <a:pt x="412" y="764"/>
                    </a:lnTo>
                    <a:lnTo>
                      <a:pt x="323" y="710"/>
                    </a:lnTo>
                    <a:lnTo>
                      <a:pt x="257" y="664"/>
                    </a:lnTo>
                    <a:lnTo>
                      <a:pt x="207" y="618"/>
                    </a:lnTo>
                    <a:lnTo>
                      <a:pt x="169" y="567"/>
                    </a:lnTo>
                    <a:lnTo>
                      <a:pt x="134" y="504"/>
                    </a:lnTo>
                    <a:lnTo>
                      <a:pt x="99" y="423"/>
                    </a:lnTo>
                    <a:lnTo>
                      <a:pt x="56" y="315"/>
                    </a:lnTo>
                    <a:lnTo>
                      <a:pt x="2" y="178"/>
                    </a:lnTo>
                    <a:lnTo>
                      <a:pt x="0" y="106"/>
                    </a:lnTo>
                    <a:lnTo>
                      <a:pt x="14" y="53"/>
                    </a:lnTo>
                    <a:lnTo>
                      <a:pt x="42" y="18"/>
                    </a:lnTo>
                    <a:lnTo>
                      <a:pt x="82" y="1"/>
                    </a:lnTo>
                    <a:lnTo>
                      <a:pt x="129" y="0"/>
                    </a:lnTo>
                    <a:lnTo>
                      <a:pt x="183" y="16"/>
                    </a:lnTo>
                    <a:lnTo>
                      <a:pt x="241" y="48"/>
                    </a:lnTo>
                    <a:lnTo>
                      <a:pt x="300" y="98"/>
                    </a:lnTo>
                    <a:close/>
                  </a:path>
                </a:pathLst>
              </a:custGeom>
              <a:solidFill>
                <a:srgbClr val="B3B8B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37" name="Freeform 345"/>
              <p:cNvSpPr>
                <a:spLocks/>
              </p:cNvSpPr>
              <p:nvPr/>
            </p:nvSpPr>
            <p:spPr bwMode="auto">
              <a:xfrm>
                <a:off x="5521325" y="3633788"/>
                <a:ext cx="136525" cy="134938"/>
              </a:xfrm>
              <a:custGeom>
                <a:avLst/>
                <a:gdLst/>
                <a:ahLst/>
                <a:cxnLst>
                  <a:cxn ang="0">
                    <a:pos x="292" y="113"/>
                  </a:cxn>
                  <a:cxn ang="0">
                    <a:pos x="331" y="180"/>
                  </a:cxn>
                  <a:cxn ang="0">
                    <a:pos x="353" y="240"/>
                  </a:cxn>
                  <a:cxn ang="0">
                    <a:pos x="365" y="293"/>
                  </a:cxn>
                  <a:cxn ang="0">
                    <a:pos x="369" y="342"/>
                  </a:cxn>
                  <a:cxn ang="0">
                    <a:pos x="369" y="385"/>
                  </a:cxn>
                  <a:cxn ang="0">
                    <a:pos x="371" y="426"/>
                  </a:cxn>
                  <a:cxn ang="0">
                    <a:pos x="377" y="463"/>
                  </a:cxn>
                  <a:cxn ang="0">
                    <a:pos x="395" y="501"/>
                  </a:cxn>
                  <a:cxn ang="0">
                    <a:pos x="393" y="508"/>
                  </a:cxn>
                  <a:cxn ang="0">
                    <a:pos x="392" y="518"/>
                  </a:cxn>
                  <a:cxn ang="0">
                    <a:pos x="394" y="528"/>
                  </a:cxn>
                  <a:cxn ang="0">
                    <a:pos x="399" y="539"/>
                  </a:cxn>
                  <a:cxn ang="0">
                    <a:pos x="409" y="545"/>
                  </a:cxn>
                  <a:cxn ang="0">
                    <a:pos x="426" y="547"/>
                  </a:cxn>
                  <a:cxn ang="0">
                    <a:pos x="450" y="543"/>
                  </a:cxn>
                  <a:cxn ang="0">
                    <a:pos x="484" y="533"/>
                  </a:cxn>
                  <a:cxn ang="0">
                    <a:pos x="520" y="536"/>
                  </a:cxn>
                  <a:cxn ang="0">
                    <a:pos x="562" y="539"/>
                  </a:cxn>
                  <a:cxn ang="0">
                    <a:pos x="607" y="541"/>
                  </a:cxn>
                  <a:cxn ang="0">
                    <a:pos x="653" y="544"/>
                  </a:cxn>
                  <a:cxn ang="0">
                    <a:pos x="698" y="545"/>
                  </a:cxn>
                  <a:cxn ang="0">
                    <a:pos x="740" y="547"/>
                  </a:cxn>
                  <a:cxn ang="0">
                    <a:pos x="777" y="548"/>
                  </a:cxn>
                  <a:cxn ang="0">
                    <a:pos x="807" y="549"/>
                  </a:cxn>
                  <a:cxn ang="0">
                    <a:pos x="800" y="576"/>
                  </a:cxn>
                  <a:cxn ang="0">
                    <a:pos x="798" y="596"/>
                  </a:cxn>
                  <a:cxn ang="0">
                    <a:pos x="798" y="612"/>
                  </a:cxn>
                  <a:cxn ang="0">
                    <a:pos x="801" y="624"/>
                  </a:cxn>
                  <a:cxn ang="0">
                    <a:pos x="808" y="634"/>
                  </a:cxn>
                  <a:cxn ang="0">
                    <a:pos x="819" y="647"/>
                  </a:cxn>
                  <a:cxn ang="0">
                    <a:pos x="832" y="663"/>
                  </a:cxn>
                  <a:cxn ang="0">
                    <a:pos x="852" y="687"/>
                  </a:cxn>
                  <a:cxn ang="0">
                    <a:pos x="801" y="700"/>
                  </a:cxn>
                  <a:cxn ang="0">
                    <a:pos x="754" y="714"/>
                  </a:cxn>
                  <a:cxn ang="0">
                    <a:pos x="705" y="726"/>
                  </a:cxn>
                  <a:cxn ang="0">
                    <a:pos x="655" y="739"/>
                  </a:cxn>
                  <a:cxn ang="0">
                    <a:pos x="602" y="748"/>
                  </a:cxn>
                  <a:cxn ang="0">
                    <a:pos x="545" y="757"/>
                  </a:cxn>
                  <a:cxn ang="0">
                    <a:pos x="482" y="763"/>
                  </a:cxn>
                  <a:cxn ang="0">
                    <a:pos x="413" y="768"/>
                  </a:cxn>
                  <a:cxn ang="0">
                    <a:pos x="322" y="712"/>
                  </a:cxn>
                  <a:cxn ang="0">
                    <a:pos x="256" y="665"/>
                  </a:cxn>
                  <a:cxn ang="0">
                    <a:pos x="206" y="620"/>
                  </a:cxn>
                  <a:cxn ang="0">
                    <a:pos x="170" y="570"/>
                  </a:cxn>
                  <a:cxn ang="0">
                    <a:pos x="137" y="508"/>
                  </a:cxn>
                  <a:cxn ang="0">
                    <a:pos x="103" y="429"/>
                  </a:cxn>
                  <a:cxn ang="0">
                    <a:pos x="61" y="324"/>
                  </a:cxn>
                  <a:cxn ang="0">
                    <a:pos x="5" y="190"/>
                  </a:cxn>
                  <a:cxn ang="0">
                    <a:pos x="0" y="112"/>
                  </a:cxn>
                  <a:cxn ang="0">
                    <a:pos x="13" y="55"/>
                  </a:cxn>
                  <a:cxn ang="0">
                    <a:pos x="41" y="18"/>
                  </a:cxn>
                  <a:cxn ang="0">
                    <a:pos x="81" y="0"/>
                  </a:cxn>
                  <a:cxn ang="0">
                    <a:pos x="129" y="1"/>
                  </a:cxn>
                  <a:cxn ang="0">
                    <a:pos x="184" y="22"/>
                  </a:cxn>
                  <a:cxn ang="0">
                    <a:pos x="239" y="58"/>
                  </a:cxn>
                  <a:cxn ang="0">
                    <a:pos x="292" y="113"/>
                  </a:cxn>
                </a:cxnLst>
                <a:rect l="0" t="0" r="r" b="b"/>
                <a:pathLst>
                  <a:path w="852" h="768">
                    <a:moveTo>
                      <a:pt x="292" y="113"/>
                    </a:moveTo>
                    <a:lnTo>
                      <a:pt x="331" y="180"/>
                    </a:lnTo>
                    <a:lnTo>
                      <a:pt x="353" y="240"/>
                    </a:lnTo>
                    <a:lnTo>
                      <a:pt x="365" y="293"/>
                    </a:lnTo>
                    <a:lnTo>
                      <a:pt x="369" y="342"/>
                    </a:lnTo>
                    <a:lnTo>
                      <a:pt x="369" y="385"/>
                    </a:lnTo>
                    <a:lnTo>
                      <a:pt x="371" y="426"/>
                    </a:lnTo>
                    <a:lnTo>
                      <a:pt x="377" y="463"/>
                    </a:lnTo>
                    <a:lnTo>
                      <a:pt x="395" y="501"/>
                    </a:lnTo>
                    <a:lnTo>
                      <a:pt x="393" y="508"/>
                    </a:lnTo>
                    <a:lnTo>
                      <a:pt x="392" y="518"/>
                    </a:lnTo>
                    <a:lnTo>
                      <a:pt x="394" y="528"/>
                    </a:lnTo>
                    <a:lnTo>
                      <a:pt x="399" y="539"/>
                    </a:lnTo>
                    <a:lnTo>
                      <a:pt x="409" y="545"/>
                    </a:lnTo>
                    <a:lnTo>
                      <a:pt x="426" y="547"/>
                    </a:lnTo>
                    <a:lnTo>
                      <a:pt x="450" y="543"/>
                    </a:lnTo>
                    <a:lnTo>
                      <a:pt x="484" y="533"/>
                    </a:lnTo>
                    <a:lnTo>
                      <a:pt x="520" y="536"/>
                    </a:lnTo>
                    <a:lnTo>
                      <a:pt x="562" y="539"/>
                    </a:lnTo>
                    <a:lnTo>
                      <a:pt x="607" y="541"/>
                    </a:lnTo>
                    <a:lnTo>
                      <a:pt x="653" y="544"/>
                    </a:lnTo>
                    <a:lnTo>
                      <a:pt x="698" y="545"/>
                    </a:lnTo>
                    <a:lnTo>
                      <a:pt x="740" y="547"/>
                    </a:lnTo>
                    <a:lnTo>
                      <a:pt x="777" y="548"/>
                    </a:lnTo>
                    <a:lnTo>
                      <a:pt x="807" y="549"/>
                    </a:lnTo>
                    <a:lnTo>
                      <a:pt x="800" y="576"/>
                    </a:lnTo>
                    <a:lnTo>
                      <a:pt x="798" y="596"/>
                    </a:lnTo>
                    <a:lnTo>
                      <a:pt x="798" y="612"/>
                    </a:lnTo>
                    <a:lnTo>
                      <a:pt x="801" y="624"/>
                    </a:lnTo>
                    <a:lnTo>
                      <a:pt x="808" y="634"/>
                    </a:lnTo>
                    <a:lnTo>
                      <a:pt x="819" y="647"/>
                    </a:lnTo>
                    <a:lnTo>
                      <a:pt x="832" y="663"/>
                    </a:lnTo>
                    <a:lnTo>
                      <a:pt x="852" y="687"/>
                    </a:lnTo>
                    <a:lnTo>
                      <a:pt x="801" y="700"/>
                    </a:lnTo>
                    <a:lnTo>
                      <a:pt x="754" y="714"/>
                    </a:lnTo>
                    <a:lnTo>
                      <a:pt x="705" y="726"/>
                    </a:lnTo>
                    <a:lnTo>
                      <a:pt x="655" y="739"/>
                    </a:lnTo>
                    <a:lnTo>
                      <a:pt x="602" y="748"/>
                    </a:lnTo>
                    <a:lnTo>
                      <a:pt x="545" y="757"/>
                    </a:lnTo>
                    <a:lnTo>
                      <a:pt x="482" y="763"/>
                    </a:lnTo>
                    <a:lnTo>
                      <a:pt x="413" y="768"/>
                    </a:lnTo>
                    <a:lnTo>
                      <a:pt x="322" y="712"/>
                    </a:lnTo>
                    <a:lnTo>
                      <a:pt x="256" y="665"/>
                    </a:lnTo>
                    <a:lnTo>
                      <a:pt x="206" y="620"/>
                    </a:lnTo>
                    <a:lnTo>
                      <a:pt x="170" y="570"/>
                    </a:lnTo>
                    <a:lnTo>
                      <a:pt x="137" y="508"/>
                    </a:lnTo>
                    <a:lnTo>
                      <a:pt x="103" y="429"/>
                    </a:lnTo>
                    <a:lnTo>
                      <a:pt x="61" y="324"/>
                    </a:lnTo>
                    <a:lnTo>
                      <a:pt x="5" y="190"/>
                    </a:lnTo>
                    <a:lnTo>
                      <a:pt x="0" y="112"/>
                    </a:lnTo>
                    <a:lnTo>
                      <a:pt x="13" y="55"/>
                    </a:lnTo>
                    <a:lnTo>
                      <a:pt x="41" y="18"/>
                    </a:lnTo>
                    <a:lnTo>
                      <a:pt x="81" y="0"/>
                    </a:lnTo>
                    <a:lnTo>
                      <a:pt x="129" y="1"/>
                    </a:lnTo>
                    <a:lnTo>
                      <a:pt x="184" y="22"/>
                    </a:lnTo>
                    <a:lnTo>
                      <a:pt x="239" y="58"/>
                    </a:lnTo>
                    <a:lnTo>
                      <a:pt x="292" y="113"/>
                    </a:lnTo>
                    <a:close/>
                  </a:path>
                </a:pathLst>
              </a:custGeom>
              <a:solidFill>
                <a:srgbClr val="BDC2C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38" name="Freeform 346"/>
              <p:cNvSpPr>
                <a:spLocks/>
              </p:cNvSpPr>
              <p:nvPr/>
            </p:nvSpPr>
            <p:spPr bwMode="auto">
              <a:xfrm>
                <a:off x="5521325" y="3632201"/>
                <a:ext cx="134938" cy="136525"/>
              </a:xfrm>
              <a:custGeom>
                <a:avLst/>
                <a:gdLst/>
                <a:ahLst/>
                <a:cxnLst>
                  <a:cxn ang="0">
                    <a:pos x="284" y="127"/>
                  </a:cxn>
                  <a:cxn ang="0">
                    <a:pos x="325" y="196"/>
                  </a:cxn>
                  <a:cxn ang="0">
                    <a:pos x="352" y="260"/>
                  </a:cxn>
                  <a:cxn ang="0">
                    <a:pos x="366" y="316"/>
                  </a:cxn>
                  <a:cxn ang="0">
                    <a:pos x="372" y="367"/>
                  </a:cxn>
                  <a:cxn ang="0">
                    <a:pos x="371" y="411"/>
                  </a:cxn>
                  <a:cxn ang="0">
                    <a:pos x="370" y="449"/>
                  </a:cxn>
                  <a:cxn ang="0">
                    <a:pos x="372" y="483"/>
                  </a:cxn>
                  <a:cxn ang="0">
                    <a:pos x="380" y="512"/>
                  </a:cxn>
                  <a:cxn ang="0">
                    <a:pos x="374" y="522"/>
                  </a:cxn>
                  <a:cxn ang="0">
                    <a:pos x="371" y="535"/>
                  </a:cxn>
                  <a:cxn ang="0">
                    <a:pos x="369" y="547"/>
                  </a:cxn>
                  <a:cxn ang="0">
                    <a:pos x="374" y="558"/>
                  </a:cxn>
                  <a:cxn ang="0">
                    <a:pos x="383" y="563"/>
                  </a:cxn>
                  <a:cxn ang="0">
                    <a:pos x="403" y="565"/>
                  </a:cxn>
                  <a:cxn ang="0">
                    <a:pos x="431" y="559"/>
                  </a:cxn>
                  <a:cxn ang="0">
                    <a:pos x="472" y="545"/>
                  </a:cxn>
                  <a:cxn ang="0">
                    <a:pos x="510" y="547"/>
                  </a:cxn>
                  <a:cxn ang="0">
                    <a:pos x="554" y="550"/>
                  </a:cxn>
                  <a:cxn ang="0">
                    <a:pos x="601" y="553"/>
                  </a:cxn>
                  <a:cxn ang="0">
                    <a:pos x="649" y="556"/>
                  </a:cxn>
                  <a:cxn ang="0">
                    <a:pos x="696" y="558"/>
                  </a:cxn>
                  <a:cxn ang="0">
                    <a:pos x="739" y="560"/>
                  </a:cxn>
                  <a:cxn ang="0">
                    <a:pos x="776" y="560"/>
                  </a:cxn>
                  <a:cxn ang="0">
                    <a:pos x="808" y="561"/>
                  </a:cxn>
                  <a:cxn ang="0">
                    <a:pos x="804" y="584"/>
                  </a:cxn>
                  <a:cxn ang="0">
                    <a:pos x="803" y="601"/>
                  </a:cxn>
                  <a:cxn ang="0">
                    <a:pos x="803" y="616"/>
                  </a:cxn>
                  <a:cxn ang="0">
                    <a:pos x="806" y="628"/>
                  </a:cxn>
                  <a:cxn ang="0">
                    <a:pos x="812" y="639"/>
                  </a:cxn>
                  <a:cxn ang="0">
                    <a:pos x="821" y="652"/>
                  </a:cxn>
                  <a:cxn ang="0">
                    <a:pos x="833" y="669"/>
                  </a:cxn>
                  <a:cxn ang="0">
                    <a:pos x="851" y="693"/>
                  </a:cxn>
                  <a:cxn ang="0">
                    <a:pos x="800" y="706"/>
                  </a:cxn>
                  <a:cxn ang="0">
                    <a:pos x="752" y="719"/>
                  </a:cxn>
                  <a:cxn ang="0">
                    <a:pos x="703" y="730"/>
                  </a:cxn>
                  <a:cxn ang="0">
                    <a:pos x="654" y="743"/>
                  </a:cxn>
                  <a:cxn ang="0">
                    <a:pos x="601" y="752"/>
                  </a:cxn>
                  <a:cxn ang="0">
                    <a:pos x="545" y="761"/>
                  </a:cxn>
                  <a:cxn ang="0">
                    <a:pos x="483" y="767"/>
                  </a:cxn>
                  <a:cxn ang="0">
                    <a:pos x="414" y="772"/>
                  </a:cxn>
                  <a:cxn ang="0">
                    <a:pos x="321" y="715"/>
                  </a:cxn>
                  <a:cxn ang="0">
                    <a:pos x="255" y="667"/>
                  </a:cxn>
                  <a:cxn ang="0">
                    <a:pos x="207" y="621"/>
                  </a:cxn>
                  <a:cxn ang="0">
                    <a:pos x="172" y="572"/>
                  </a:cxn>
                  <a:cxn ang="0">
                    <a:pos x="141" y="510"/>
                  </a:cxn>
                  <a:cxn ang="0">
                    <a:pos x="108" y="433"/>
                  </a:cxn>
                  <a:cxn ang="0">
                    <a:pos x="66" y="331"/>
                  </a:cxn>
                  <a:cxn ang="0">
                    <a:pos x="9" y="201"/>
                  </a:cxn>
                  <a:cxn ang="0">
                    <a:pos x="0" y="116"/>
                  </a:cxn>
                  <a:cxn ang="0">
                    <a:pos x="12" y="55"/>
                  </a:cxn>
                  <a:cxn ang="0">
                    <a:pos x="41" y="17"/>
                  </a:cxn>
                  <a:cxn ang="0">
                    <a:pos x="82" y="0"/>
                  </a:cxn>
                  <a:cxn ang="0">
                    <a:pos x="131" y="3"/>
                  </a:cxn>
                  <a:cxn ang="0">
                    <a:pos x="184" y="27"/>
                  </a:cxn>
                  <a:cxn ang="0">
                    <a:pos x="235" y="67"/>
                  </a:cxn>
                  <a:cxn ang="0">
                    <a:pos x="284" y="127"/>
                  </a:cxn>
                </a:cxnLst>
                <a:rect l="0" t="0" r="r" b="b"/>
                <a:pathLst>
                  <a:path w="851" h="772">
                    <a:moveTo>
                      <a:pt x="284" y="127"/>
                    </a:moveTo>
                    <a:lnTo>
                      <a:pt x="325" y="196"/>
                    </a:lnTo>
                    <a:lnTo>
                      <a:pt x="352" y="260"/>
                    </a:lnTo>
                    <a:lnTo>
                      <a:pt x="366" y="316"/>
                    </a:lnTo>
                    <a:lnTo>
                      <a:pt x="372" y="367"/>
                    </a:lnTo>
                    <a:lnTo>
                      <a:pt x="371" y="411"/>
                    </a:lnTo>
                    <a:lnTo>
                      <a:pt x="370" y="449"/>
                    </a:lnTo>
                    <a:lnTo>
                      <a:pt x="372" y="483"/>
                    </a:lnTo>
                    <a:lnTo>
                      <a:pt x="380" y="512"/>
                    </a:lnTo>
                    <a:lnTo>
                      <a:pt x="374" y="522"/>
                    </a:lnTo>
                    <a:lnTo>
                      <a:pt x="371" y="535"/>
                    </a:lnTo>
                    <a:lnTo>
                      <a:pt x="369" y="547"/>
                    </a:lnTo>
                    <a:lnTo>
                      <a:pt x="374" y="558"/>
                    </a:lnTo>
                    <a:lnTo>
                      <a:pt x="383" y="563"/>
                    </a:lnTo>
                    <a:lnTo>
                      <a:pt x="403" y="565"/>
                    </a:lnTo>
                    <a:lnTo>
                      <a:pt x="431" y="559"/>
                    </a:lnTo>
                    <a:lnTo>
                      <a:pt x="472" y="545"/>
                    </a:lnTo>
                    <a:lnTo>
                      <a:pt x="510" y="547"/>
                    </a:lnTo>
                    <a:lnTo>
                      <a:pt x="554" y="550"/>
                    </a:lnTo>
                    <a:lnTo>
                      <a:pt x="601" y="553"/>
                    </a:lnTo>
                    <a:lnTo>
                      <a:pt x="649" y="556"/>
                    </a:lnTo>
                    <a:lnTo>
                      <a:pt x="696" y="558"/>
                    </a:lnTo>
                    <a:lnTo>
                      <a:pt x="739" y="560"/>
                    </a:lnTo>
                    <a:lnTo>
                      <a:pt x="776" y="560"/>
                    </a:lnTo>
                    <a:lnTo>
                      <a:pt x="808" y="561"/>
                    </a:lnTo>
                    <a:lnTo>
                      <a:pt x="804" y="584"/>
                    </a:lnTo>
                    <a:lnTo>
                      <a:pt x="803" y="601"/>
                    </a:lnTo>
                    <a:lnTo>
                      <a:pt x="803" y="616"/>
                    </a:lnTo>
                    <a:lnTo>
                      <a:pt x="806" y="628"/>
                    </a:lnTo>
                    <a:lnTo>
                      <a:pt x="812" y="639"/>
                    </a:lnTo>
                    <a:lnTo>
                      <a:pt x="821" y="652"/>
                    </a:lnTo>
                    <a:lnTo>
                      <a:pt x="833" y="669"/>
                    </a:lnTo>
                    <a:lnTo>
                      <a:pt x="851" y="693"/>
                    </a:lnTo>
                    <a:lnTo>
                      <a:pt x="800" y="706"/>
                    </a:lnTo>
                    <a:lnTo>
                      <a:pt x="752" y="719"/>
                    </a:lnTo>
                    <a:lnTo>
                      <a:pt x="703" y="730"/>
                    </a:lnTo>
                    <a:lnTo>
                      <a:pt x="654" y="743"/>
                    </a:lnTo>
                    <a:lnTo>
                      <a:pt x="601" y="752"/>
                    </a:lnTo>
                    <a:lnTo>
                      <a:pt x="545" y="761"/>
                    </a:lnTo>
                    <a:lnTo>
                      <a:pt x="483" y="767"/>
                    </a:lnTo>
                    <a:lnTo>
                      <a:pt x="414" y="772"/>
                    </a:lnTo>
                    <a:lnTo>
                      <a:pt x="321" y="715"/>
                    </a:lnTo>
                    <a:lnTo>
                      <a:pt x="255" y="667"/>
                    </a:lnTo>
                    <a:lnTo>
                      <a:pt x="207" y="621"/>
                    </a:lnTo>
                    <a:lnTo>
                      <a:pt x="172" y="572"/>
                    </a:lnTo>
                    <a:lnTo>
                      <a:pt x="141" y="510"/>
                    </a:lnTo>
                    <a:lnTo>
                      <a:pt x="108" y="433"/>
                    </a:lnTo>
                    <a:lnTo>
                      <a:pt x="66" y="331"/>
                    </a:lnTo>
                    <a:lnTo>
                      <a:pt x="9" y="201"/>
                    </a:lnTo>
                    <a:lnTo>
                      <a:pt x="0" y="116"/>
                    </a:lnTo>
                    <a:lnTo>
                      <a:pt x="12" y="55"/>
                    </a:lnTo>
                    <a:lnTo>
                      <a:pt x="41" y="17"/>
                    </a:lnTo>
                    <a:lnTo>
                      <a:pt x="82" y="0"/>
                    </a:lnTo>
                    <a:lnTo>
                      <a:pt x="131" y="3"/>
                    </a:lnTo>
                    <a:lnTo>
                      <a:pt x="184" y="27"/>
                    </a:lnTo>
                    <a:lnTo>
                      <a:pt x="235" y="67"/>
                    </a:lnTo>
                    <a:lnTo>
                      <a:pt x="284" y="127"/>
                    </a:lnTo>
                    <a:close/>
                  </a:path>
                </a:pathLst>
              </a:custGeom>
              <a:solidFill>
                <a:srgbClr val="C9CC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39" name="Freeform 347"/>
              <p:cNvSpPr>
                <a:spLocks/>
              </p:cNvSpPr>
              <p:nvPr/>
            </p:nvSpPr>
            <p:spPr bwMode="auto">
              <a:xfrm>
                <a:off x="5521325" y="3632201"/>
                <a:ext cx="134938" cy="136525"/>
              </a:xfrm>
              <a:custGeom>
                <a:avLst/>
                <a:gdLst/>
                <a:ahLst/>
                <a:cxnLst>
                  <a:cxn ang="0">
                    <a:pos x="280" y="142"/>
                  </a:cxn>
                  <a:cxn ang="0">
                    <a:pos x="324" y="214"/>
                  </a:cxn>
                  <a:cxn ang="0">
                    <a:pos x="353" y="281"/>
                  </a:cxn>
                  <a:cxn ang="0">
                    <a:pos x="370" y="340"/>
                  </a:cxn>
                  <a:cxn ang="0">
                    <a:pos x="377" y="393"/>
                  </a:cxn>
                  <a:cxn ang="0">
                    <a:pos x="376" y="437"/>
                  </a:cxn>
                  <a:cxn ang="0">
                    <a:pos x="372" y="473"/>
                  </a:cxn>
                  <a:cxn ang="0">
                    <a:pos x="368" y="502"/>
                  </a:cxn>
                  <a:cxn ang="0">
                    <a:pos x="367" y="523"/>
                  </a:cxn>
                  <a:cxn ang="0">
                    <a:pos x="357" y="535"/>
                  </a:cxn>
                  <a:cxn ang="0">
                    <a:pos x="350" y="550"/>
                  </a:cxn>
                  <a:cxn ang="0">
                    <a:pos x="347" y="564"/>
                  </a:cxn>
                  <a:cxn ang="0">
                    <a:pos x="350" y="575"/>
                  </a:cxn>
                  <a:cxn ang="0">
                    <a:pos x="361" y="581"/>
                  </a:cxn>
                  <a:cxn ang="0">
                    <a:pos x="381" y="581"/>
                  </a:cxn>
                  <a:cxn ang="0">
                    <a:pos x="415" y="573"/>
                  </a:cxn>
                  <a:cxn ang="0">
                    <a:pos x="465" y="555"/>
                  </a:cxn>
                  <a:cxn ang="0">
                    <a:pos x="504" y="557"/>
                  </a:cxn>
                  <a:cxn ang="0">
                    <a:pos x="551" y="560"/>
                  </a:cxn>
                  <a:cxn ang="0">
                    <a:pos x="598" y="563"/>
                  </a:cxn>
                  <a:cxn ang="0">
                    <a:pos x="648" y="566"/>
                  </a:cxn>
                  <a:cxn ang="0">
                    <a:pos x="695" y="568"/>
                  </a:cxn>
                  <a:cxn ang="0">
                    <a:pos x="739" y="571"/>
                  </a:cxn>
                  <a:cxn ang="0">
                    <a:pos x="777" y="572"/>
                  </a:cxn>
                  <a:cxn ang="0">
                    <a:pos x="807" y="573"/>
                  </a:cxn>
                  <a:cxn ang="0">
                    <a:pos x="806" y="591"/>
                  </a:cxn>
                  <a:cxn ang="0">
                    <a:pos x="807" y="606"/>
                  </a:cxn>
                  <a:cxn ang="0">
                    <a:pos x="807" y="619"/>
                  </a:cxn>
                  <a:cxn ang="0">
                    <a:pos x="812" y="631"/>
                  </a:cxn>
                  <a:cxn ang="0">
                    <a:pos x="817" y="642"/>
                  </a:cxn>
                  <a:cxn ang="0">
                    <a:pos x="825" y="656"/>
                  </a:cxn>
                  <a:cxn ang="0">
                    <a:pos x="835" y="673"/>
                  </a:cxn>
                  <a:cxn ang="0">
                    <a:pos x="851" y="698"/>
                  </a:cxn>
                  <a:cxn ang="0">
                    <a:pos x="799" y="710"/>
                  </a:cxn>
                  <a:cxn ang="0">
                    <a:pos x="752" y="722"/>
                  </a:cxn>
                  <a:cxn ang="0">
                    <a:pos x="704" y="733"/>
                  </a:cxn>
                  <a:cxn ang="0">
                    <a:pos x="655" y="746"/>
                  </a:cxn>
                  <a:cxn ang="0">
                    <a:pos x="604" y="756"/>
                  </a:cxn>
                  <a:cxn ang="0">
                    <a:pos x="548" y="765"/>
                  </a:cxn>
                  <a:cxn ang="0">
                    <a:pos x="486" y="771"/>
                  </a:cxn>
                  <a:cxn ang="0">
                    <a:pos x="417" y="776"/>
                  </a:cxn>
                  <a:cxn ang="0">
                    <a:pos x="322" y="717"/>
                  </a:cxn>
                  <a:cxn ang="0">
                    <a:pos x="255" y="668"/>
                  </a:cxn>
                  <a:cxn ang="0">
                    <a:pos x="208" y="622"/>
                  </a:cxn>
                  <a:cxn ang="0">
                    <a:pos x="175" y="573"/>
                  </a:cxn>
                  <a:cxn ang="0">
                    <a:pos x="145" y="512"/>
                  </a:cxn>
                  <a:cxn ang="0">
                    <a:pos x="114" y="436"/>
                  </a:cxn>
                  <a:cxn ang="0">
                    <a:pos x="72" y="337"/>
                  </a:cxn>
                  <a:cxn ang="0">
                    <a:pos x="13" y="211"/>
                  </a:cxn>
                  <a:cxn ang="0">
                    <a:pos x="0" y="120"/>
                  </a:cxn>
                  <a:cxn ang="0">
                    <a:pos x="12" y="56"/>
                  </a:cxn>
                  <a:cxn ang="0">
                    <a:pos x="41" y="15"/>
                  </a:cxn>
                  <a:cxn ang="0">
                    <a:pos x="84" y="0"/>
                  </a:cxn>
                  <a:cxn ang="0">
                    <a:pos x="134" y="5"/>
                  </a:cxn>
                  <a:cxn ang="0">
                    <a:pos x="187" y="32"/>
                  </a:cxn>
                  <a:cxn ang="0">
                    <a:pos x="236" y="77"/>
                  </a:cxn>
                  <a:cxn ang="0">
                    <a:pos x="280" y="142"/>
                  </a:cxn>
                </a:cxnLst>
                <a:rect l="0" t="0" r="r" b="b"/>
                <a:pathLst>
                  <a:path w="851" h="776">
                    <a:moveTo>
                      <a:pt x="280" y="142"/>
                    </a:moveTo>
                    <a:lnTo>
                      <a:pt x="324" y="214"/>
                    </a:lnTo>
                    <a:lnTo>
                      <a:pt x="353" y="281"/>
                    </a:lnTo>
                    <a:lnTo>
                      <a:pt x="370" y="340"/>
                    </a:lnTo>
                    <a:lnTo>
                      <a:pt x="377" y="393"/>
                    </a:lnTo>
                    <a:lnTo>
                      <a:pt x="376" y="437"/>
                    </a:lnTo>
                    <a:lnTo>
                      <a:pt x="372" y="473"/>
                    </a:lnTo>
                    <a:lnTo>
                      <a:pt x="368" y="502"/>
                    </a:lnTo>
                    <a:lnTo>
                      <a:pt x="367" y="523"/>
                    </a:lnTo>
                    <a:lnTo>
                      <a:pt x="357" y="535"/>
                    </a:lnTo>
                    <a:lnTo>
                      <a:pt x="350" y="550"/>
                    </a:lnTo>
                    <a:lnTo>
                      <a:pt x="347" y="564"/>
                    </a:lnTo>
                    <a:lnTo>
                      <a:pt x="350" y="575"/>
                    </a:lnTo>
                    <a:lnTo>
                      <a:pt x="361" y="581"/>
                    </a:lnTo>
                    <a:lnTo>
                      <a:pt x="381" y="581"/>
                    </a:lnTo>
                    <a:lnTo>
                      <a:pt x="415" y="573"/>
                    </a:lnTo>
                    <a:lnTo>
                      <a:pt x="465" y="555"/>
                    </a:lnTo>
                    <a:lnTo>
                      <a:pt x="504" y="557"/>
                    </a:lnTo>
                    <a:lnTo>
                      <a:pt x="551" y="560"/>
                    </a:lnTo>
                    <a:lnTo>
                      <a:pt x="598" y="563"/>
                    </a:lnTo>
                    <a:lnTo>
                      <a:pt x="648" y="566"/>
                    </a:lnTo>
                    <a:lnTo>
                      <a:pt x="695" y="568"/>
                    </a:lnTo>
                    <a:lnTo>
                      <a:pt x="739" y="571"/>
                    </a:lnTo>
                    <a:lnTo>
                      <a:pt x="777" y="572"/>
                    </a:lnTo>
                    <a:lnTo>
                      <a:pt x="807" y="573"/>
                    </a:lnTo>
                    <a:lnTo>
                      <a:pt x="806" y="591"/>
                    </a:lnTo>
                    <a:lnTo>
                      <a:pt x="807" y="606"/>
                    </a:lnTo>
                    <a:lnTo>
                      <a:pt x="807" y="619"/>
                    </a:lnTo>
                    <a:lnTo>
                      <a:pt x="812" y="631"/>
                    </a:lnTo>
                    <a:lnTo>
                      <a:pt x="817" y="642"/>
                    </a:lnTo>
                    <a:lnTo>
                      <a:pt x="825" y="656"/>
                    </a:lnTo>
                    <a:lnTo>
                      <a:pt x="835" y="673"/>
                    </a:lnTo>
                    <a:lnTo>
                      <a:pt x="851" y="698"/>
                    </a:lnTo>
                    <a:lnTo>
                      <a:pt x="799" y="710"/>
                    </a:lnTo>
                    <a:lnTo>
                      <a:pt x="752" y="722"/>
                    </a:lnTo>
                    <a:lnTo>
                      <a:pt x="704" y="733"/>
                    </a:lnTo>
                    <a:lnTo>
                      <a:pt x="655" y="746"/>
                    </a:lnTo>
                    <a:lnTo>
                      <a:pt x="604" y="756"/>
                    </a:lnTo>
                    <a:lnTo>
                      <a:pt x="548" y="765"/>
                    </a:lnTo>
                    <a:lnTo>
                      <a:pt x="486" y="771"/>
                    </a:lnTo>
                    <a:lnTo>
                      <a:pt x="417" y="776"/>
                    </a:lnTo>
                    <a:lnTo>
                      <a:pt x="322" y="717"/>
                    </a:lnTo>
                    <a:lnTo>
                      <a:pt x="255" y="668"/>
                    </a:lnTo>
                    <a:lnTo>
                      <a:pt x="208" y="622"/>
                    </a:lnTo>
                    <a:lnTo>
                      <a:pt x="175" y="573"/>
                    </a:lnTo>
                    <a:lnTo>
                      <a:pt x="145" y="512"/>
                    </a:lnTo>
                    <a:lnTo>
                      <a:pt x="114" y="436"/>
                    </a:lnTo>
                    <a:lnTo>
                      <a:pt x="72" y="337"/>
                    </a:lnTo>
                    <a:lnTo>
                      <a:pt x="13" y="211"/>
                    </a:lnTo>
                    <a:lnTo>
                      <a:pt x="0" y="120"/>
                    </a:lnTo>
                    <a:lnTo>
                      <a:pt x="12" y="56"/>
                    </a:lnTo>
                    <a:lnTo>
                      <a:pt x="41" y="15"/>
                    </a:lnTo>
                    <a:lnTo>
                      <a:pt x="84" y="0"/>
                    </a:lnTo>
                    <a:lnTo>
                      <a:pt x="134" y="5"/>
                    </a:lnTo>
                    <a:lnTo>
                      <a:pt x="187" y="32"/>
                    </a:lnTo>
                    <a:lnTo>
                      <a:pt x="236" y="77"/>
                    </a:lnTo>
                    <a:lnTo>
                      <a:pt x="280" y="142"/>
                    </a:lnTo>
                    <a:close/>
                  </a:path>
                </a:pathLst>
              </a:custGeom>
              <a:solidFill>
                <a:srgbClr val="D1D6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40" name="Freeform 348"/>
              <p:cNvSpPr>
                <a:spLocks/>
              </p:cNvSpPr>
              <p:nvPr/>
            </p:nvSpPr>
            <p:spPr bwMode="auto">
              <a:xfrm>
                <a:off x="5521325" y="3630613"/>
                <a:ext cx="134938" cy="138113"/>
              </a:xfrm>
              <a:custGeom>
                <a:avLst/>
                <a:gdLst/>
                <a:ahLst/>
                <a:cxnLst>
                  <a:cxn ang="0">
                    <a:pos x="273" y="157"/>
                  </a:cxn>
                  <a:cxn ang="0">
                    <a:pos x="320" y="232"/>
                  </a:cxn>
                  <a:cxn ang="0">
                    <a:pos x="353" y="302"/>
                  </a:cxn>
                  <a:cxn ang="0">
                    <a:pos x="372" y="364"/>
                  </a:cxn>
                  <a:cxn ang="0">
                    <a:pos x="380" y="418"/>
                  </a:cxn>
                  <a:cxn ang="0">
                    <a:pos x="379" y="462"/>
                  </a:cxn>
                  <a:cxn ang="0">
                    <a:pos x="373" y="498"/>
                  </a:cxn>
                  <a:cxn ang="0">
                    <a:pos x="363" y="521"/>
                  </a:cxn>
                  <a:cxn ang="0">
                    <a:pos x="353" y="534"/>
                  </a:cxn>
                  <a:cxn ang="0">
                    <a:pos x="340" y="548"/>
                  </a:cxn>
                  <a:cxn ang="0">
                    <a:pos x="329" y="565"/>
                  </a:cxn>
                  <a:cxn ang="0">
                    <a:pos x="323" y="580"/>
                  </a:cxn>
                  <a:cxn ang="0">
                    <a:pos x="325" y="593"/>
                  </a:cxn>
                  <a:cxn ang="0">
                    <a:pos x="336" y="599"/>
                  </a:cxn>
                  <a:cxn ang="0">
                    <a:pos x="358" y="598"/>
                  </a:cxn>
                  <a:cxn ang="0">
                    <a:pos x="397" y="587"/>
                  </a:cxn>
                  <a:cxn ang="0">
                    <a:pos x="454" y="564"/>
                  </a:cxn>
                  <a:cxn ang="0">
                    <a:pos x="495" y="567"/>
                  </a:cxn>
                  <a:cxn ang="0">
                    <a:pos x="543" y="570"/>
                  </a:cxn>
                  <a:cxn ang="0">
                    <a:pos x="593" y="573"/>
                  </a:cxn>
                  <a:cxn ang="0">
                    <a:pos x="645" y="577"/>
                  </a:cxn>
                  <a:cxn ang="0">
                    <a:pos x="694" y="579"/>
                  </a:cxn>
                  <a:cxn ang="0">
                    <a:pos x="739" y="582"/>
                  </a:cxn>
                  <a:cxn ang="0">
                    <a:pos x="777" y="583"/>
                  </a:cxn>
                  <a:cxn ang="0">
                    <a:pos x="807" y="584"/>
                  </a:cxn>
                  <a:cxn ang="0">
                    <a:pos x="809" y="598"/>
                  </a:cxn>
                  <a:cxn ang="0">
                    <a:pos x="812" y="611"/>
                  </a:cxn>
                  <a:cxn ang="0">
                    <a:pos x="814" y="622"/>
                  </a:cxn>
                  <a:cxn ang="0">
                    <a:pos x="817" y="634"/>
                  </a:cxn>
                  <a:cxn ang="0">
                    <a:pos x="820" y="645"/>
                  </a:cxn>
                  <a:cxn ang="0">
                    <a:pos x="827" y="660"/>
                  </a:cxn>
                  <a:cxn ang="0">
                    <a:pos x="837" y="678"/>
                  </a:cxn>
                  <a:cxn ang="0">
                    <a:pos x="851" y="703"/>
                  </a:cxn>
                  <a:cxn ang="0">
                    <a:pos x="799" y="713"/>
                  </a:cxn>
                  <a:cxn ang="0">
                    <a:pos x="752" y="725"/>
                  </a:cxn>
                  <a:cxn ang="0">
                    <a:pos x="703" y="736"/>
                  </a:cxn>
                  <a:cxn ang="0">
                    <a:pos x="655" y="748"/>
                  </a:cxn>
                  <a:cxn ang="0">
                    <a:pos x="604" y="759"/>
                  </a:cxn>
                  <a:cxn ang="0">
                    <a:pos x="549" y="768"/>
                  </a:cxn>
                  <a:cxn ang="0">
                    <a:pos x="488" y="775"/>
                  </a:cxn>
                  <a:cxn ang="0">
                    <a:pos x="420" y="780"/>
                  </a:cxn>
                  <a:cxn ang="0">
                    <a:pos x="322" y="719"/>
                  </a:cxn>
                  <a:cxn ang="0">
                    <a:pos x="255" y="669"/>
                  </a:cxn>
                  <a:cxn ang="0">
                    <a:pos x="208" y="623"/>
                  </a:cxn>
                  <a:cxn ang="0">
                    <a:pos x="177" y="573"/>
                  </a:cxn>
                  <a:cxn ang="0">
                    <a:pos x="150" y="514"/>
                  </a:cxn>
                  <a:cxn ang="0">
                    <a:pos x="120" y="440"/>
                  </a:cxn>
                  <a:cxn ang="0">
                    <a:pos x="78" y="344"/>
                  </a:cxn>
                  <a:cxn ang="0">
                    <a:pos x="17" y="223"/>
                  </a:cxn>
                  <a:cxn ang="0">
                    <a:pos x="0" y="125"/>
                  </a:cxn>
                  <a:cxn ang="0">
                    <a:pos x="12" y="57"/>
                  </a:cxn>
                  <a:cxn ang="0">
                    <a:pos x="41" y="15"/>
                  </a:cxn>
                  <a:cxn ang="0">
                    <a:pos x="84" y="0"/>
                  </a:cxn>
                  <a:cxn ang="0">
                    <a:pos x="134" y="7"/>
                  </a:cxn>
                  <a:cxn ang="0">
                    <a:pos x="187" y="37"/>
                  </a:cxn>
                  <a:cxn ang="0">
                    <a:pos x="234" y="87"/>
                  </a:cxn>
                  <a:cxn ang="0">
                    <a:pos x="273" y="157"/>
                  </a:cxn>
                </a:cxnLst>
                <a:rect l="0" t="0" r="r" b="b"/>
                <a:pathLst>
                  <a:path w="851" h="780">
                    <a:moveTo>
                      <a:pt x="273" y="157"/>
                    </a:moveTo>
                    <a:lnTo>
                      <a:pt x="320" y="232"/>
                    </a:lnTo>
                    <a:lnTo>
                      <a:pt x="353" y="302"/>
                    </a:lnTo>
                    <a:lnTo>
                      <a:pt x="372" y="364"/>
                    </a:lnTo>
                    <a:lnTo>
                      <a:pt x="380" y="418"/>
                    </a:lnTo>
                    <a:lnTo>
                      <a:pt x="379" y="462"/>
                    </a:lnTo>
                    <a:lnTo>
                      <a:pt x="373" y="498"/>
                    </a:lnTo>
                    <a:lnTo>
                      <a:pt x="363" y="521"/>
                    </a:lnTo>
                    <a:lnTo>
                      <a:pt x="353" y="534"/>
                    </a:lnTo>
                    <a:lnTo>
                      <a:pt x="340" y="548"/>
                    </a:lnTo>
                    <a:lnTo>
                      <a:pt x="329" y="565"/>
                    </a:lnTo>
                    <a:lnTo>
                      <a:pt x="323" y="580"/>
                    </a:lnTo>
                    <a:lnTo>
                      <a:pt x="325" y="593"/>
                    </a:lnTo>
                    <a:lnTo>
                      <a:pt x="336" y="599"/>
                    </a:lnTo>
                    <a:lnTo>
                      <a:pt x="358" y="598"/>
                    </a:lnTo>
                    <a:lnTo>
                      <a:pt x="397" y="587"/>
                    </a:lnTo>
                    <a:lnTo>
                      <a:pt x="454" y="564"/>
                    </a:lnTo>
                    <a:lnTo>
                      <a:pt x="495" y="567"/>
                    </a:lnTo>
                    <a:lnTo>
                      <a:pt x="543" y="570"/>
                    </a:lnTo>
                    <a:lnTo>
                      <a:pt x="593" y="573"/>
                    </a:lnTo>
                    <a:lnTo>
                      <a:pt x="645" y="577"/>
                    </a:lnTo>
                    <a:lnTo>
                      <a:pt x="694" y="579"/>
                    </a:lnTo>
                    <a:lnTo>
                      <a:pt x="739" y="582"/>
                    </a:lnTo>
                    <a:lnTo>
                      <a:pt x="777" y="583"/>
                    </a:lnTo>
                    <a:lnTo>
                      <a:pt x="807" y="584"/>
                    </a:lnTo>
                    <a:lnTo>
                      <a:pt x="809" y="598"/>
                    </a:lnTo>
                    <a:lnTo>
                      <a:pt x="812" y="611"/>
                    </a:lnTo>
                    <a:lnTo>
                      <a:pt x="814" y="622"/>
                    </a:lnTo>
                    <a:lnTo>
                      <a:pt x="817" y="634"/>
                    </a:lnTo>
                    <a:lnTo>
                      <a:pt x="820" y="645"/>
                    </a:lnTo>
                    <a:lnTo>
                      <a:pt x="827" y="660"/>
                    </a:lnTo>
                    <a:lnTo>
                      <a:pt x="837" y="678"/>
                    </a:lnTo>
                    <a:lnTo>
                      <a:pt x="851" y="703"/>
                    </a:lnTo>
                    <a:lnTo>
                      <a:pt x="799" y="713"/>
                    </a:lnTo>
                    <a:lnTo>
                      <a:pt x="752" y="725"/>
                    </a:lnTo>
                    <a:lnTo>
                      <a:pt x="703" y="736"/>
                    </a:lnTo>
                    <a:lnTo>
                      <a:pt x="655" y="748"/>
                    </a:lnTo>
                    <a:lnTo>
                      <a:pt x="604" y="759"/>
                    </a:lnTo>
                    <a:lnTo>
                      <a:pt x="549" y="768"/>
                    </a:lnTo>
                    <a:lnTo>
                      <a:pt x="488" y="775"/>
                    </a:lnTo>
                    <a:lnTo>
                      <a:pt x="420" y="780"/>
                    </a:lnTo>
                    <a:lnTo>
                      <a:pt x="322" y="719"/>
                    </a:lnTo>
                    <a:lnTo>
                      <a:pt x="255" y="669"/>
                    </a:lnTo>
                    <a:lnTo>
                      <a:pt x="208" y="623"/>
                    </a:lnTo>
                    <a:lnTo>
                      <a:pt x="177" y="573"/>
                    </a:lnTo>
                    <a:lnTo>
                      <a:pt x="150" y="514"/>
                    </a:lnTo>
                    <a:lnTo>
                      <a:pt x="120" y="440"/>
                    </a:lnTo>
                    <a:lnTo>
                      <a:pt x="78" y="344"/>
                    </a:lnTo>
                    <a:lnTo>
                      <a:pt x="17" y="223"/>
                    </a:lnTo>
                    <a:lnTo>
                      <a:pt x="0" y="125"/>
                    </a:lnTo>
                    <a:lnTo>
                      <a:pt x="12" y="57"/>
                    </a:lnTo>
                    <a:lnTo>
                      <a:pt x="41" y="15"/>
                    </a:lnTo>
                    <a:lnTo>
                      <a:pt x="84" y="0"/>
                    </a:lnTo>
                    <a:lnTo>
                      <a:pt x="134" y="7"/>
                    </a:lnTo>
                    <a:lnTo>
                      <a:pt x="187" y="37"/>
                    </a:lnTo>
                    <a:lnTo>
                      <a:pt x="234" y="87"/>
                    </a:lnTo>
                    <a:lnTo>
                      <a:pt x="273" y="157"/>
                    </a:lnTo>
                    <a:close/>
                  </a:path>
                </a:pathLst>
              </a:custGeom>
              <a:solidFill>
                <a:srgbClr val="DEE0E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41" name="Freeform 349"/>
              <p:cNvSpPr>
                <a:spLocks/>
              </p:cNvSpPr>
              <p:nvPr/>
            </p:nvSpPr>
            <p:spPr bwMode="auto">
              <a:xfrm>
                <a:off x="5521325" y="3629026"/>
                <a:ext cx="134938" cy="138113"/>
              </a:xfrm>
              <a:custGeom>
                <a:avLst/>
                <a:gdLst/>
                <a:ahLst/>
                <a:cxnLst>
                  <a:cxn ang="0">
                    <a:pos x="265" y="174"/>
                  </a:cxn>
                  <a:cxn ang="0">
                    <a:pos x="316" y="252"/>
                  </a:cxn>
                  <a:cxn ang="0">
                    <a:pos x="352" y="324"/>
                  </a:cxn>
                  <a:cxn ang="0">
                    <a:pos x="373" y="388"/>
                  </a:cxn>
                  <a:cxn ang="0">
                    <a:pos x="382" y="445"/>
                  </a:cxn>
                  <a:cxn ang="0">
                    <a:pos x="380" y="489"/>
                  </a:cxn>
                  <a:cxn ang="0">
                    <a:pos x="372" y="523"/>
                  </a:cxn>
                  <a:cxn ang="0">
                    <a:pos x="356" y="542"/>
                  </a:cxn>
                  <a:cxn ang="0">
                    <a:pos x="338" y="547"/>
                  </a:cxn>
                  <a:cxn ang="0">
                    <a:pos x="321" y="564"/>
                  </a:cxn>
                  <a:cxn ang="0">
                    <a:pos x="308" y="583"/>
                  </a:cxn>
                  <a:cxn ang="0">
                    <a:pos x="299" y="599"/>
                  </a:cxn>
                  <a:cxn ang="0">
                    <a:pos x="299" y="613"/>
                  </a:cxn>
                  <a:cxn ang="0">
                    <a:pos x="310" y="618"/>
                  </a:cxn>
                  <a:cxn ang="0">
                    <a:pos x="336" y="616"/>
                  </a:cxn>
                  <a:cxn ang="0">
                    <a:pos x="379" y="602"/>
                  </a:cxn>
                  <a:cxn ang="0">
                    <a:pos x="444" y="576"/>
                  </a:cxn>
                  <a:cxn ang="0">
                    <a:pos x="488" y="579"/>
                  </a:cxn>
                  <a:cxn ang="0">
                    <a:pos x="536" y="583"/>
                  </a:cxn>
                  <a:cxn ang="0">
                    <a:pos x="588" y="587"/>
                  </a:cxn>
                  <a:cxn ang="0">
                    <a:pos x="641" y="591"/>
                  </a:cxn>
                  <a:cxn ang="0">
                    <a:pos x="691" y="593"/>
                  </a:cxn>
                  <a:cxn ang="0">
                    <a:pos x="737" y="595"/>
                  </a:cxn>
                  <a:cxn ang="0">
                    <a:pos x="775" y="596"/>
                  </a:cxn>
                  <a:cxn ang="0">
                    <a:pos x="805" y="597"/>
                  </a:cxn>
                  <a:cxn ang="0">
                    <a:pos x="811" y="607"/>
                  </a:cxn>
                  <a:cxn ang="0">
                    <a:pos x="815" y="617"/>
                  </a:cxn>
                  <a:cxn ang="0">
                    <a:pos x="818" y="628"/>
                  </a:cxn>
                  <a:cxn ang="0">
                    <a:pos x="822" y="638"/>
                  </a:cxn>
                  <a:cxn ang="0">
                    <a:pos x="825" y="650"/>
                  </a:cxn>
                  <a:cxn ang="0">
                    <a:pos x="830" y="665"/>
                  </a:cxn>
                  <a:cxn ang="0">
                    <a:pos x="837" y="684"/>
                  </a:cxn>
                  <a:cxn ang="0">
                    <a:pos x="849" y="710"/>
                  </a:cxn>
                  <a:cxn ang="0">
                    <a:pos x="797" y="719"/>
                  </a:cxn>
                  <a:cxn ang="0">
                    <a:pos x="749" y="731"/>
                  </a:cxn>
                  <a:cxn ang="0">
                    <a:pos x="702" y="742"/>
                  </a:cxn>
                  <a:cxn ang="0">
                    <a:pos x="654" y="753"/>
                  </a:cxn>
                  <a:cxn ang="0">
                    <a:pos x="603" y="764"/>
                  </a:cxn>
                  <a:cxn ang="0">
                    <a:pos x="549" y="773"/>
                  </a:cxn>
                  <a:cxn ang="0">
                    <a:pos x="488" y="780"/>
                  </a:cxn>
                  <a:cxn ang="0">
                    <a:pos x="420" y="785"/>
                  </a:cxn>
                  <a:cxn ang="0">
                    <a:pos x="321" y="723"/>
                  </a:cxn>
                  <a:cxn ang="0">
                    <a:pos x="253" y="672"/>
                  </a:cxn>
                  <a:cxn ang="0">
                    <a:pos x="208" y="624"/>
                  </a:cxn>
                  <a:cxn ang="0">
                    <a:pos x="178" y="576"/>
                  </a:cxn>
                  <a:cxn ang="0">
                    <a:pos x="153" y="517"/>
                  </a:cxn>
                  <a:cxn ang="0">
                    <a:pos x="124" y="446"/>
                  </a:cxn>
                  <a:cxn ang="0">
                    <a:pos x="82" y="353"/>
                  </a:cxn>
                  <a:cxn ang="0">
                    <a:pos x="20" y="235"/>
                  </a:cxn>
                  <a:cxn ang="0">
                    <a:pos x="0" y="130"/>
                  </a:cxn>
                  <a:cxn ang="0">
                    <a:pos x="11" y="58"/>
                  </a:cxn>
                  <a:cxn ang="0">
                    <a:pos x="40" y="14"/>
                  </a:cxn>
                  <a:cxn ang="0">
                    <a:pos x="85" y="0"/>
                  </a:cxn>
                  <a:cxn ang="0">
                    <a:pos x="136" y="9"/>
                  </a:cxn>
                  <a:cxn ang="0">
                    <a:pos x="188" y="44"/>
                  </a:cxn>
                  <a:cxn ang="0">
                    <a:pos x="232" y="99"/>
                  </a:cxn>
                  <a:cxn ang="0">
                    <a:pos x="265" y="174"/>
                  </a:cxn>
                </a:cxnLst>
                <a:rect l="0" t="0" r="r" b="b"/>
                <a:pathLst>
                  <a:path w="849" h="785">
                    <a:moveTo>
                      <a:pt x="265" y="174"/>
                    </a:moveTo>
                    <a:lnTo>
                      <a:pt x="316" y="252"/>
                    </a:lnTo>
                    <a:lnTo>
                      <a:pt x="352" y="324"/>
                    </a:lnTo>
                    <a:lnTo>
                      <a:pt x="373" y="388"/>
                    </a:lnTo>
                    <a:lnTo>
                      <a:pt x="382" y="445"/>
                    </a:lnTo>
                    <a:lnTo>
                      <a:pt x="380" y="489"/>
                    </a:lnTo>
                    <a:lnTo>
                      <a:pt x="372" y="523"/>
                    </a:lnTo>
                    <a:lnTo>
                      <a:pt x="356" y="542"/>
                    </a:lnTo>
                    <a:lnTo>
                      <a:pt x="338" y="547"/>
                    </a:lnTo>
                    <a:lnTo>
                      <a:pt x="321" y="564"/>
                    </a:lnTo>
                    <a:lnTo>
                      <a:pt x="308" y="583"/>
                    </a:lnTo>
                    <a:lnTo>
                      <a:pt x="299" y="599"/>
                    </a:lnTo>
                    <a:lnTo>
                      <a:pt x="299" y="613"/>
                    </a:lnTo>
                    <a:lnTo>
                      <a:pt x="310" y="618"/>
                    </a:lnTo>
                    <a:lnTo>
                      <a:pt x="336" y="616"/>
                    </a:lnTo>
                    <a:lnTo>
                      <a:pt x="379" y="602"/>
                    </a:lnTo>
                    <a:lnTo>
                      <a:pt x="444" y="576"/>
                    </a:lnTo>
                    <a:lnTo>
                      <a:pt x="488" y="579"/>
                    </a:lnTo>
                    <a:lnTo>
                      <a:pt x="536" y="583"/>
                    </a:lnTo>
                    <a:lnTo>
                      <a:pt x="588" y="587"/>
                    </a:lnTo>
                    <a:lnTo>
                      <a:pt x="641" y="591"/>
                    </a:lnTo>
                    <a:lnTo>
                      <a:pt x="691" y="593"/>
                    </a:lnTo>
                    <a:lnTo>
                      <a:pt x="737" y="595"/>
                    </a:lnTo>
                    <a:lnTo>
                      <a:pt x="775" y="596"/>
                    </a:lnTo>
                    <a:lnTo>
                      <a:pt x="805" y="597"/>
                    </a:lnTo>
                    <a:lnTo>
                      <a:pt x="811" y="607"/>
                    </a:lnTo>
                    <a:lnTo>
                      <a:pt x="815" y="617"/>
                    </a:lnTo>
                    <a:lnTo>
                      <a:pt x="818" y="628"/>
                    </a:lnTo>
                    <a:lnTo>
                      <a:pt x="822" y="638"/>
                    </a:lnTo>
                    <a:lnTo>
                      <a:pt x="825" y="650"/>
                    </a:lnTo>
                    <a:lnTo>
                      <a:pt x="830" y="665"/>
                    </a:lnTo>
                    <a:lnTo>
                      <a:pt x="837" y="684"/>
                    </a:lnTo>
                    <a:lnTo>
                      <a:pt x="849" y="710"/>
                    </a:lnTo>
                    <a:lnTo>
                      <a:pt x="797" y="719"/>
                    </a:lnTo>
                    <a:lnTo>
                      <a:pt x="749" y="731"/>
                    </a:lnTo>
                    <a:lnTo>
                      <a:pt x="702" y="742"/>
                    </a:lnTo>
                    <a:lnTo>
                      <a:pt x="654" y="753"/>
                    </a:lnTo>
                    <a:lnTo>
                      <a:pt x="603" y="764"/>
                    </a:lnTo>
                    <a:lnTo>
                      <a:pt x="549" y="773"/>
                    </a:lnTo>
                    <a:lnTo>
                      <a:pt x="488" y="780"/>
                    </a:lnTo>
                    <a:lnTo>
                      <a:pt x="420" y="785"/>
                    </a:lnTo>
                    <a:lnTo>
                      <a:pt x="321" y="723"/>
                    </a:lnTo>
                    <a:lnTo>
                      <a:pt x="253" y="672"/>
                    </a:lnTo>
                    <a:lnTo>
                      <a:pt x="208" y="624"/>
                    </a:lnTo>
                    <a:lnTo>
                      <a:pt x="178" y="576"/>
                    </a:lnTo>
                    <a:lnTo>
                      <a:pt x="153" y="517"/>
                    </a:lnTo>
                    <a:lnTo>
                      <a:pt x="124" y="446"/>
                    </a:lnTo>
                    <a:lnTo>
                      <a:pt x="82" y="353"/>
                    </a:lnTo>
                    <a:lnTo>
                      <a:pt x="20" y="235"/>
                    </a:lnTo>
                    <a:lnTo>
                      <a:pt x="0" y="130"/>
                    </a:lnTo>
                    <a:lnTo>
                      <a:pt x="11" y="58"/>
                    </a:lnTo>
                    <a:lnTo>
                      <a:pt x="40" y="14"/>
                    </a:lnTo>
                    <a:lnTo>
                      <a:pt x="85" y="0"/>
                    </a:lnTo>
                    <a:lnTo>
                      <a:pt x="136" y="9"/>
                    </a:lnTo>
                    <a:lnTo>
                      <a:pt x="188" y="44"/>
                    </a:lnTo>
                    <a:lnTo>
                      <a:pt x="232" y="99"/>
                    </a:lnTo>
                    <a:lnTo>
                      <a:pt x="265" y="174"/>
                    </a:lnTo>
                    <a:close/>
                  </a:path>
                </a:pathLst>
              </a:custGeom>
              <a:solidFill>
                <a:srgbClr val="E8EBE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42" name="Freeform 350"/>
              <p:cNvSpPr>
                <a:spLocks/>
              </p:cNvSpPr>
              <p:nvPr/>
            </p:nvSpPr>
            <p:spPr bwMode="auto">
              <a:xfrm>
                <a:off x="5648325" y="3722688"/>
                <a:ext cx="55563" cy="28575"/>
              </a:xfrm>
              <a:custGeom>
                <a:avLst/>
                <a:gdLst/>
                <a:ahLst/>
                <a:cxnLst>
                  <a:cxn ang="0">
                    <a:pos x="47" y="158"/>
                  </a:cxn>
                  <a:cxn ang="0">
                    <a:pos x="88" y="158"/>
                  </a:cxn>
                  <a:cxn ang="0">
                    <a:pos x="121" y="156"/>
                  </a:cxn>
                  <a:cxn ang="0">
                    <a:pos x="162" y="142"/>
                  </a:cxn>
                  <a:cxn ang="0">
                    <a:pos x="195" y="123"/>
                  </a:cxn>
                  <a:cxn ang="0">
                    <a:pos x="208" y="113"/>
                  </a:cxn>
                  <a:cxn ang="0">
                    <a:pos x="222" y="102"/>
                  </a:cxn>
                  <a:cxn ang="0">
                    <a:pos x="235" y="91"/>
                  </a:cxn>
                  <a:cxn ang="0">
                    <a:pos x="248" y="87"/>
                  </a:cxn>
                  <a:cxn ang="0">
                    <a:pos x="261" y="93"/>
                  </a:cxn>
                  <a:cxn ang="0">
                    <a:pos x="277" y="101"/>
                  </a:cxn>
                  <a:cxn ang="0">
                    <a:pos x="290" y="106"/>
                  </a:cxn>
                  <a:cxn ang="0">
                    <a:pos x="300" y="116"/>
                  </a:cxn>
                  <a:cxn ang="0">
                    <a:pos x="302" y="124"/>
                  </a:cxn>
                  <a:cxn ang="0">
                    <a:pos x="305" y="131"/>
                  </a:cxn>
                  <a:cxn ang="0">
                    <a:pos x="313" y="143"/>
                  </a:cxn>
                  <a:cxn ang="0">
                    <a:pos x="323" y="155"/>
                  </a:cxn>
                  <a:cxn ang="0">
                    <a:pos x="339" y="163"/>
                  </a:cxn>
                  <a:cxn ang="0">
                    <a:pos x="348" y="151"/>
                  </a:cxn>
                  <a:cxn ang="0">
                    <a:pos x="344" y="134"/>
                  </a:cxn>
                  <a:cxn ang="0">
                    <a:pos x="334" y="111"/>
                  </a:cxn>
                  <a:cxn ang="0">
                    <a:pos x="316" y="83"/>
                  </a:cxn>
                  <a:cxn ang="0">
                    <a:pos x="298" y="56"/>
                  </a:cxn>
                  <a:cxn ang="0">
                    <a:pos x="282" y="28"/>
                  </a:cxn>
                  <a:cxn ang="0">
                    <a:pos x="269" y="11"/>
                  </a:cxn>
                  <a:cxn ang="0">
                    <a:pos x="259" y="5"/>
                  </a:cxn>
                  <a:cxn ang="0">
                    <a:pos x="242" y="0"/>
                  </a:cxn>
                  <a:cxn ang="0">
                    <a:pos x="212" y="1"/>
                  </a:cxn>
                  <a:cxn ang="0">
                    <a:pos x="168" y="11"/>
                  </a:cxn>
                  <a:cxn ang="0">
                    <a:pos x="119" y="24"/>
                  </a:cxn>
                  <a:cxn ang="0">
                    <a:pos x="73" y="36"/>
                  </a:cxn>
                  <a:cxn ang="0">
                    <a:pos x="24" y="45"/>
                  </a:cxn>
                  <a:cxn ang="0">
                    <a:pos x="3" y="64"/>
                  </a:cxn>
                  <a:cxn ang="0">
                    <a:pos x="9" y="91"/>
                  </a:cxn>
                  <a:cxn ang="0">
                    <a:pos x="12" y="117"/>
                  </a:cxn>
                  <a:cxn ang="0">
                    <a:pos x="17" y="144"/>
                  </a:cxn>
                </a:cxnLst>
                <a:rect l="0" t="0" r="r" b="b"/>
                <a:pathLst>
                  <a:path w="350" h="163">
                    <a:moveTo>
                      <a:pt x="21" y="160"/>
                    </a:moveTo>
                    <a:lnTo>
                      <a:pt x="47" y="158"/>
                    </a:lnTo>
                    <a:lnTo>
                      <a:pt x="70" y="158"/>
                    </a:lnTo>
                    <a:lnTo>
                      <a:pt x="88" y="158"/>
                    </a:lnTo>
                    <a:lnTo>
                      <a:pt x="106" y="159"/>
                    </a:lnTo>
                    <a:lnTo>
                      <a:pt x="121" y="156"/>
                    </a:lnTo>
                    <a:lnTo>
                      <a:pt x="140" y="152"/>
                    </a:lnTo>
                    <a:lnTo>
                      <a:pt x="162" y="142"/>
                    </a:lnTo>
                    <a:lnTo>
                      <a:pt x="189" y="129"/>
                    </a:lnTo>
                    <a:lnTo>
                      <a:pt x="195" y="123"/>
                    </a:lnTo>
                    <a:lnTo>
                      <a:pt x="202" y="118"/>
                    </a:lnTo>
                    <a:lnTo>
                      <a:pt x="208" y="113"/>
                    </a:lnTo>
                    <a:lnTo>
                      <a:pt x="215" y="108"/>
                    </a:lnTo>
                    <a:lnTo>
                      <a:pt x="222" y="102"/>
                    </a:lnTo>
                    <a:lnTo>
                      <a:pt x="229" y="96"/>
                    </a:lnTo>
                    <a:lnTo>
                      <a:pt x="235" y="91"/>
                    </a:lnTo>
                    <a:lnTo>
                      <a:pt x="242" y="87"/>
                    </a:lnTo>
                    <a:lnTo>
                      <a:pt x="248" y="87"/>
                    </a:lnTo>
                    <a:lnTo>
                      <a:pt x="254" y="90"/>
                    </a:lnTo>
                    <a:lnTo>
                      <a:pt x="261" y="93"/>
                    </a:lnTo>
                    <a:lnTo>
                      <a:pt x="269" y="97"/>
                    </a:lnTo>
                    <a:lnTo>
                      <a:pt x="277" y="101"/>
                    </a:lnTo>
                    <a:lnTo>
                      <a:pt x="284" y="104"/>
                    </a:lnTo>
                    <a:lnTo>
                      <a:pt x="290" y="106"/>
                    </a:lnTo>
                    <a:lnTo>
                      <a:pt x="296" y="108"/>
                    </a:lnTo>
                    <a:lnTo>
                      <a:pt x="300" y="116"/>
                    </a:lnTo>
                    <a:lnTo>
                      <a:pt x="302" y="122"/>
                    </a:lnTo>
                    <a:lnTo>
                      <a:pt x="302" y="124"/>
                    </a:lnTo>
                    <a:lnTo>
                      <a:pt x="303" y="127"/>
                    </a:lnTo>
                    <a:lnTo>
                      <a:pt x="305" y="131"/>
                    </a:lnTo>
                    <a:lnTo>
                      <a:pt x="309" y="137"/>
                    </a:lnTo>
                    <a:lnTo>
                      <a:pt x="313" y="143"/>
                    </a:lnTo>
                    <a:lnTo>
                      <a:pt x="318" y="150"/>
                    </a:lnTo>
                    <a:lnTo>
                      <a:pt x="323" y="155"/>
                    </a:lnTo>
                    <a:lnTo>
                      <a:pt x="328" y="160"/>
                    </a:lnTo>
                    <a:lnTo>
                      <a:pt x="339" y="163"/>
                    </a:lnTo>
                    <a:lnTo>
                      <a:pt x="350" y="160"/>
                    </a:lnTo>
                    <a:lnTo>
                      <a:pt x="348" y="151"/>
                    </a:lnTo>
                    <a:lnTo>
                      <a:pt x="347" y="143"/>
                    </a:lnTo>
                    <a:lnTo>
                      <a:pt x="344" y="134"/>
                    </a:lnTo>
                    <a:lnTo>
                      <a:pt x="344" y="126"/>
                    </a:lnTo>
                    <a:lnTo>
                      <a:pt x="334" y="111"/>
                    </a:lnTo>
                    <a:lnTo>
                      <a:pt x="325" y="96"/>
                    </a:lnTo>
                    <a:lnTo>
                      <a:pt x="316" y="83"/>
                    </a:lnTo>
                    <a:lnTo>
                      <a:pt x="308" y="70"/>
                    </a:lnTo>
                    <a:lnTo>
                      <a:pt x="298" y="56"/>
                    </a:lnTo>
                    <a:lnTo>
                      <a:pt x="290" y="43"/>
                    </a:lnTo>
                    <a:lnTo>
                      <a:pt x="282" y="28"/>
                    </a:lnTo>
                    <a:lnTo>
                      <a:pt x="273" y="15"/>
                    </a:lnTo>
                    <a:lnTo>
                      <a:pt x="269" y="11"/>
                    </a:lnTo>
                    <a:lnTo>
                      <a:pt x="265" y="8"/>
                    </a:lnTo>
                    <a:lnTo>
                      <a:pt x="259" y="5"/>
                    </a:lnTo>
                    <a:lnTo>
                      <a:pt x="253" y="3"/>
                    </a:lnTo>
                    <a:lnTo>
                      <a:pt x="242" y="0"/>
                    </a:lnTo>
                    <a:lnTo>
                      <a:pt x="229" y="1"/>
                    </a:lnTo>
                    <a:lnTo>
                      <a:pt x="212" y="1"/>
                    </a:lnTo>
                    <a:lnTo>
                      <a:pt x="194" y="5"/>
                    </a:lnTo>
                    <a:lnTo>
                      <a:pt x="168" y="11"/>
                    </a:lnTo>
                    <a:lnTo>
                      <a:pt x="144" y="18"/>
                    </a:lnTo>
                    <a:lnTo>
                      <a:pt x="119" y="24"/>
                    </a:lnTo>
                    <a:lnTo>
                      <a:pt x="97" y="30"/>
                    </a:lnTo>
                    <a:lnTo>
                      <a:pt x="73" y="36"/>
                    </a:lnTo>
                    <a:lnTo>
                      <a:pt x="49" y="41"/>
                    </a:lnTo>
                    <a:lnTo>
                      <a:pt x="24" y="45"/>
                    </a:lnTo>
                    <a:lnTo>
                      <a:pt x="0" y="50"/>
                    </a:lnTo>
                    <a:lnTo>
                      <a:pt x="3" y="64"/>
                    </a:lnTo>
                    <a:lnTo>
                      <a:pt x="6" y="78"/>
                    </a:lnTo>
                    <a:lnTo>
                      <a:pt x="9" y="91"/>
                    </a:lnTo>
                    <a:lnTo>
                      <a:pt x="11" y="105"/>
                    </a:lnTo>
                    <a:lnTo>
                      <a:pt x="12" y="117"/>
                    </a:lnTo>
                    <a:lnTo>
                      <a:pt x="15" y="131"/>
                    </a:lnTo>
                    <a:lnTo>
                      <a:pt x="17" y="144"/>
                    </a:lnTo>
                    <a:lnTo>
                      <a:pt x="21" y="160"/>
                    </a:lnTo>
                    <a:close/>
                  </a:path>
                </a:pathLst>
              </a:custGeom>
              <a:solidFill>
                <a:srgbClr val="B58C7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43" name="Freeform 351"/>
              <p:cNvSpPr>
                <a:spLocks/>
              </p:cNvSpPr>
              <p:nvPr/>
            </p:nvSpPr>
            <p:spPr bwMode="auto">
              <a:xfrm>
                <a:off x="5648325" y="3721101"/>
                <a:ext cx="55563" cy="28575"/>
              </a:xfrm>
              <a:custGeom>
                <a:avLst/>
                <a:gdLst/>
                <a:ahLst/>
                <a:cxnLst>
                  <a:cxn ang="0">
                    <a:pos x="46" y="154"/>
                  </a:cxn>
                  <a:cxn ang="0">
                    <a:pos x="86" y="154"/>
                  </a:cxn>
                  <a:cxn ang="0">
                    <a:pos x="119" y="153"/>
                  </a:cxn>
                  <a:cxn ang="0">
                    <a:pos x="160" y="140"/>
                  </a:cxn>
                  <a:cxn ang="0">
                    <a:pos x="194" y="121"/>
                  </a:cxn>
                  <a:cxn ang="0">
                    <a:pos x="207" y="110"/>
                  </a:cxn>
                  <a:cxn ang="0">
                    <a:pos x="221" y="99"/>
                  </a:cxn>
                  <a:cxn ang="0">
                    <a:pos x="235" y="89"/>
                  </a:cxn>
                  <a:cxn ang="0">
                    <a:pos x="248" y="85"/>
                  </a:cxn>
                  <a:cxn ang="0">
                    <a:pos x="262" y="90"/>
                  </a:cxn>
                  <a:cxn ang="0">
                    <a:pos x="279" y="97"/>
                  </a:cxn>
                  <a:cxn ang="0">
                    <a:pos x="293" y="102"/>
                  </a:cxn>
                  <a:cxn ang="0">
                    <a:pos x="302" y="108"/>
                  </a:cxn>
                  <a:cxn ang="0">
                    <a:pos x="303" y="116"/>
                  </a:cxn>
                  <a:cxn ang="0">
                    <a:pos x="304" y="122"/>
                  </a:cxn>
                  <a:cxn ang="0">
                    <a:pos x="307" y="129"/>
                  </a:cxn>
                  <a:cxn ang="0">
                    <a:pos x="314" y="140"/>
                  </a:cxn>
                  <a:cxn ang="0">
                    <a:pos x="323" y="150"/>
                  </a:cxn>
                  <a:cxn ang="0">
                    <a:pos x="332" y="157"/>
                  </a:cxn>
                  <a:cxn ang="0">
                    <a:pos x="343" y="159"/>
                  </a:cxn>
                  <a:cxn ang="0">
                    <a:pos x="347" y="149"/>
                  </a:cxn>
                  <a:cxn ang="0">
                    <a:pos x="344" y="134"/>
                  </a:cxn>
                  <a:cxn ang="0">
                    <a:pos x="334" y="112"/>
                  </a:cxn>
                  <a:cxn ang="0">
                    <a:pos x="318" y="83"/>
                  </a:cxn>
                  <a:cxn ang="0">
                    <a:pos x="300" y="56"/>
                  </a:cxn>
                  <a:cxn ang="0">
                    <a:pos x="282" y="27"/>
                  </a:cxn>
                  <a:cxn ang="0">
                    <a:pos x="269" y="10"/>
                  </a:cxn>
                  <a:cxn ang="0">
                    <a:pos x="259" y="4"/>
                  </a:cxn>
                  <a:cxn ang="0">
                    <a:pos x="242" y="0"/>
                  </a:cxn>
                  <a:cxn ang="0">
                    <a:pos x="212" y="2"/>
                  </a:cxn>
                  <a:cxn ang="0">
                    <a:pos x="168" y="12"/>
                  </a:cxn>
                  <a:cxn ang="0">
                    <a:pos x="119" y="25"/>
                  </a:cxn>
                  <a:cxn ang="0">
                    <a:pos x="73" y="37"/>
                  </a:cxn>
                  <a:cxn ang="0">
                    <a:pos x="24" y="46"/>
                  </a:cxn>
                  <a:cxn ang="0">
                    <a:pos x="3" y="65"/>
                  </a:cxn>
                  <a:cxn ang="0">
                    <a:pos x="8" y="90"/>
                  </a:cxn>
                  <a:cxn ang="0">
                    <a:pos x="11" y="115"/>
                  </a:cxn>
                  <a:cxn ang="0">
                    <a:pos x="15" y="140"/>
                  </a:cxn>
                </a:cxnLst>
                <a:rect l="0" t="0" r="r" b="b"/>
                <a:pathLst>
                  <a:path w="349" h="159">
                    <a:moveTo>
                      <a:pt x="19" y="156"/>
                    </a:moveTo>
                    <a:lnTo>
                      <a:pt x="46" y="154"/>
                    </a:lnTo>
                    <a:lnTo>
                      <a:pt x="69" y="154"/>
                    </a:lnTo>
                    <a:lnTo>
                      <a:pt x="86" y="154"/>
                    </a:lnTo>
                    <a:lnTo>
                      <a:pt x="104" y="155"/>
                    </a:lnTo>
                    <a:lnTo>
                      <a:pt x="119" y="153"/>
                    </a:lnTo>
                    <a:lnTo>
                      <a:pt x="138" y="148"/>
                    </a:lnTo>
                    <a:lnTo>
                      <a:pt x="160" y="140"/>
                    </a:lnTo>
                    <a:lnTo>
                      <a:pt x="188" y="127"/>
                    </a:lnTo>
                    <a:lnTo>
                      <a:pt x="194" y="121"/>
                    </a:lnTo>
                    <a:lnTo>
                      <a:pt x="200" y="115"/>
                    </a:lnTo>
                    <a:lnTo>
                      <a:pt x="207" y="110"/>
                    </a:lnTo>
                    <a:lnTo>
                      <a:pt x="214" y="105"/>
                    </a:lnTo>
                    <a:lnTo>
                      <a:pt x="221" y="99"/>
                    </a:lnTo>
                    <a:lnTo>
                      <a:pt x="228" y="94"/>
                    </a:lnTo>
                    <a:lnTo>
                      <a:pt x="235" y="89"/>
                    </a:lnTo>
                    <a:lnTo>
                      <a:pt x="242" y="85"/>
                    </a:lnTo>
                    <a:lnTo>
                      <a:pt x="248" y="85"/>
                    </a:lnTo>
                    <a:lnTo>
                      <a:pt x="255" y="87"/>
                    </a:lnTo>
                    <a:lnTo>
                      <a:pt x="262" y="90"/>
                    </a:lnTo>
                    <a:lnTo>
                      <a:pt x="271" y="94"/>
                    </a:lnTo>
                    <a:lnTo>
                      <a:pt x="279" y="97"/>
                    </a:lnTo>
                    <a:lnTo>
                      <a:pt x="287" y="101"/>
                    </a:lnTo>
                    <a:lnTo>
                      <a:pt x="293" y="102"/>
                    </a:lnTo>
                    <a:lnTo>
                      <a:pt x="300" y="104"/>
                    </a:lnTo>
                    <a:lnTo>
                      <a:pt x="302" y="108"/>
                    </a:lnTo>
                    <a:lnTo>
                      <a:pt x="303" y="113"/>
                    </a:lnTo>
                    <a:lnTo>
                      <a:pt x="303" y="116"/>
                    </a:lnTo>
                    <a:lnTo>
                      <a:pt x="304" y="119"/>
                    </a:lnTo>
                    <a:lnTo>
                      <a:pt x="304" y="122"/>
                    </a:lnTo>
                    <a:lnTo>
                      <a:pt x="305" y="125"/>
                    </a:lnTo>
                    <a:lnTo>
                      <a:pt x="307" y="129"/>
                    </a:lnTo>
                    <a:lnTo>
                      <a:pt x="310" y="135"/>
                    </a:lnTo>
                    <a:lnTo>
                      <a:pt x="314" y="140"/>
                    </a:lnTo>
                    <a:lnTo>
                      <a:pt x="319" y="146"/>
                    </a:lnTo>
                    <a:lnTo>
                      <a:pt x="323" y="150"/>
                    </a:lnTo>
                    <a:lnTo>
                      <a:pt x="328" y="155"/>
                    </a:lnTo>
                    <a:lnTo>
                      <a:pt x="332" y="157"/>
                    </a:lnTo>
                    <a:lnTo>
                      <a:pt x="338" y="159"/>
                    </a:lnTo>
                    <a:lnTo>
                      <a:pt x="343" y="159"/>
                    </a:lnTo>
                    <a:lnTo>
                      <a:pt x="349" y="158"/>
                    </a:lnTo>
                    <a:lnTo>
                      <a:pt x="347" y="149"/>
                    </a:lnTo>
                    <a:lnTo>
                      <a:pt x="346" y="142"/>
                    </a:lnTo>
                    <a:lnTo>
                      <a:pt x="344" y="134"/>
                    </a:lnTo>
                    <a:lnTo>
                      <a:pt x="344" y="127"/>
                    </a:lnTo>
                    <a:lnTo>
                      <a:pt x="334" y="112"/>
                    </a:lnTo>
                    <a:lnTo>
                      <a:pt x="326" y="97"/>
                    </a:lnTo>
                    <a:lnTo>
                      <a:pt x="318" y="83"/>
                    </a:lnTo>
                    <a:lnTo>
                      <a:pt x="310" y="70"/>
                    </a:lnTo>
                    <a:lnTo>
                      <a:pt x="300" y="56"/>
                    </a:lnTo>
                    <a:lnTo>
                      <a:pt x="291" y="42"/>
                    </a:lnTo>
                    <a:lnTo>
                      <a:pt x="282" y="27"/>
                    </a:lnTo>
                    <a:lnTo>
                      <a:pt x="273" y="14"/>
                    </a:lnTo>
                    <a:lnTo>
                      <a:pt x="269" y="10"/>
                    </a:lnTo>
                    <a:lnTo>
                      <a:pt x="265" y="7"/>
                    </a:lnTo>
                    <a:lnTo>
                      <a:pt x="259" y="4"/>
                    </a:lnTo>
                    <a:lnTo>
                      <a:pt x="253" y="2"/>
                    </a:lnTo>
                    <a:lnTo>
                      <a:pt x="242" y="0"/>
                    </a:lnTo>
                    <a:lnTo>
                      <a:pt x="229" y="1"/>
                    </a:lnTo>
                    <a:lnTo>
                      <a:pt x="212" y="2"/>
                    </a:lnTo>
                    <a:lnTo>
                      <a:pt x="194" y="6"/>
                    </a:lnTo>
                    <a:lnTo>
                      <a:pt x="168" y="12"/>
                    </a:lnTo>
                    <a:lnTo>
                      <a:pt x="144" y="19"/>
                    </a:lnTo>
                    <a:lnTo>
                      <a:pt x="119" y="25"/>
                    </a:lnTo>
                    <a:lnTo>
                      <a:pt x="97" y="31"/>
                    </a:lnTo>
                    <a:lnTo>
                      <a:pt x="73" y="37"/>
                    </a:lnTo>
                    <a:lnTo>
                      <a:pt x="49" y="42"/>
                    </a:lnTo>
                    <a:lnTo>
                      <a:pt x="24" y="46"/>
                    </a:lnTo>
                    <a:lnTo>
                      <a:pt x="0" y="51"/>
                    </a:lnTo>
                    <a:lnTo>
                      <a:pt x="3" y="65"/>
                    </a:lnTo>
                    <a:lnTo>
                      <a:pt x="6" y="78"/>
                    </a:lnTo>
                    <a:lnTo>
                      <a:pt x="8" y="90"/>
                    </a:lnTo>
                    <a:lnTo>
                      <a:pt x="10" y="104"/>
                    </a:lnTo>
                    <a:lnTo>
                      <a:pt x="11" y="115"/>
                    </a:lnTo>
                    <a:lnTo>
                      <a:pt x="13" y="127"/>
                    </a:lnTo>
                    <a:lnTo>
                      <a:pt x="15" y="140"/>
                    </a:lnTo>
                    <a:lnTo>
                      <a:pt x="19" y="156"/>
                    </a:lnTo>
                    <a:close/>
                  </a:path>
                </a:pathLst>
              </a:custGeom>
              <a:solidFill>
                <a:srgbClr val="BF968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44" name="Freeform 352"/>
              <p:cNvSpPr>
                <a:spLocks/>
              </p:cNvSpPr>
              <p:nvPr/>
            </p:nvSpPr>
            <p:spPr bwMode="auto">
              <a:xfrm>
                <a:off x="5648325" y="3721101"/>
                <a:ext cx="55563" cy="28575"/>
              </a:xfrm>
              <a:custGeom>
                <a:avLst/>
                <a:gdLst/>
                <a:ahLst/>
                <a:cxnLst>
                  <a:cxn ang="0">
                    <a:pos x="46" y="150"/>
                  </a:cxn>
                  <a:cxn ang="0">
                    <a:pos x="85" y="151"/>
                  </a:cxn>
                  <a:cxn ang="0">
                    <a:pos x="118" y="149"/>
                  </a:cxn>
                  <a:cxn ang="0">
                    <a:pos x="157" y="136"/>
                  </a:cxn>
                  <a:cxn ang="0">
                    <a:pos x="190" y="117"/>
                  </a:cxn>
                  <a:cxn ang="0">
                    <a:pos x="205" y="106"/>
                  </a:cxn>
                  <a:cxn ang="0">
                    <a:pos x="221" y="96"/>
                  </a:cxn>
                  <a:cxn ang="0">
                    <a:pos x="235" y="86"/>
                  </a:cxn>
                  <a:cxn ang="0">
                    <a:pos x="248" y="81"/>
                  </a:cxn>
                  <a:cxn ang="0">
                    <a:pos x="262" y="87"/>
                  </a:cxn>
                  <a:cxn ang="0">
                    <a:pos x="280" y="94"/>
                  </a:cxn>
                  <a:cxn ang="0">
                    <a:pos x="294" y="99"/>
                  </a:cxn>
                  <a:cxn ang="0">
                    <a:pos x="303" y="106"/>
                  </a:cxn>
                  <a:cxn ang="0">
                    <a:pos x="305" y="114"/>
                  </a:cxn>
                  <a:cxn ang="0">
                    <a:pos x="307" y="119"/>
                  </a:cxn>
                  <a:cxn ang="0">
                    <a:pos x="310" y="126"/>
                  </a:cxn>
                  <a:cxn ang="0">
                    <a:pos x="321" y="142"/>
                  </a:cxn>
                  <a:cxn ang="0">
                    <a:pos x="332" y="152"/>
                  </a:cxn>
                  <a:cxn ang="0">
                    <a:pos x="341" y="155"/>
                  </a:cxn>
                  <a:cxn ang="0">
                    <a:pos x="345" y="147"/>
                  </a:cxn>
                  <a:cxn ang="0">
                    <a:pos x="344" y="134"/>
                  </a:cxn>
                  <a:cxn ang="0">
                    <a:pos x="335" y="112"/>
                  </a:cxn>
                  <a:cxn ang="0">
                    <a:pos x="319" y="82"/>
                  </a:cxn>
                  <a:cxn ang="0">
                    <a:pos x="301" y="55"/>
                  </a:cxn>
                  <a:cxn ang="0">
                    <a:pos x="283" y="28"/>
                  </a:cxn>
                  <a:cxn ang="0">
                    <a:pos x="269" y="11"/>
                  </a:cxn>
                  <a:cxn ang="0">
                    <a:pos x="259" y="4"/>
                  </a:cxn>
                  <a:cxn ang="0">
                    <a:pos x="242" y="0"/>
                  </a:cxn>
                  <a:cxn ang="0">
                    <a:pos x="212" y="2"/>
                  </a:cxn>
                  <a:cxn ang="0">
                    <a:pos x="168" y="13"/>
                  </a:cxn>
                  <a:cxn ang="0">
                    <a:pos x="119" y="26"/>
                  </a:cxn>
                  <a:cxn ang="0">
                    <a:pos x="73" y="38"/>
                  </a:cxn>
                  <a:cxn ang="0">
                    <a:pos x="24" y="47"/>
                  </a:cxn>
                  <a:cxn ang="0">
                    <a:pos x="3" y="66"/>
                  </a:cxn>
                  <a:cxn ang="0">
                    <a:pos x="8" y="90"/>
                  </a:cxn>
                  <a:cxn ang="0">
                    <a:pos x="11" y="112"/>
                  </a:cxn>
                  <a:cxn ang="0">
                    <a:pos x="15" y="136"/>
                  </a:cxn>
                </a:cxnLst>
                <a:rect l="0" t="0" r="r" b="b"/>
                <a:pathLst>
                  <a:path w="347" h="155">
                    <a:moveTo>
                      <a:pt x="19" y="152"/>
                    </a:moveTo>
                    <a:lnTo>
                      <a:pt x="46" y="150"/>
                    </a:lnTo>
                    <a:lnTo>
                      <a:pt x="68" y="151"/>
                    </a:lnTo>
                    <a:lnTo>
                      <a:pt x="85" y="151"/>
                    </a:lnTo>
                    <a:lnTo>
                      <a:pt x="103" y="152"/>
                    </a:lnTo>
                    <a:lnTo>
                      <a:pt x="118" y="149"/>
                    </a:lnTo>
                    <a:lnTo>
                      <a:pt x="136" y="145"/>
                    </a:lnTo>
                    <a:lnTo>
                      <a:pt x="157" y="136"/>
                    </a:lnTo>
                    <a:lnTo>
                      <a:pt x="183" y="123"/>
                    </a:lnTo>
                    <a:lnTo>
                      <a:pt x="190" y="117"/>
                    </a:lnTo>
                    <a:lnTo>
                      <a:pt x="198" y="112"/>
                    </a:lnTo>
                    <a:lnTo>
                      <a:pt x="205" y="106"/>
                    </a:lnTo>
                    <a:lnTo>
                      <a:pt x="213" y="102"/>
                    </a:lnTo>
                    <a:lnTo>
                      <a:pt x="221" y="96"/>
                    </a:lnTo>
                    <a:lnTo>
                      <a:pt x="228" y="91"/>
                    </a:lnTo>
                    <a:lnTo>
                      <a:pt x="235" y="86"/>
                    </a:lnTo>
                    <a:lnTo>
                      <a:pt x="242" y="81"/>
                    </a:lnTo>
                    <a:lnTo>
                      <a:pt x="248" y="81"/>
                    </a:lnTo>
                    <a:lnTo>
                      <a:pt x="255" y="84"/>
                    </a:lnTo>
                    <a:lnTo>
                      <a:pt x="262" y="87"/>
                    </a:lnTo>
                    <a:lnTo>
                      <a:pt x="271" y="91"/>
                    </a:lnTo>
                    <a:lnTo>
                      <a:pt x="280" y="94"/>
                    </a:lnTo>
                    <a:lnTo>
                      <a:pt x="288" y="97"/>
                    </a:lnTo>
                    <a:lnTo>
                      <a:pt x="294" y="99"/>
                    </a:lnTo>
                    <a:lnTo>
                      <a:pt x="301" y="102"/>
                    </a:lnTo>
                    <a:lnTo>
                      <a:pt x="303" y="106"/>
                    </a:lnTo>
                    <a:lnTo>
                      <a:pt x="304" y="111"/>
                    </a:lnTo>
                    <a:lnTo>
                      <a:pt x="305" y="114"/>
                    </a:lnTo>
                    <a:lnTo>
                      <a:pt x="307" y="117"/>
                    </a:lnTo>
                    <a:lnTo>
                      <a:pt x="307" y="119"/>
                    </a:lnTo>
                    <a:lnTo>
                      <a:pt x="309" y="122"/>
                    </a:lnTo>
                    <a:lnTo>
                      <a:pt x="310" y="126"/>
                    </a:lnTo>
                    <a:lnTo>
                      <a:pt x="314" y="133"/>
                    </a:lnTo>
                    <a:lnTo>
                      <a:pt x="321" y="142"/>
                    </a:lnTo>
                    <a:lnTo>
                      <a:pt x="329" y="150"/>
                    </a:lnTo>
                    <a:lnTo>
                      <a:pt x="332" y="152"/>
                    </a:lnTo>
                    <a:lnTo>
                      <a:pt x="337" y="155"/>
                    </a:lnTo>
                    <a:lnTo>
                      <a:pt x="341" y="155"/>
                    </a:lnTo>
                    <a:lnTo>
                      <a:pt x="347" y="155"/>
                    </a:lnTo>
                    <a:lnTo>
                      <a:pt x="345" y="147"/>
                    </a:lnTo>
                    <a:lnTo>
                      <a:pt x="345" y="141"/>
                    </a:lnTo>
                    <a:lnTo>
                      <a:pt x="344" y="134"/>
                    </a:lnTo>
                    <a:lnTo>
                      <a:pt x="344" y="128"/>
                    </a:lnTo>
                    <a:lnTo>
                      <a:pt x="335" y="112"/>
                    </a:lnTo>
                    <a:lnTo>
                      <a:pt x="327" y="96"/>
                    </a:lnTo>
                    <a:lnTo>
                      <a:pt x="319" y="82"/>
                    </a:lnTo>
                    <a:lnTo>
                      <a:pt x="311" y="69"/>
                    </a:lnTo>
                    <a:lnTo>
                      <a:pt x="301" y="55"/>
                    </a:lnTo>
                    <a:lnTo>
                      <a:pt x="292" y="42"/>
                    </a:lnTo>
                    <a:lnTo>
                      <a:pt x="283" y="28"/>
                    </a:lnTo>
                    <a:lnTo>
                      <a:pt x="273" y="15"/>
                    </a:lnTo>
                    <a:lnTo>
                      <a:pt x="269" y="11"/>
                    </a:lnTo>
                    <a:lnTo>
                      <a:pt x="265" y="7"/>
                    </a:lnTo>
                    <a:lnTo>
                      <a:pt x="259" y="4"/>
                    </a:lnTo>
                    <a:lnTo>
                      <a:pt x="253" y="2"/>
                    </a:lnTo>
                    <a:lnTo>
                      <a:pt x="242" y="0"/>
                    </a:lnTo>
                    <a:lnTo>
                      <a:pt x="229" y="1"/>
                    </a:lnTo>
                    <a:lnTo>
                      <a:pt x="212" y="2"/>
                    </a:lnTo>
                    <a:lnTo>
                      <a:pt x="194" y="7"/>
                    </a:lnTo>
                    <a:lnTo>
                      <a:pt x="168" y="13"/>
                    </a:lnTo>
                    <a:lnTo>
                      <a:pt x="144" y="20"/>
                    </a:lnTo>
                    <a:lnTo>
                      <a:pt x="119" y="26"/>
                    </a:lnTo>
                    <a:lnTo>
                      <a:pt x="97" y="32"/>
                    </a:lnTo>
                    <a:lnTo>
                      <a:pt x="73" y="38"/>
                    </a:lnTo>
                    <a:lnTo>
                      <a:pt x="49" y="43"/>
                    </a:lnTo>
                    <a:lnTo>
                      <a:pt x="24" y="47"/>
                    </a:lnTo>
                    <a:lnTo>
                      <a:pt x="0" y="52"/>
                    </a:lnTo>
                    <a:lnTo>
                      <a:pt x="3" y="66"/>
                    </a:lnTo>
                    <a:lnTo>
                      <a:pt x="6" y="79"/>
                    </a:lnTo>
                    <a:lnTo>
                      <a:pt x="8" y="90"/>
                    </a:lnTo>
                    <a:lnTo>
                      <a:pt x="10" y="102"/>
                    </a:lnTo>
                    <a:lnTo>
                      <a:pt x="11" y="112"/>
                    </a:lnTo>
                    <a:lnTo>
                      <a:pt x="13" y="124"/>
                    </a:lnTo>
                    <a:lnTo>
                      <a:pt x="15" y="136"/>
                    </a:lnTo>
                    <a:lnTo>
                      <a:pt x="19" y="152"/>
                    </a:lnTo>
                    <a:close/>
                  </a:path>
                </a:pathLst>
              </a:custGeom>
              <a:solidFill>
                <a:srgbClr val="CCA68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45" name="Freeform 353"/>
              <p:cNvSpPr>
                <a:spLocks/>
              </p:cNvSpPr>
              <p:nvPr/>
            </p:nvSpPr>
            <p:spPr bwMode="auto">
              <a:xfrm>
                <a:off x="5648325" y="3721101"/>
                <a:ext cx="55563" cy="26988"/>
              </a:xfrm>
              <a:custGeom>
                <a:avLst/>
                <a:gdLst/>
                <a:ahLst/>
                <a:cxnLst>
                  <a:cxn ang="0">
                    <a:pos x="45" y="146"/>
                  </a:cxn>
                  <a:cxn ang="0">
                    <a:pos x="84" y="147"/>
                  </a:cxn>
                  <a:cxn ang="0">
                    <a:pos x="116" y="146"/>
                  </a:cxn>
                  <a:cxn ang="0">
                    <a:pos x="154" y="132"/>
                  </a:cxn>
                  <a:cxn ang="0">
                    <a:pos x="189" y="113"/>
                  </a:cxn>
                  <a:cxn ang="0">
                    <a:pos x="204" y="103"/>
                  </a:cxn>
                  <a:cxn ang="0">
                    <a:pos x="220" y="93"/>
                  </a:cxn>
                  <a:cxn ang="0">
                    <a:pos x="235" y="83"/>
                  </a:cxn>
                  <a:cxn ang="0">
                    <a:pos x="248" y="79"/>
                  </a:cxn>
                  <a:cxn ang="0">
                    <a:pos x="263" y="85"/>
                  </a:cxn>
                  <a:cxn ang="0">
                    <a:pos x="281" y="92"/>
                  </a:cxn>
                  <a:cxn ang="0">
                    <a:pos x="297" y="97"/>
                  </a:cxn>
                  <a:cxn ang="0">
                    <a:pos x="305" y="105"/>
                  </a:cxn>
                  <a:cxn ang="0">
                    <a:pos x="309" y="112"/>
                  </a:cxn>
                  <a:cxn ang="0">
                    <a:pos x="311" y="121"/>
                  </a:cxn>
                  <a:cxn ang="0">
                    <a:pos x="322" y="138"/>
                  </a:cxn>
                  <a:cxn ang="0">
                    <a:pos x="332" y="148"/>
                  </a:cxn>
                  <a:cxn ang="0">
                    <a:pos x="341" y="152"/>
                  </a:cxn>
                  <a:cxn ang="0">
                    <a:pos x="345" y="145"/>
                  </a:cxn>
                  <a:cxn ang="0">
                    <a:pos x="344" y="135"/>
                  </a:cxn>
                  <a:cxn ang="0">
                    <a:pos x="335" y="113"/>
                  </a:cxn>
                  <a:cxn ang="0">
                    <a:pos x="320" y="82"/>
                  </a:cxn>
                  <a:cxn ang="0">
                    <a:pos x="301" y="55"/>
                  </a:cxn>
                  <a:cxn ang="0">
                    <a:pos x="283" y="27"/>
                  </a:cxn>
                  <a:cxn ang="0">
                    <a:pos x="269" y="10"/>
                  </a:cxn>
                  <a:cxn ang="0">
                    <a:pos x="259" y="3"/>
                  </a:cxn>
                  <a:cxn ang="0">
                    <a:pos x="242" y="0"/>
                  </a:cxn>
                  <a:cxn ang="0">
                    <a:pos x="212" y="3"/>
                  </a:cxn>
                  <a:cxn ang="0">
                    <a:pos x="168" y="14"/>
                  </a:cxn>
                  <a:cxn ang="0">
                    <a:pos x="119" y="27"/>
                  </a:cxn>
                  <a:cxn ang="0">
                    <a:pos x="73" y="39"/>
                  </a:cxn>
                  <a:cxn ang="0">
                    <a:pos x="24" y="48"/>
                  </a:cxn>
                  <a:cxn ang="0">
                    <a:pos x="3" y="67"/>
                  </a:cxn>
                  <a:cxn ang="0">
                    <a:pos x="8" y="89"/>
                  </a:cxn>
                  <a:cxn ang="0">
                    <a:pos x="11" y="110"/>
                  </a:cxn>
                  <a:cxn ang="0">
                    <a:pos x="15" y="133"/>
                  </a:cxn>
                </a:cxnLst>
                <a:rect l="0" t="0" r="r" b="b"/>
                <a:pathLst>
                  <a:path w="347" h="153">
                    <a:moveTo>
                      <a:pt x="19" y="148"/>
                    </a:moveTo>
                    <a:lnTo>
                      <a:pt x="45" y="146"/>
                    </a:lnTo>
                    <a:lnTo>
                      <a:pt x="67" y="147"/>
                    </a:lnTo>
                    <a:lnTo>
                      <a:pt x="84" y="147"/>
                    </a:lnTo>
                    <a:lnTo>
                      <a:pt x="101" y="148"/>
                    </a:lnTo>
                    <a:lnTo>
                      <a:pt x="116" y="146"/>
                    </a:lnTo>
                    <a:lnTo>
                      <a:pt x="134" y="142"/>
                    </a:lnTo>
                    <a:lnTo>
                      <a:pt x="154" y="132"/>
                    </a:lnTo>
                    <a:lnTo>
                      <a:pt x="182" y="119"/>
                    </a:lnTo>
                    <a:lnTo>
                      <a:pt x="189" y="113"/>
                    </a:lnTo>
                    <a:lnTo>
                      <a:pt x="197" y="108"/>
                    </a:lnTo>
                    <a:lnTo>
                      <a:pt x="204" y="103"/>
                    </a:lnTo>
                    <a:lnTo>
                      <a:pt x="212" y="98"/>
                    </a:lnTo>
                    <a:lnTo>
                      <a:pt x="220" y="93"/>
                    </a:lnTo>
                    <a:lnTo>
                      <a:pt x="228" y="88"/>
                    </a:lnTo>
                    <a:lnTo>
                      <a:pt x="235" y="83"/>
                    </a:lnTo>
                    <a:lnTo>
                      <a:pt x="242" y="79"/>
                    </a:lnTo>
                    <a:lnTo>
                      <a:pt x="248" y="79"/>
                    </a:lnTo>
                    <a:lnTo>
                      <a:pt x="255" y="82"/>
                    </a:lnTo>
                    <a:lnTo>
                      <a:pt x="263" y="85"/>
                    </a:lnTo>
                    <a:lnTo>
                      <a:pt x="272" y="89"/>
                    </a:lnTo>
                    <a:lnTo>
                      <a:pt x="281" y="92"/>
                    </a:lnTo>
                    <a:lnTo>
                      <a:pt x="290" y="95"/>
                    </a:lnTo>
                    <a:lnTo>
                      <a:pt x="297" y="97"/>
                    </a:lnTo>
                    <a:lnTo>
                      <a:pt x="303" y="99"/>
                    </a:lnTo>
                    <a:lnTo>
                      <a:pt x="305" y="105"/>
                    </a:lnTo>
                    <a:lnTo>
                      <a:pt x="308" y="109"/>
                    </a:lnTo>
                    <a:lnTo>
                      <a:pt x="309" y="112"/>
                    </a:lnTo>
                    <a:lnTo>
                      <a:pt x="310" y="115"/>
                    </a:lnTo>
                    <a:lnTo>
                      <a:pt x="311" y="121"/>
                    </a:lnTo>
                    <a:lnTo>
                      <a:pt x="315" y="130"/>
                    </a:lnTo>
                    <a:lnTo>
                      <a:pt x="322" y="138"/>
                    </a:lnTo>
                    <a:lnTo>
                      <a:pt x="329" y="146"/>
                    </a:lnTo>
                    <a:lnTo>
                      <a:pt x="332" y="148"/>
                    </a:lnTo>
                    <a:lnTo>
                      <a:pt x="337" y="151"/>
                    </a:lnTo>
                    <a:lnTo>
                      <a:pt x="341" y="152"/>
                    </a:lnTo>
                    <a:lnTo>
                      <a:pt x="347" y="153"/>
                    </a:lnTo>
                    <a:lnTo>
                      <a:pt x="345" y="145"/>
                    </a:lnTo>
                    <a:lnTo>
                      <a:pt x="344" y="141"/>
                    </a:lnTo>
                    <a:lnTo>
                      <a:pt x="344" y="135"/>
                    </a:lnTo>
                    <a:lnTo>
                      <a:pt x="344" y="129"/>
                    </a:lnTo>
                    <a:lnTo>
                      <a:pt x="335" y="113"/>
                    </a:lnTo>
                    <a:lnTo>
                      <a:pt x="328" y="97"/>
                    </a:lnTo>
                    <a:lnTo>
                      <a:pt x="320" y="82"/>
                    </a:lnTo>
                    <a:lnTo>
                      <a:pt x="312" y="69"/>
                    </a:lnTo>
                    <a:lnTo>
                      <a:pt x="301" y="55"/>
                    </a:lnTo>
                    <a:lnTo>
                      <a:pt x="292" y="42"/>
                    </a:lnTo>
                    <a:lnTo>
                      <a:pt x="283" y="27"/>
                    </a:lnTo>
                    <a:lnTo>
                      <a:pt x="273" y="15"/>
                    </a:lnTo>
                    <a:lnTo>
                      <a:pt x="269" y="10"/>
                    </a:lnTo>
                    <a:lnTo>
                      <a:pt x="265" y="6"/>
                    </a:lnTo>
                    <a:lnTo>
                      <a:pt x="259" y="3"/>
                    </a:lnTo>
                    <a:lnTo>
                      <a:pt x="253" y="1"/>
                    </a:lnTo>
                    <a:lnTo>
                      <a:pt x="242" y="0"/>
                    </a:lnTo>
                    <a:lnTo>
                      <a:pt x="229" y="1"/>
                    </a:lnTo>
                    <a:lnTo>
                      <a:pt x="212" y="3"/>
                    </a:lnTo>
                    <a:lnTo>
                      <a:pt x="194" y="8"/>
                    </a:lnTo>
                    <a:lnTo>
                      <a:pt x="168" y="14"/>
                    </a:lnTo>
                    <a:lnTo>
                      <a:pt x="144" y="21"/>
                    </a:lnTo>
                    <a:lnTo>
                      <a:pt x="119" y="27"/>
                    </a:lnTo>
                    <a:lnTo>
                      <a:pt x="97" y="33"/>
                    </a:lnTo>
                    <a:lnTo>
                      <a:pt x="73" y="39"/>
                    </a:lnTo>
                    <a:lnTo>
                      <a:pt x="49" y="44"/>
                    </a:lnTo>
                    <a:lnTo>
                      <a:pt x="24" y="48"/>
                    </a:lnTo>
                    <a:lnTo>
                      <a:pt x="0" y="53"/>
                    </a:lnTo>
                    <a:lnTo>
                      <a:pt x="3" y="67"/>
                    </a:lnTo>
                    <a:lnTo>
                      <a:pt x="6" y="79"/>
                    </a:lnTo>
                    <a:lnTo>
                      <a:pt x="8" y="89"/>
                    </a:lnTo>
                    <a:lnTo>
                      <a:pt x="10" y="100"/>
                    </a:lnTo>
                    <a:lnTo>
                      <a:pt x="11" y="110"/>
                    </a:lnTo>
                    <a:lnTo>
                      <a:pt x="13" y="121"/>
                    </a:lnTo>
                    <a:lnTo>
                      <a:pt x="15" y="133"/>
                    </a:lnTo>
                    <a:lnTo>
                      <a:pt x="19" y="148"/>
                    </a:lnTo>
                    <a:close/>
                  </a:path>
                </a:pathLst>
              </a:custGeom>
              <a:solidFill>
                <a:srgbClr val="D6B09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46" name="Freeform 354"/>
              <p:cNvSpPr>
                <a:spLocks/>
              </p:cNvSpPr>
              <p:nvPr/>
            </p:nvSpPr>
            <p:spPr bwMode="auto">
              <a:xfrm>
                <a:off x="5648325" y="3721101"/>
                <a:ext cx="55563" cy="26988"/>
              </a:xfrm>
              <a:custGeom>
                <a:avLst/>
                <a:gdLst/>
                <a:ahLst/>
                <a:cxnLst>
                  <a:cxn ang="0">
                    <a:pos x="44" y="144"/>
                  </a:cxn>
                  <a:cxn ang="0">
                    <a:pos x="83" y="144"/>
                  </a:cxn>
                  <a:cxn ang="0">
                    <a:pos x="115" y="142"/>
                  </a:cxn>
                  <a:cxn ang="0">
                    <a:pos x="153" y="128"/>
                  </a:cxn>
                  <a:cxn ang="0">
                    <a:pos x="187" y="109"/>
                  </a:cxn>
                  <a:cxn ang="0">
                    <a:pos x="202" y="99"/>
                  </a:cxn>
                  <a:cxn ang="0">
                    <a:pos x="220" y="90"/>
                  </a:cxn>
                  <a:cxn ang="0">
                    <a:pos x="235" y="81"/>
                  </a:cxn>
                  <a:cxn ang="0">
                    <a:pos x="248" y="77"/>
                  </a:cxn>
                  <a:cxn ang="0">
                    <a:pos x="264" y="82"/>
                  </a:cxn>
                  <a:cxn ang="0">
                    <a:pos x="283" y="89"/>
                  </a:cxn>
                  <a:cxn ang="0">
                    <a:pos x="299" y="93"/>
                  </a:cxn>
                  <a:cxn ang="0">
                    <a:pos x="309" y="100"/>
                  </a:cxn>
                  <a:cxn ang="0">
                    <a:pos x="311" y="108"/>
                  </a:cxn>
                  <a:cxn ang="0">
                    <a:pos x="312" y="115"/>
                  </a:cxn>
                  <a:cxn ang="0">
                    <a:pos x="314" y="123"/>
                  </a:cxn>
                  <a:cxn ang="0">
                    <a:pos x="325" y="136"/>
                  </a:cxn>
                  <a:cxn ang="0">
                    <a:pos x="335" y="147"/>
                  </a:cxn>
                  <a:cxn ang="0">
                    <a:pos x="343" y="144"/>
                  </a:cxn>
                  <a:cxn ang="0">
                    <a:pos x="343" y="136"/>
                  </a:cxn>
                  <a:cxn ang="0">
                    <a:pos x="337" y="113"/>
                  </a:cxn>
                  <a:cxn ang="0">
                    <a:pos x="321" y="82"/>
                  </a:cxn>
                  <a:cxn ang="0">
                    <a:pos x="302" y="54"/>
                  </a:cxn>
                  <a:cxn ang="0">
                    <a:pos x="283" y="27"/>
                  </a:cxn>
                  <a:cxn ang="0">
                    <a:pos x="269" y="9"/>
                  </a:cxn>
                  <a:cxn ang="0">
                    <a:pos x="259" y="2"/>
                  </a:cxn>
                  <a:cxn ang="0">
                    <a:pos x="242" y="0"/>
                  </a:cxn>
                  <a:cxn ang="0">
                    <a:pos x="212" y="3"/>
                  </a:cxn>
                  <a:cxn ang="0">
                    <a:pos x="168" y="15"/>
                  </a:cxn>
                  <a:cxn ang="0">
                    <a:pos x="119" y="28"/>
                  </a:cxn>
                  <a:cxn ang="0">
                    <a:pos x="73" y="40"/>
                  </a:cxn>
                  <a:cxn ang="0">
                    <a:pos x="24" y="49"/>
                  </a:cxn>
                  <a:cxn ang="0">
                    <a:pos x="3" y="67"/>
                  </a:cxn>
                  <a:cxn ang="0">
                    <a:pos x="8" y="89"/>
                  </a:cxn>
                  <a:cxn ang="0">
                    <a:pos x="10" y="109"/>
                  </a:cxn>
                  <a:cxn ang="0">
                    <a:pos x="14" y="131"/>
                  </a:cxn>
                </a:cxnLst>
                <a:rect l="0" t="0" r="r" b="b"/>
                <a:pathLst>
                  <a:path w="345" h="151">
                    <a:moveTo>
                      <a:pt x="18" y="146"/>
                    </a:moveTo>
                    <a:lnTo>
                      <a:pt x="44" y="144"/>
                    </a:lnTo>
                    <a:lnTo>
                      <a:pt x="65" y="144"/>
                    </a:lnTo>
                    <a:lnTo>
                      <a:pt x="83" y="144"/>
                    </a:lnTo>
                    <a:lnTo>
                      <a:pt x="100" y="145"/>
                    </a:lnTo>
                    <a:lnTo>
                      <a:pt x="115" y="142"/>
                    </a:lnTo>
                    <a:lnTo>
                      <a:pt x="133" y="138"/>
                    </a:lnTo>
                    <a:lnTo>
                      <a:pt x="153" y="128"/>
                    </a:lnTo>
                    <a:lnTo>
                      <a:pt x="180" y="115"/>
                    </a:lnTo>
                    <a:lnTo>
                      <a:pt x="187" y="109"/>
                    </a:lnTo>
                    <a:lnTo>
                      <a:pt x="194" y="105"/>
                    </a:lnTo>
                    <a:lnTo>
                      <a:pt x="202" y="99"/>
                    </a:lnTo>
                    <a:lnTo>
                      <a:pt x="211" y="95"/>
                    </a:lnTo>
                    <a:lnTo>
                      <a:pt x="220" y="90"/>
                    </a:lnTo>
                    <a:lnTo>
                      <a:pt x="228" y="86"/>
                    </a:lnTo>
                    <a:lnTo>
                      <a:pt x="235" y="81"/>
                    </a:lnTo>
                    <a:lnTo>
                      <a:pt x="242" y="77"/>
                    </a:lnTo>
                    <a:lnTo>
                      <a:pt x="248" y="77"/>
                    </a:lnTo>
                    <a:lnTo>
                      <a:pt x="255" y="79"/>
                    </a:lnTo>
                    <a:lnTo>
                      <a:pt x="264" y="82"/>
                    </a:lnTo>
                    <a:lnTo>
                      <a:pt x="274" y="86"/>
                    </a:lnTo>
                    <a:lnTo>
                      <a:pt x="283" y="89"/>
                    </a:lnTo>
                    <a:lnTo>
                      <a:pt x="292" y="92"/>
                    </a:lnTo>
                    <a:lnTo>
                      <a:pt x="299" y="93"/>
                    </a:lnTo>
                    <a:lnTo>
                      <a:pt x="307" y="95"/>
                    </a:lnTo>
                    <a:lnTo>
                      <a:pt x="309" y="100"/>
                    </a:lnTo>
                    <a:lnTo>
                      <a:pt x="310" y="105"/>
                    </a:lnTo>
                    <a:lnTo>
                      <a:pt x="311" y="108"/>
                    </a:lnTo>
                    <a:lnTo>
                      <a:pt x="312" y="112"/>
                    </a:lnTo>
                    <a:lnTo>
                      <a:pt x="312" y="115"/>
                    </a:lnTo>
                    <a:lnTo>
                      <a:pt x="313" y="119"/>
                    </a:lnTo>
                    <a:lnTo>
                      <a:pt x="314" y="123"/>
                    </a:lnTo>
                    <a:lnTo>
                      <a:pt x="318" y="130"/>
                    </a:lnTo>
                    <a:lnTo>
                      <a:pt x="325" y="136"/>
                    </a:lnTo>
                    <a:lnTo>
                      <a:pt x="330" y="143"/>
                    </a:lnTo>
                    <a:lnTo>
                      <a:pt x="335" y="147"/>
                    </a:lnTo>
                    <a:lnTo>
                      <a:pt x="345" y="151"/>
                    </a:lnTo>
                    <a:lnTo>
                      <a:pt x="343" y="144"/>
                    </a:lnTo>
                    <a:lnTo>
                      <a:pt x="343" y="140"/>
                    </a:lnTo>
                    <a:lnTo>
                      <a:pt x="343" y="136"/>
                    </a:lnTo>
                    <a:lnTo>
                      <a:pt x="344" y="130"/>
                    </a:lnTo>
                    <a:lnTo>
                      <a:pt x="337" y="113"/>
                    </a:lnTo>
                    <a:lnTo>
                      <a:pt x="329" y="97"/>
                    </a:lnTo>
                    <a:lnTo>
                      <a:pt x="321" y="82"/>
                    </a:lnTo>
                    <a:lnTo>
                      <a:pt x="313" y="69"/>
                    </a:lnTo>
                    <a:lnTo>
                      <a:pt x="302" y="54"/>
                    </a:lnTo>
                    <a:lnTo>
                      <a:pt x="293" y="41"/>
                    </a:lnTo>
                    <a:lnTo>
                      <a:pt x="283" y="27"/>
                    </a:lnTo>
                    <a:lnTo>
                      <a:pt x="273" y="14"/>
                    </a:lnTo>
                    <a:lnTo>
                      <a:pt x="269" y="9"/>
                    </a:lnTo>
                    <a:lnTo>
                      <a:pt x="265" y="6"/>
                    </a:lnTo>
                    <a:lnTo>
                      <a:pt x="259" y="2"/>
                    </a:lnTo>
                    <a:lnTo>
                      <a:pt x="253" y="1"/>
                    </a:lnTo>
                    <a:lnTo>
                      <a:pt x="242" y="0"/>
                    </a:lnTo>
                    <a:lnTo>
                      <a:pt x="229" y="1"/>
                    </a:lnTo>
                    <a:lnTo>
                      <a:pt x="212" y="3"/>
                    </a:lnTo>
                    <a:lnTo>
                      <a:pt x="194" y="9"/>
                    </a:lnTo>
                    <a:lnTo>
                      <a:pt x="168" y="15"/>
                    </a:lnTo>
                    <a:lnTo>
                      <a:pt x="144" y="22"/>
                    </a:lnTo>
                    <a:lnTo>
                      <a:pt x="119" y="28"/>
                    </a:lnTo>
                    <a:lnTo>
                      <a:pt x="97" y="34"/>
                    </a:lnTo>
                    <a:lnTo>
                      <a:pt x="73" y="40"/>
                    </a:lnTo>
                    <a:lnTo>
                      <a:pt x="49" y="45"/>
                    </a:lnTo>
                    <a:lnTo>
                      <a:pt x="24" y="49"/>
                    </a:lnTo>
                    <a:lnTo>
                      <a:pt x="0" y="54"/>
                    </a:lnTo>
                    <a:lnTo>
                      <a:pt x="3" y="67"/>
                    </a:lnTo>
                    <a:lnTo>
                      <a:pt x="6" y="79"/>
                    </a:lnTo>
                    <a:lnTo>
                      <a:pt x="8" y="89"/>
                    </a:lnTo>
                    <a:lnTo>
                      <a:pt x="10" y="99"/>
                    </a:lnTo>
                    <a:lnTo>
                      <a:pt x="10" y="109"/>
                    </a:lnTo>
                    <a:lnTo>
                      <a:pt x="12" y="119"/>
                    </a:lnTo>
                    <a:lnTo>
                      <a:pt x="14" y="131"/>
                    </a:lnTo>
                    <a:lnTo>
                      <a:pt x="18" y="146"/>
                    </a:lnTo>
                    <a:close/>
                  </a:path>
                </a:pathLst>
              </a:custGeom>
              <a:solidFill>
                <a:srgbClr val="E0BD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47" name="Freeform 355"/>
              <p:cNvSpPr>
                <a:spLocks/>
              </p:cNvSpPr>
              <p:nvPr/>
            </p:nvSpPr>
            <p:spPr bwMode="auto">
              <a:xfrm>
                <a:off x="5648325" y="3721101"/>
                <a:ext cx="55563" cy="26988"/>
              </a:xfrm>
              <a:custGeom>
                <a:avLst/>
                <a:gdLst/>
                <a:ahLst/>
                <a:cxnLst>
                  <a:cxn ang="0">
                    <a:pos x="44" y="141"/>
                  </a:cxn>
                  <a:cxn ang="0">
                    <a:pos x="82" y="141"/>
                  </a:cxn>
                  <a:cxn ang="0">
                    <a:pos x="112" y="140"/>
                  </a:cxn>
                  <a:cxn ang="0">
                    <a:pos x="150" y="127"/>
                  </a:cxn>
                  <a:cxn ang="0">
                    <a:pos x="183" y="108"/>
                  </a:cxn>
                  <a:cxn ang="0">
                    <a:pos x="201" y="97"/>
                  </a:cxn>
                  <a:cxn ang="0">
                    <a:pos x="219" y="88"/>
                  </a:cxn>
                  <a:cxn ang="0">
                    <a:pos x="235" y="80"/>
                  </a:cxn>
                  <a:cxn ang="0">
                    <a:pos x="248" y="76"/>
                  </a:cxn>
                  <a:cxn ang="0">
                    <a:pos x="265" y="81"/>
                  </a:cxn>
                  <a:cxn ang="0">
                    <a:pos x="284" y="87"/>
                  </a:cxn>
                  <a:cxn ang="0">
                    <a:pos x="301" y="91"/>
                  </a:cxn>
                  <a:cxn ang="0">
                    <a:pos x="311" y="98"/>
                  </a:cxn>
                  <a:cxn ang="0">
                    <a:pos x="312" y="107"/>
                  </a:cxn>
                  <a:cxn ang="0">
                    <a:pos x="313" y="114"/>
                  </a:cxn>
                  <a:cxn ang="0">
                    <a:pos x="316" y="122"/>
                  </a:cxn>
                  <a:cxn ang="0">
                    <a:pos x="326" y="133"/>
                  </a:cxn>
                  <a:cxn ang="0">
                    <a:pos x="331" y="141"/>
                  </a:cxn>
                  <a:cxn ang="0">
                    <a:pos x="338" y="147"/>
                  </a:cxn>
                  <a:cxn ang="0">
                    <a:pos x="342" y="143"/>
                  </a:cxn>
                  <a:cxn ang="0">
                    <a:pos x="343" y="137"/>
                  </a:cxn>
                  <a:cxn ang="0">
                    <a:pos x="337" y="114"/>
                  </a:cxn>
                  <a:cxn ang="0">
                    <a:pos x="322" y="83"/>
                  </a:cxn>
                  <a:cxn ang="0">
                    <a:pos x="303" y="54"/>
                  </a:cxn>
                  <a:cxn ang="0">
                    <a:pos x="283" y="27"/>
                  </a:cxn>
                  <a:cxn ang="0">
                    <a:pos x="269" y="9"/>
                  </a:cxn>
                  <a:cxn ang="0">
                    <a:pos x="259" y="2"/>
                  </a:cxn>
                  <a:cxn ang="0">
                    <a:pos x="242" y="0"/>
                  </a:cxn>
                  <a:cxn ang="0">
                    <a:pos x="212" y="5"/>
                  </a:cxn>
                  <a:cxn ang="0">
                    <a:pos x="168" y="17"/>
                  </a:cxn>
                  <a:cxn ang="0">
                    <a:pos x="119" y="30"/>
                  </a:cxn>
                  <a:cxn ang="0">
                    <a:pos x="73" y="42"/>
                  </a:cxn>
                  <a:cxn ang="0">
                    <a:pos x="24" y="51"/>
                  </a:cxn>
                  <a:cxn ang="0">
                    <a:pos x="3" y="69"/>
                  </a:cxn>
                  <a:cxn ang="0">
                    <a:pos x="8" y="90"/>
                  </a:cxn>
                  <a:cxn ang="0">
                    <a:pos x="10" y="108"/>
                  </a:cxn>
                  <a:cxn ang="0">
                    <a:pos x="14" y="128"/>
                  </a:cxn>
                </a:cxnLst>
                <a:rect l="0" t="0" r="r" b="b"/>
                <a:pathLst>
                  <a:path w="344" h="150">
                    <a:moveTo>
                      <a:pt x="18" y="143"/>
                    </a:moveTo>
                    <a:lnTo>
                      <a:pt x="44" y="141"/>
                    </a:lnTo>
                    <a:lnTo>
                      <a:pt x="65" y="141"/>
                    </a:lnTo>
                    <a:lnTo>
                      <a:pt x="82" y="141"/>
                    </a:lnTo>
                    <a:lnTo>
                      <a:pt x="98" y="142"/>
                    </a:lnTo>
                    <a:lnTo>
                      <a:pt x="112" y="140"/>
                    </a:lnTo>
                    <a:lnTo>
                      <a:pt x="130" y="135"/>
                    </a:lnTo>
                    <a:lnTo>
                      <a:pt x="150" y="127"/>
                    </a:lnTo>
                    <a:lnTo>
                      <a:pt x="177" y="114"/>
                    </a:lnTo>
                    <a:lnTo>
                      <a:pt x="183" y="108"/>
                    </a:lnTo>
                    <a:lnTo>
                      <a:pt x="192" y="102"/>
                    </a:lnTo>
                    <a:lnTo>
                      <a:pt x="201" y="97"/>
                    </a:lnTo>
                    <a:lnTo>
                      <a:pt x="210" y="93"/>
                    </a:lnTo>
                    <a:lnTo>
                      <a:pt x="219" y="88"/>
                    </a:lnTo>
                    <a:lnTo>
                      <a:pt x="227" y="84"/>
                    </a:lnTo>
                    <a:lnTo>
                      <a:pt x="235" y="80"/>
                    </a:lnTo>
                    <a:lnTo>
                      <a:pt x="242" y="76"/>
                    </a:lnTo>
                    <a:lnTo>
                      <a:pt x="248" y="76"/>
                    </a:lnTo>
                    <a:lnTo>
                      <a:pt x="256" y="78"/>
                    </a:lnTo>
                    <a:lnTo>
                      <a:pt x="265" y="81"/>
                    </a:lnTo>
                    <a:lnTo>
                      <a:pt x="275" y="84"/>
                    </a:lnTo>
                    <a:lnTo>
                      <a:pt x="284" y="87"/>
                    </a:lnTo>
                    <a:lnTo>
                      <a:pt x="293" y="90"/>
                    </a:lnTo>
                    <a:lnTo>
                      <a:pt x="301" y="91"/>
                    </a:lnTo>
                    <a:lnTo>
                      <a:pt x="309" y="93"/>
                    </a:lnTo>
                    <a:lnTo>
                      <a:pt x="311" y="98"/>
                    </a:lnTo>
                    <a:lnTo>
                      <a:pt x="312" y="103"/>
                    </a:lnTo>
                    <a:lnTo>
                      <a:pt x="312" y="107"/>
                    </a:lnTo>
                    <a:lnTo>
                      <a:pt x="313" y="111"/>
                    </a:lnTo>
                    <a:lnTo>
                      <a:pt x="313" y="114"/>
                    </a:lnTo>
                    <a:lnTo>
                      <a:pt x="315" y="118"/>
                    </a:lnTo>
                    <a:lnTo>
                      <a:pt x="316" y="122"/>
                    </a:lnTo>
                    <a:lnTo>
                      <a:pt x="320" y="129"/>
                    </a:lnTo>
                    <a:lnTo>
                      <a:pt x="326" y="133"/>
                    </a:lnTo>
                    <a:lnTo>
                      <a:pt x="330" y="139"/>
                    </a:lnTo>
                    <a:lnTo>
                      <a:pt x="331" y="141"/>
                    </a:lnTo>
                    <a:lnTo>
                      <a:pt x="334" y="144"/>
                    </a:lnTo>
                    <a:lnTo>
                      <a:pt x="338" y="147"/>
                    </a:lnTo>
                    <a:lnTo>
                      <a:pt x="344" y="150"/>
                    </a:lnTo>
                    <a:lnTo>
                      <a:pt x="342" y="143"/>
                    </a:lnTo>
                    <a:lnTo>
                      <a:pt x="343" y="140"/>
                    </a:lnTo>
                    <a:lnTo>
                      <a:pt x="343" y="137"/>
                    </a:lnTo>
                    <a:lnTo>
                      <a:pt x="344" y="132"/>
                    </a:lnTo>
                    <a:lnTo>
                      <a:pt x="337" y="114"/>
                    </a:lnTo>
                    <a:lnTo>
                      <a:pt x="330" y="98"/>
                    </a:lnTo>
                    <a:lnTo>
                      <a:pt x="322" y="83"/>
                    </a:lnTo>
                    <a:lnTo>
                      <a:pt x="314" y="69"/>
                    </a:lnTo>
                    <a:lnTo>
                      <a:pt x="303" y="54"/>
                    </a:lnTo>
                    <a:lnTo>
                      <a:pt x="293" y="41"/>
                    </a:lnTo>
                    <a:lnTo>
                      <a:pt x="283" y="27"/>
                    </a:lnTo>
                    <a:lnTo>
                      <a:pt x="273" y="14"/>
                    </a:lnTo>
                    <a:lnTo>
                      <a:pt x="269" y="9"/>
                    </a:lnTo>
                    <a:lnTo>
                      <a:pt x="265" y="6"/>
                    </a:lnTo>
                    <a:lnTo>
                      <a:pt x="259" y="2"/>
                    </a:lnTo>
                    <a:lnTo>
                      <a:pt x="253" y="1"/>
                    </a:lnTo>
                    <a:lnTo>
                      <a:pt x="242" y="0"/>
                    </a:lnTo>
                    <a:lnTo>
                      <a:pt x="229" y="2"/>
                    </a:lnTo>
                    <a:lnTo>
                      <a:pt x="212" y="5"/>
                    </a:lnTo>
                    <a:lnTo>
                      <a:pt x="194" y="11"/>
                    </a:lnTo>
                    <a:lnTo>
                      <a:pt x="168" y="17"/>
                    </a:lnTo>
                    <a:lnTo>
                      <a:pt x="144" y="24"/>
                    </a:lnTo>
                    <a:lnTo>
                      <a:pt x="119" y="30"/>
                    </a:lnTo>
                    <a:lnTo>
                      <a:pt x="97" y="36"/>
                    </a:lnTo>
                    <a:lnTo>
                      <a:pt x="73" y="42"/>
                    </a:lnTo>
                    <a:lnTo>
                      <a:pt x="49" y="47"/>
                    </a:lnTo>
                    <a:lnTo>
                      <a:pt x="24" y="51"/>
                    </a:lnTo>
                    <a:lnTo>
                      <a:pt x="0" y="56"/>
                    </a:lnTo>
                    <a:lnTo>
                      <a:pt x="3" y="69"/>
                    </a:lnTo>
                    <a:lnTo>
                      <a:pt x="6" y="81"/>
                    </a:lnTo>
                    <a:lnTo>
                      <a:pt x="8" y="90"/>
                    </a:lnTo>
                    <a:lnTo>
                      <a:pt x="10" y="99"/>
                    </a:lnTo>
                    <a:lnTo>
                      <a:pt x="10" y="108"/>
                    </a:lnTo>
                    <a:lnTo>
                      <a:pt x="12" y="117"/>
                    </a:lnTo>
                    <a:lnTo>
                      <a:pt x="14" y="128"/>
                    </a:lnTo>
                    <a:lnTo>
                      <a:pt x="18" y="143"/>
                    </a:lnTo>
                    <a:close/>
                  </a:path>
                </a:pathLst>
              </a:custGeom>
              <a:solidFill>
                <a:srgbClr val="EDC9B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4" name="Szövegdoboz 3"/>
          <p:cNvSpPr txBox="1"/>
          <p:nvPr/>
        </p:nvSpPr>
        <p:spPr>
          <a:xfrm>
            <a:off x="323528" y="4879090"/>
            <a:ext cx="78819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KELL EGY HELY, AHOL OTTHON ÉREZZÜK MAGUNKAT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8" name="Ellipszis feliratnak 7"/>
          <p:cNvSpPr/>
          <p:nvPr/>
        </p:nvSpPr>
        <p:spPr>
          <a:xfrm>
            <a:off x="5436096" y="2564905"/>
            <a:ext cx="1655313" cy="122858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48" name="Szövegdoboz 747"/>
          <p:cNvSpPr txBox="1"/>
          <p:nvPr/>
        </p:nvSpPr>
        <p:spPr>
          <a:xfrm>
            <a:off x="2274157" y="4005064"/>
            <a:ext cx="4980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solidFill>
                  <a:srgbClr val="FF0000"/>
                </a:solidFill>
              </a:rPr>
              <a:t>KELL EGY JÓ CSAPAT</a:t>
            </a:r>
            <a:endParaRPr lang="hu-H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 animBg="1"/>
      <p:bldP spid="25" grpId="0" animBg="1"/>
      <p:bldP spid="26" grpId="0" animBg="1"/>
      <p:bldP spid="4" grpId="0"/>
      <p:bldP spid="8" grpId="0" animBg="1"/>
      <p:bldP spid="74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39667" y="548680"/>
            <a:ext cx="8640960" cy="59766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23528" y="537029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ÖTVEN ÉV  A FREKVENCIÁK VÉDELMÉBEN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323528" y="1484784"/>
            <a:ext cx="2232248" cy="453650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38"/>
          <p:cNvSpPr/>
          <p:nvPr/>
        </p:nvSpPr>
        <p:spPr>
          <a:xfrm>
            <a:off x="439924" y="1637184"/>
            <a:ext cx="1935832" cy="373603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Ellipszis 48"/>
          <p:cNvSpPr/>
          <p:nvPr/>
        </p:nvSpPr>
        <p:spPr>
          <a:xfrm>
            <a:off x="619944" y="1925216"/>
            <a:ext cx="1575792" cy="272792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878181" y="4640495"/>
            <a:ext cx="1137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PRTMIG</a:t>
            </a:r>
            <a:endParaRPr lang="hu-HU" sz="2000" b="1" dirty="0"/>
          </a:p>
        </p:txBody>
      </p:sp>
      <p:sp>
        <p:nvSpPr>
          <p:cNvPr id="55" name="Szövegdoboz 54"/>
          <p:cNvSpPr txBox="1"/>
          <p:nvPr/>
        </p:nvSpPr>
        <p:spPr>
          <a:xfrm>
            <a:off x="845322" y="2996788"/>
            <a:ext cx="1137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FGI</a:t>
            </a:r>
            <a:endParaRPr lang="hu-HU" sz="3200" dirty="0"/>
          </a:p>
        </p:txBody>
      </p:sp>
      <p:sp>
        <p:nvSpPr>
          <p:cNvPr id="56" name="Szövegdoboz 55"/>
          <p:cNvSpPr txBox="1"/>
          <p:nvPr/>
        </p:nvSpPr>
        <p:spPr>
          <a:xfrm>
            <a:off x="870940" y="5382011"/>
            <a:ext cx="1137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POSTA</a:t>
            </a:r>
            <a:endParaRPr lang="hu-HU" sz="2400" b="1" dirty="0"/>
          </a:p>
        </p:txBody>
      </p:sp>
      <p:sp>
        <p:nvSpPr>
          <p:cNvPr id="57" name="Ellipszis 56"/>
          <p:cNvSpPr/>
          <p:nvPr/>
        </p:nvSpPr>
        <p:spPr>
          <a:xfrm>
            <a:off x="2785255" y="2764498"/>
            <a:ext cx="994657" cy="8122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PTF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58" name="Ellipszis 57"/>
          <p:cNvSpPr/>
          <p:nvPr/>
        </p:nvSpPr>
        <p:spPr>
          <a:xfrm>
            <a:off x="2586844" y="3898979"/>
            <a:ext cx="1224136" cy="18523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FGI</a:t>
            </a:r>
            <a:endParaRPr lang="hu-HU" sz="2800" b="1" dirty="0"/>
          </a:p>
        </p:txBody>
      </p:sp>
      <p:sp>
        <p:nvSpPr>
          <p:cNvPr id="10" name="Ellipszis 9"/>
          <p:cNvSpPr/>
          <p:nvPr/>
        </p:nvSpPr>
        <p:spPr>
          <a:xfrm>
            <a:off x="3859537" y="2323037"/>
            <a:ext cx="1080120" cy="328980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HIF</a:t>
            </a:r>
            <a:endParaRPr lang="hu-HU" sz="2800" b="1" dirty="0"/>
          </a:p>
        </p:txBody>
      </p:sp>
      <p:sp>
        <p:nvSpPr>
          <p:cNvPr id="59" name="Ellipszis 58"/>
          <p:cNvSpPr/>
          <p:nvPr/>
        </p:nvSpPr>
        <p:spPr>
          <a:xfrm>
            <a:off x="4752020" y="2151837"/>
            <a:ext cx="1080120" cy="3558379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HIF</a:t>
            </a:r>
            <a:endParaRPr lang="hu-HU" sz="2800" b="1" dirty="0"/>
          </a:p>
        </p:txBody>
      </p:sp>
      <p:sp>
        <p:nvSpPr>
          <p:cNvPr id="60" name="Ellipszis 59"/>
          <p:cNvSpPr/>
          <p:nvPr/>
        </p:nvSpPr>
        <p:spPr>
          <a:xfrm>
            <a:off x="5682140" y="1945745"/>
            <a:ext cx="1356773" cy="3952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NHH</a:t>
            </a:r>
            <a:endParaRPr lang="hu-HU" sz="2800" b="1" dirty="0"/>
          </a:p>
        </p:txBody>
      </p:sp>
      <p:sp>
        <p:nvSpPr>
          <p:cNvPr id="61" name="Ellipszis 60"/>
          <p:cNvSpPr/>
          <p:nvPr/>
        </p:nvSpPr>
        <p:spPr>
          <a:xfrm>
            <a:off x="7038914" y="1577347"/>
            <a:ext cx="1800200" cy="446855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tx1"/>
                </a:solidFill>
              </a:rPr>
              <a:t>NMHH</a:t>
            </a:r>
            <a:endParaRPr lang="hu-HU" sz="2800" b="1" dirty="0">
              <a:solidFill>
                <a:schemeClr val="tx1"/>
              </a:solidFill>
            </a:endParaRPr>
          </a:p>
        </p:txBody>
      </p:sp>
      <p:sp>
        <p:nvSpPr>
          <p:cNvPr id="11" name="Jobbra nyíl 10"/>
          <p:cNvSpPr/>
          <p:nvPr/>
        </p:nvSpPr>
        <p:spPr>
          <a:xfrm rot="20321722">
            <a:off x="2289862" y="3204440"/>
            <a:ext cx="7657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2" name="Jobbra nyíl 61"/>
          <p:cNvSpPr/>
          <p:nvPr/>
        </p:nvSpPr>
        <p:spPr>
          <a:xfrm rot="2534515">
            <a:off x="2182542" y="401566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3" name="Jobbra nyíl 62"/>
          <p:cNvSpPr/>
          <p:nvPr/>
        </p:nvSpPr>
        <p:spPr>
          <a:xfrm rot="1805557">
            <a:off x="3472475" y="3235491"/>
            <a:ext cx="7657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4" name="Jobbra nyíl 63"/>
          <p:cNvSpPr/>
          <p:nvPr/>
        </p:nvSpPr>
        <p:spPr>
          <a:xfrm rot="19748553">
            <a:off x="3366152" y="412391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1720234" y="1062947"/>
            <a:ext cx="4278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VALAHOL OTTHONRA LELJÜNK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23" y="372978"/>
            <a:ext cx="8599447" cy="5773858"/>
          </a:xfrm>
          <a:prstGeom prst="rect">
            <a:avLst/>
          </a:prstGeom>
        </p:spPr>
      </p:pic>
      <p:sp>
        <p:nvSpPr>
          <p:cNvPr id="36" name="Téglalap 35"/>
          <p:cNvSpPr/>
          <p:nvPr/>
        </p:nvSpPr>
        <p:spPr>
          <a:xfrm>
            <a:off x="239667" y="6146836"/>
            <a:ext cx="2136090" cy="5760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1969-</a:t>
            </a:r>
            <a:r>
              <a:rPr lang="hu-HU" b="1" dirty="0" smtClean="0">
                <a:solidFill>
                  <a:schemeClr val="tx1"/>
                </a:solidFill>
              </a:rPr>
              <a:t>1976-1989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PRTMIG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37" name="Téglalap 36"/>
          <p:cNvSpPr/>
          <p:nvPr/>
        </p:nvSpPr>
        <p:spPr>
          <a:xfrm>
            <a:off x="2375757" y="6146836"/>
            <a:ext cx="135374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tx1"/>
                </a:solidFill>
              </a:rPr>
              <a:t>1989-1993</a:t>
            </a:r>
          </a:p>
          <a:p>
            <a:pPr algn="ctr"/>
            <a:r>
              <a:rPr lang="hu-HU" sz="2000" b="1" dirty="0" smtClean="0">
                <a:solidFill>
                  <a:schemeClr val="tx1"/>
                </a:solidFill>
              </a:rPr>
              <a:t>FGI</a:t>
            </a: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38" name="Téglalap 37"/>
          <p:cNvSpPr/>
          <p:nvPr/>
        </p:nvSpPr>
        <p:spPr>
          <a:xfrm>
            <a:off x="3736370" y="6146836"/>
            <a:ext cx="979646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b="1" dirty="0" smtClean="0"/>
              <a:t>1993-1995</a:t>
            </a:r>
          </a:p>
          <a:p>
            <a:pPr algn="ctr"/>
            <a:r>
              <a:rPr lang="hu-HU" sz="1400" b="1" dirty="0" smtClean="0"/>
              <a:t>HIF</a:t>
            </a:r>
            <a:endParaRPr lang="hu-HU" sz="1400" b="1" dirty="0"/>
          </a:p>
        </p:txBody>
      </p:sp>
      <p:sp>
        <p:nvSpPr>
          <p:cNvPr id="40" name="Téglalap 39"/>
          <p:cNvSpPr/>
          <p:nvPr/>
        </p:nvSpPr>
        <p:spPr>
          <a:xfrm>
            <a:off x="4716016" y="6153250"/>
            <a:ext cx="1111052" cy="5760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1995-2004</a:t>
            </a:r>
          </a:p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HIF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41" name="Téglalap 40"/>
          <p:cNvSpPr/>
          <p:nvPr/>
        </p:nvSpPr>
        <p:spPr>
          <a:xfrm>
            <a:off x="5832140" y="6163806"/>
            <a:ext cx="12961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2004-2010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NHH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42" name="Téglalap 41"/>
          <p:cNvSpPr/>
          <p:nvPr/>
        </p:nvSpPr>
        <p:spPr>
          <a:xfrm>
            <a:off x="7128561" y="6146836"/>
            <a:ext cx="1743412" cy="5760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2010-2019 NMHH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0" y="423134"/>
            <a:ext cx="8575452" cy="5598154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2" y="565652"/>
            <a:ext cx="8613705" cy="5598154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5" y="473602"/>
            <a:ext cx="8596922" cy="5497217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2" y="423134"/>
            <a:ext cx="8600882" cy="5622574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20" y="537029"/>
            <a:ext cx="8433848" cy="5528876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4" y="372978"/>
            <a:ext cx="8640960" cy="5639780"/>
          </a:xfrm>
          <a:prstGeom prst="rect">
            <a:avLst/>
          </a:prstGeom>
        </p:spPr>
      </p:pic>
      <p:pic>
        <p:nvPicPr>
          <p:cNvPr id="48" name="Kép 47" descr="MÜFÓ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9067" y="358616"/>
            <a:ext cx="8693858" cy="575160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523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49" grpId="0" animBg="1"/>
      <p:bldP spid="8" grpId="0"/>
      <p:bldP spid="55" grpId="0"/>
      <p:bldP spid="56" grpId="0"/>
      <p:bldP spid="57" grpId="0" animBg="1"/>
      <p:bldP spid="58" grpId="0" animBg="1"/>
      <p:bldP spid="10" grpId="0" animBg="1"/>
      <p:bldP spid="59" grpId="0" animBg="1"/>
      <p:bldP spid="60" grpId="0" animBg="1"/>
      <p:bldP spid="61" grpId="0" animBg="1"/>
      <p:bldP spid="11" grpId="0" animBg="1"/>
      <p:bldP spid="62" grpId="0" animBg="1"/>
      <p:bldP spid="63" grpId="0" animBg="1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39667" y="548680"/>
            <a:ext cx="8640960" cy="59766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23528" y="537029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ÖTVEN ÉV  A FREKVENCIÁK VÉDELMÉBEN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547664" y="1124744"/>
            <a:ext cx="585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VALAHOL OTTHONRA LELJÜNK</a:t>
            </a: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21416"/>
            <a:ext cx="3623063" cy="262555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20988"/>
            <a:ext cx="3639853" cy="259894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86" y="798639"/>
            <a:ext cx="2357376" cy="3247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37" y="1155982"/>
            <a:ext cx="2323251" cy="293272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44" y="4193050"/>
            <a:ext cx="2409825" cy="2085975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916832"/>
            <a:ext cx="2426812" cy="3896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Kép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29" y="3933056"/>
            <a:ext cx="2609489" cy="2449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2" y="980728"/>
            <a:ext cx="2341438" cy="2777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zövegdoboz 5"/>
          <p:cNvSpPr txBox="1"/>
          <p:nvPr/>
        </p:nvSpPr>
        <p:spPr>
          <a:xfrm>
            <a:off x="755576" y="2500867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Bp.100.as posta pincéje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143454" y="1633392"/>
            <a:ext cx="1695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Kispest Arany János utca 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71246" y="548852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Bp. Gépmadár utca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771800" y="3865308"/>
            <a:ext cx="119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Száva utca</a:t>
            </a:r>
            <a:endParaRPr lang="hu-HU" b="1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4528169" y="2972781"/>
            <a:ext cx="148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Margit sziget</a:t>
            </a:r>
            <a:endParaRPr lang="hu-HU" b="1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4115781" y="4972892"/>
            <a:ext cx="146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Hattyú ház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83430"/>
            <a:ext cx="7884368" cy="44349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861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4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39667" y="548680"/>
            <a:ext cx="8640960" cy="59766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23528" y="537029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ÖTVEN ÉV  A FREKVENCIÁK VÉDELMÉBEN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9" name="Ellipszis 48"/>
          <p:cNvSpPr/>
          <p:nvPr/>
        </p:nvSpPr>
        <p:spPr>
          <a:xfrm>
            <a:off x="239667" y="1226450"/>
            <a:ext cx="8672858" cy="4737993"/>
          </a:xfrm>
          <a:prstGeom prst="ellipse">
            <a:avLst/>
          </a:prstGeom>
          <a:solidFill>
            <a:srgbClr val="4F81BD">
              <a:alpha val="7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6000" b="1" dirty="0">
              <a:solidFill>
                <a:srgbClr val="FF0000"/>
              </a:solidFill>
            </a:endParaRPr>
          </a:p>
          <a:p>
            <a:pPr algn="ctr"/>
            <a:endParaRPr lang="hu-HU" sz="6000" b="1" dirty="0" smtClean="0">
              <a:solidFill>
                <a:srgbClr val="FF0000"/>
              </a:solidFill>
            </a:endParaRPr>
          </a:p>
          <a:p>
            <a:pPr algn="ctr"/>
            <a:endParaRPr lang="hu-HU" sz="6000" b="1" dirty="0">
              <a:solidFill>
                <a:srgbClr val="FF0000"/>
              </a:solidFill>
            </a:endParaRPr>
          </a:p>
          <a:p>
            <a:pPr algn="ctr"/>
            <a:endParaRPr lang="hu-HU" sz="6000" b="1" dirty="0" smtClean="0">
              <a:solidFill>
                <a:srgbClr val="FF0000"/>
              </a:solidFill>
            </a:endParaRPr>
          </a:p>
          <a:p>
            <a:pPr algn="ctr"/>
            <a:endParaRPr lang="hu-HU" sz="6000" b="1" dirty="0">
              <a:solidFill>
                <a:srgbClr val="FF0000"/>
              </a:solidFill>
            </a:endParaRPr>
          </a:p>
        </p:txBody>
      </p:sp>
      <p:sp>
        <p:nvSpPr>
          <p:cNvPr id="55" name="Ellipszis 54"/>
          <p:cNvSpPr/>
          <p:nvPr/>
        </p:nvSpPr>
        <p:spPr>
          <a:xfrm>
            <a:off x="323528" y="3183325"/>
            <a:ext cx="1698034" cy="824244"/>
          </a:xfrm>
          <a:prstGeom prst="ellipse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 smtClean="0">
                <a:solidFill>
                  <a:schemeClr val="tx1"/>
                </a:solidFill>
              </a:rPr>
              <a:t>ORMESZ RENDSZERTERV</a:t>
            </a:r>
            <a:endParaRPr lang="hu-HU" sz="1200" b="1" dirty="0">
              <a:solidFill>
                <a:schemeClr val="tx1"/>
              </a:solidFill>
            </a:endParaRPr>
          </a:p>
        </p:txBody>
      </p:sp>
      <p:sp>
        <p:nvSpPr>
          <p:cNvPr id="56" name="Ellipszis 55"/>
          <p:cNvSpPr/>
          <p:nvPr/>
        </p:nvSpPr>
        <p:spPr>
          <a:xfrm>
            <a:off x="976022" y="4007569"/>
            <a:ext cx="1576072" cy="955537"/>
          </a:xfrm>
          <a:prstGeom prst="ellipse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 MÉRÉSI MÓDSZEREK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57" name="Ellipszis 56"/>
          <p:cNvSpPr/>
          <p:nvPr/>
        </p:nvSpPr>
        <p:spPr>
          <a:xfrm>
            <a:off x="4846458" y="4694267"/>
            <a:ext cx="1139375" cy="778544"/>
          </a:xfrm>
          <a:prstGeom prst="ellipse">
            <a:avLst/>
          </a:prstGeom>
          <a:gradFill flip="none" rotWithShape="1">
            <a:gsLst>
              <a:gs pos="0">
                <a:schemeClr val="accent4">
                  <a:shade val="51000"/>
                  <a:satMod val="130000"/>
                </a:schemeClr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</a:t>
            </a:r>
            <a:endParaRPr lang="hu-H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Ellipszis 57"/>
          <p:cNvSpPr/>
          <p:nvPr/>
        </p:nvSpPr>
        <p:spPr>
          <a:xfrm>
            <a:off x="5209142" y="5201780"/>
            <a:ext cx="1130045" cy="71103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bg1"/>
                </a:solidFill>
              </a:rPr>
              <a:t>SZERKO</a:t>
            </a:r>
            <a:endParaRPr lang="hu-HU" sz="1400" b="1" dirty="0">
              <a:solidFill>
                <a:schemeClr val="bg1"/>
              </a:solidFill>
            </a:endParaRPr>
          </a:p>
        </p:txBody>
      </p:sp>
      <p:sp>
        <p:nvSpPr>
          <p:cNvPr id="59" name="Ellipszis 58"/>
          <p:cNvSpPr/>
          <p:nvPr/>
        </p:nvSpPr>
        <p:spPr>
          <a:xfrm>
            <a:off x="4226711" y="3894029"/>
            <a:ext cx="1125738" cy="728928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MONET</a:t>
            </a:r>
            <a:endParaRPr lang="hu-H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Ellipszis 59"/>
          <p:cNvSpPr/>
          <p:nvPr/>
        </p:nvSpPr>
        <p:spPr>
          <a:xfrm>
            <a:off x="5086375" y="4113105"/>
            <a:ext cx="1008112" cy="552428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KISZME</a:t>
            </a:r>
            <a:endParaRPr lang="hu-H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Ellipszis 60"/>
          <p:cNvSpPr/>
          <p:nvPr/>
        </p:nvSpPr>
        <p:spPr>
          <a:xfrm>
            <a:off x="6103119" y="4322812"/>
            <a:ext cx="955055" cy="504801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EMÍR</a:t>
            </a:r>
            <a:endParaRPr lang="hu-H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Ellipszis 61"/>
          <p:cNvSpPr/>
          <p:nvPr/>
        </p:nvSpPr>
        <p:spPr>
          <a:xfrm>
            <a:off x="5240048" y="2630839"/>
            <a:ext cx="1638488" cy="57578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VÉDA</a:t>
            </a:r>
            <a:endParaRPr lang="hu-H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Ellipszis 62"/>
          <p:cNvSpPr/>
          <p:nvPr/>
        </p:nvSpPr>
        <p:spPr>
          <a:xfrm>
            <a:off x="6023835" y="2493825"/>
            <a:ext cx="1709402" cy="57578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SIMI</a:t>
            </a:r>
            <a:endParaRPr lang="hu-H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Ellipszis 63"/>
          <p:cNvSpPr/>
          <p:nvPr/>
        </p:nvSpPr>
        <p:spPr>
          <a:xfrm>
            <a:off x="6691255" y="4607807"/>
            <a:ext cx="1618570" cy="475732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SZÉP</a:t>
            </a:r>
            <a:endParaRPr lang="hu-H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Ellipszis 64"/>
          <p:cNvSpPr/>
          <p:nvPr/>
        </p:nvSpPr>
        <p:spPr>
          <a:xfrm>
            <a:off x="536799" y="4845673"/>
            <a:ext cx="1166438" cy="765580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Ellipszis 65"/>
          <p:cNvSpPr/>
          <p:nvPr/>
        </p:nvSpPr>
        <p:spPr>
          <a:xfrm>
            <a:off x="2391453" y="3958116"/>
            <a:ext cx="1814129" cy="664841"/>
          </a:xfrm>
          <a:prstGeom prst="ellipse">
            <a:avLst/>
          </a:prstGeom>
          <a:solidFill>
            <a:schemeClr val="accent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Ellipszis 66"/>
          <p:cNvSpPr/>
          <p:nvPr/>
        </p:nvSpPr>
        <p:spPr>
          <a:xfrm>
            <a:off x="6940014" y="2132459"/>
            <a:ext cx="1008112" cy="542465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E-SZMOG</a:t>
            </a:r>
            <a:endParaRPr lang="hu-HU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Ellipszis 67"/>
          <p:cNvSpPr/>
          <p:nvPr/>
        </p:nvSpPr>
        <p:spPr>
          <a:xfrm>
            <a:off x="5731800" y="4728187"/>
            <a:ext cx="1070781" cy="67269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DÁP</a:t>
            </a:r>
            <a:endParaRPr lang="hu-H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Ellipszis 68"/>
          <p:cNvSpPr/>
          <p:nvPr/>
        </p:nvSpPr>
        <p:spPr>
          <a:xfrm>
            <a:off x="4458393" y="1309410"/>
            <a:ext cx="3917398" cy="7621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bg1"/>
                </a:solidFill>
              </a:rPr>
              <a:t>MÉRŐSZOLGÁLATI STRATÉGIÁK</a:t>
            </a:r>
            <a:endParaRPr lang="hu-HU" sz="1600" b="1" dirty="0">
              <a:solidFill>
                <a:schemeClr val="bg1"/>
              </a:solidFill>
            </a:endParaRPr>
          </a:p>
        </p:txBody>
      </p:sp>
      <p:sp>
        <p:nvSpPr>
          <p:cNvPr id="70" name="Ellipszis 69"/>
          <p:cNvSpPr/>
          <p:nvPr/>
        </p:nvSpPr>
        <p:spPr>
          <a:xfrm>
            <a:off x="3883012" y="4976821"/>
            <a:ext cx="1385738" cy="620595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 smtClean="0">
                <a:solidFill>
                  <a:schemeClr val="tx1"/>
                </a:solidFill>
              </a:rPr>
              <a:t>MÉRÉSI KONCEPCIÓ</a:t>
            </a:r>
            <a:endParaRPr lang="hu-HU" sz="1200" b="1" dirty="0">
              <a:solidFill>
                <a:schemeClr val="tx1"/>
              </a:solidFill>
            </a:endParaRPr>
          </a:p>
        </p:txBody>
      </p:sp>
      <p:sp>
        <p:nvSpPr>
          <p:cNvPr id="71" name="Szövegdoboz 70"/>
          <p:cNvSpPr txBox="1"/>
          <p:nvPr/>
        </p:nvSpPr>
        <p:spPr>
          <a:xfrm>
            <a:off x="1741039" y="1494840"/>
            <a:ext cx="30765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0000"/>
                </a:solidFill>
              </a:rPr>
              <a:t>ORMESZ</a:t>
            </a:r>
          </a:p>
          <a:p>
            <a:endParaRPr lang="hu-HU" dirty="0"/>
          </a:p>
        </p:txBody>
      </p:sp>
      <p:sp>
        <p:nvSpPr>
          <p:cNvPr id="72" name="Ellipszis 71"/>
          <p:cNvSpPr/>
          <p:nvPr/>
        </p:nvSpPr>
        <p:spPr>
          <a:xfrm>
            <a:off x="6374433" y="3129814"/>
            <a:ext cx="1572458" cy="674228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MOBIL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73" name="Ellipszis 72"/>
          <p:cNvSpPr/>
          <p:nvPr/>
        </p:nvSpPr>
        <p:spPr>
          <a:xfrm>
            <a:off x="6802581" y="3686598"/>
            <a:ext cx="1731525" cy="641942"/>
          </a:xfrm>
          <a:prstGeom prst="ellipse">
            <a:avLst/>
          </a:prstGeom>
          <a:solidFill>
            <a:schemeClr val="accent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</a:t>
            </a:r>
            <a:endParaRPr lang="hu-H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Ellipszis 73"/>
          <p:cNvSpPr/>
          <p:nvPr/>
        </p:nvSpPr>
        <p:spPr>
          <a:xfrm>
            <a:off x="4997013" y="1988840"/>
            <a:ext cx="2009398" cy="82970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</a:t>
            </a:r>
            <a:endParaRPr lang="hu-H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Ellipszis 74"/>
          <p:cNvSpPr/>
          <p:nvPr/>
        </p:nvSpPr>
        <p:spPr>
          <a:xfrm>
            <a:off x="7648230" y="3017073"/>
            <a:ext cx="1177194" cy="86636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NARNIA</a:t>
            </a:r>
            <a:endParaRPr lang="hu-HU" sz="1400" b="1" dirty="0">
              <a:solidFill>
                <a:schemeClr val="tx1"/>
              </a:solidFill>
            </a:endParaRPr>
          </a:p>
        </p:txBody>
      </p:sp>
      <p:sp>
        <p:nvSpPr>
          <p:cNvPr id="76" name="Ellipszis 75"/>
          <p:cNvSpPr/>
          <p:nvPr/>
        </p:nvSpPr>
        <p:spPr>
          <a:xfrm>
            <a:off x="4846458" y="3333341"/>
            <a:ext cx="1572458" cy="674228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MOBIL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77" name="Ellipszis 76"/>
          <p:cNvSpPr/>
          <p:nvPr/>
        </p:nvSpPr>
        <p:spPr>
          <a:xfrm>
            <a:off x="2345420" y="4546834"/>
            <a:ext cx="1166438" cy="765580"/>
          </a:xfrm>
          <a:prstGeom prst="ellipse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MOBIL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79" name="Folyamatábra: Feldolgozás 78"/>
          <p:cNvSpPr/>
          <p:nvPr/>
        </p:nvSpPr>
        <p:spPr>
          <a:xfrm>
            <a:off x="2139006" y="2495389"/>
            <a:ext cx="694324" cy="523248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ITU</a:t>
            </a:r>
            <a:endParaRPr lang="hu-HU" b="1" dirty="0"/>
          </a:p>
        </p:txBody>
      </p:sp>
      <p:sp>
        <p:nvSpPr>
          <p:cNvPr id="80" name="Folyamatábra: Feldolgozás 79"/>
          <p:cNvSpPr/>
          <p:nvPr/>
        </p:nvSpPr>
        <p:spPr>
          <a:xfrm>
            <a:off x="3054109" y="2507147"/>
            <a:ext cx="694324" cy="523248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CEPT</a:t>
            </a:r>
            <a:endParaRPr lang="hu-HU" b="1" dirty="0"/>
          </a:p>
        </p:txBody>
      </p:sp>
      <p:sp>
        <p:nvSpPr>
          <p:cNvPr id="81" name="Folyamatábra: Feldolgozás 80"/>
          <p:cNvSpPr/>
          <p:nvPr/>
        </p:nvSpPr>
        <p:spPr>
          <a:xfrm>
            <a:off x="4084616" y="2520091"/>
            <a:ext cx="950384" cy="523248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ITU SMHB</a:t>
            </a:r>
            <a:endParaRPr lang="hu-HU" b="1" dirty="0"/>
          </a:p>
        </p:txBody>
      </p:sp>
      <p:sp>
        <p:nvSpPr>
          <p:cNvPr id="82" name="Folyamatábra: Feldolgozás 81"/>
          <p:cNvSpPr/>
          <p:nvPr/>
        </p:nvSpPr>
        <p:spPr>
          <a:xfrm>
            <a:off x="6582981" y="5118015"/>
            <a:ext cx="1150255" cy="523248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ITU SMHB</a:t>
            </a:r>
            <a:endParaRPr lang="hu-HU" b="1" dirty="0"/>
          </a:p>
        </p:txBody>
      </p:sp>
      <p:sp>
        <p:nvSpPr>
          <p:cNvPr id="83" name="Téglalap 82"/>
          <p:cNvSpPr/>
          <p:nvPr/>
        </p:nvSpPr>
        <p:spPr>
          <a:xfrm>
            <a:off x="239667" y="6146836"/>
            <a:ext cx="2136090" cy="5760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1969-</a:t>
            </a:r>
            <a:r>
              <a:rPr lang="hu-HU" b="1" dirty="0" smtClean="0">
                <a:solidFill>
                  <a:schemeClr val="tx1"/>
                </a:solidFill>
              </a:rPr>
              <a:t>1976-1989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PRTMIG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84" name="Téglalap 83"/>
          <p:cNvSpPr/>
          <p:nvPr/>
        </p:nvSpPr>
        <p:spPr>
          <a:xfrm>
            <a:off x="2375757" y="6146836"/>
            <a:ext cx="135374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tx1"/>
                </a:solidFill>
              </a:rPr>
              <a:t>1989-1993</a:t>
            </a:r>
          </a:p>
          <a:p>
            <a:pPr algn="ctr"/>
            <a:r>
              <a:rPr lang="hu-HU" sz="2000" b="1" dirty="0" smtClean="0">
                <a:solidFill>
                  <a:schemeClr val="tx1"/>
                </a:solidFill>
              </a:rPr>
              <a:t>FGI</a:t>
            </a: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85" name="Téglalap 84"/>
          <p:cNvSpPr/>
          <p:nvPr/>
        </p:nvSpPr>
        <p:spPr>
          <a:xfrm>
            <a:off x="3736370" y="6146836"/>
            <a:ext cx="979646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b="1" dirty="0" smtClean="0"/>
              <a:t>1993-1995</a:t>
            </a:r>
          </a:p>
          <a:p>
            <a:pPr algn="ctr"/>
            <a:r>
              <a:rPr lang="hu-HU" sz="1400" b="1" dirty="0" smtClean="0"/>
              <a:t>HIF</a:t>
            </a:r>
            <a:endParaRPr lang="hu-HU" sz="1400" b="1" dirty="0"/>
          </a:p>
        </p:txBody>
      </p:sp>
      <p:sp>
        <p:nvSpPr>
          <p:cNvPr id="86" name="Téglalap 85"/>
          <p:cNvSpPr/>
          <p:nvPr/>
        </p:nvSpPr>
        <p:spPr>
          <a:xfrm>
            <a:off x="4716016" y="6153250"/>
            <a:ext cx="1111052" cy="5760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1995-2004</a:t>
            </a:r>
          </a:p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HIF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87" name="Téglalap 86"/>
          <p:cNvSpPr/>
          <p:nvPr/>
        </p:nvSpPr>
        <p:spPr>
          <a:xfrm>
            <a:off x="5832140" y="6163806"/>
            <a:ext cx="12961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2004-2010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NHH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88" name="Téglalap 87"/>
          <p:cNvSpPr/>
          <p:nvPr/>
        </p:nvSpPr>
        <p:spPr>
          <a:xfrm>
            <a:off x="7128561" y="6146836"/>
            <a:ext cx="1743412" cy="5760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2010-2019 NMHH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9" name="Kép 8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6" y="2938906"/>
            <a:ext cx="3613404" cy="26167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Kép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47" y="2249240"/>
            <a:ext cx="2482094" cy="2402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" name="Picture 20" descr="\\TP-SHARE\sda1\Új mappa\Sárg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168" y="2058426"/>
            <a:ext cx="2793688" cy="29376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65" y="2768771"/>
            <a:ext cx="3881628" cy="27294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" name="Picture 6" descr="DSC053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7980" y="1381053"/>
            <a:ext cx="4824963" cy="311570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3" name="Picture 2" descr="H:\SIMON-R&amp;S_antenna_syste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1833" y="110991"/>
            <a:ext cx="3736510" cy="417646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5" name="Kép 94" descr="IMG_20140522_093545.jpg"/>
          <p:cNvPicPr>
            <a:picLocks noChangeAspect="1"/>
          </p:cNvPicPr>
          <p:nvPr/>
        </p:nvPicPr>
        <p:blipFill>
          <a:blip r:embed="rId9" cstate="print">
            <a:lum bright="10000"/>
          </a:blip>
          <a:stretch>
            <a:fillRect/>
          </a:stretch>
        </p:blipFill>
        <p:spPr>
          <a:xfrm>
            <a:off x="3330746" y="2485347"/>
            <a:ext cx="4338473" cy="3255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6" name="Picture 2" descr="magyarmobilok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50" y="615909"/>
            <a:ext cx="5678044" cy="41894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Kép 96" descr="smbh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7768" y="874426"/>
            <a:ext cx="2540265" cy="36724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41" y="440087"/>
            <a:ext cx="6167816" cy="4677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39" y="1726357"/>
            <a:ext cx="2734297" cy="2920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4" name="Szövegdoboz 93"/>
          <p:cNvSpPr txBox="1"/>
          <p:nvPr/>
        </p:nvSpPr>
        <p:spPr>
          <a:xfrm>
            <a:off x="3511858" y="2058426"/>
            <a:ext cx="4324166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b="1" dirty="0" smtClean="0"/>
              <a:t>A SZERVEZETI, ELHELYEZÉSI VÁLTOZÁSOK,</a:t>
            </a:r>
          </a:p>
          <a:p>
            <a:r>
              <a:rPr lang="hu-HU" b="1" dirty="0" smtClean="0"/>
              <a:t>MŰKÖDÉSI RENDEK,ELJÁRÁSI SZABÁLYOK,</a:t>
            </a:r>
          </a:p>
          <a:p>
            <a:r>
              <a:rPr lang="hu-HU" b="1" dirty="0" smtClean="0"/>
              <a:t>KONCEPCIÓK, STRATÉGIÁK VÁLTAKOZÁSA</a:t>
            </a:r>
            <a:endParaRPr lang="hu-HU" b="1" dirty="0"/>
          </a:p>
        </p:txBody>
      </p:sp>
      <p:sp>
        <p:nvSpPr>
          <p:cNvPr id="98" name="Szövegdoboz 97"/>
          <p:cNvSpPr txBox="1"/>
          <p:nvPr/>
        </p:nvSpPr>
        <p:spPr>
          <a:xfrm>
            <a:off x="2847788" y="3266858"/>
            <a:ext cx="391294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b="1" dirty="0" smtClean="0"/>
              <a:t>A MÉRÉS, ILLETVE A MÉRŐSZOLGÁLAT HELYÉNEK, LÉTÉNEK SZAKMAI ÉRDEKVÉDELME, POZÍCIONÁLÁSA,</a:t>
            </a:r>
            <a:endParaRPr lang="hu-HU" b="1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11" y="1236125"/>
            <a:ext cx="5852160" cy="3901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53" y="1028589"/>
            <a:ext cx="5852160" cy="3901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Felfelé nyíl 10"/>
          <p:cNvSpPr/>
          <p:nvPr/>
        </p:nvSpPr>
        <p:spPr>
          <a:xfrm rot="660813">
            <a:off x="4310216" y="4247327"/>
            <a:ext cx="301428" cy="8694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9" name="Felfelé nyíl 98"/>
          <p:cNvSpPr/>
          <p:nvPr/>
        </p:nvSpPr>
        <p:spPr>
          <a:xfrm rot="660813">
            <a:off x="5304009" y="1738107"/>
            <a:ext cx="301428" cy="36895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0" name="Felfelé nyíl 99"/>
          <p:cNvSpPr/>
          <p:nvPr/>
        </p:nvSpPr>
        <p:spPr>
          <a:xfrm rot="660813">
            <a:off x="4654204" y="2963442"/>
            <a:ext cx="301428" cy="4622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5" y="1828854"/>
            <a:ext cx="5080000" cy="30226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18" y="1541080"/>
            <a:ext cx="5657195" cy="372458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95" y="879842"/>
            <a:ext cx="2439592" cy="2790613"/>
          </a:xfrm>
          <a:prstGeom prst="rect">
            <a:avLst/>
          </a:prstGeom>
        </p:spPr>
      </p:pic>
      <p:sp>
        <p:nvSpPr>
          <p:cNvPr id="14" name="Ellipszis 13"/>
          <p:cNvSpPr/>
          <p:nvPr/>
        </p:nvSpPr>
        <p:spPr>
          <a:xfrm>
            <a:off x="5745830" y="3727143"/>
            <a:ext cx="1740058" cy="56339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600" b="1" dirty="0" smtClean="0"/>
              <a:t>EGYESÜLÉS</a:t>
            </a:r>
            <a:endParaRPr lang="hu-HU" sz="1600" b="1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45" y="518895"/>
            <a:ext cx="7658100" cy="5495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1" name="Ellipszis 100"/>
          <p:cNvSpPr/>
          <p:nvPr/>
        </p:nvSpPr>
        <p:spPr>
          <a:xfrm>
            <a:off x="1725741" y="4996849"/>
            <a:ext cx="1166438" cy="76558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CB</a:t>
            </a:r>
            <a:endParaRPr lang="hu-H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Ellipszis 77"/>
          <p:cNvSpPr/>
          <p:nvPr/>
        </p:nvSpPr>
        <p:spPr>
          <a:xfrm>
            <a:off x="4610793" y="1461810"/>
            <a:ext cx="3917398" cy="7621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bg1"/>
                </a:solidFill>
              </a:rPr>
              <a:t>MÉRŐSZOLGÁLATI STRATÉGIA</a:t>
            </a:r>
            <a:endParaRPr lang="hu-HU" sz="1600" b="1" dirty="0">
              <a:solidFill>
                <a:schemeClr val="bg1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92"/>
            <a:ext cx="9144000" cy="62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4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750"/>
                            </p:stCondLst>
                            <p:childTnLst>
                              <p:par>
                                <p:cTn id="1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75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75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75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8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"/>
                            </p:stCondLst>
                            <p:childTnLst>
                              <p:par>
                                <p:cTn id="2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7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50"/>
                            </p:stCondLst>
                            <p:childTnLst>
                              <p:par>
                                <p:cTn id="2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1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500"/>
                            </p:stCondLst>
                            <p:childTnLst>
                              <p:par>
                                <p:cTn id="2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5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5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0" grpId="0" animBg="1"/>
      <p:bldP spid="81" grpId="0" animBg="1"/>
      <p:bldP spid="82" grpId="0" animBg="1"/>
      <p:bldP spid="94" grpId="0" animBg="1"/>
      <p:bldP spid="98" grpId="0" animBg="1"/>
      <p:bldP spid="11" grpId="0" animBg="1"/>
      <p:bldP spid="99" grpId="0" animBg="1"/>
      <p:bldP spid="100" grpId="0" animBg="1"/>
      <p:bldP spid="14" grpId="0" animBg="1"/>
      <p:bldP spid="101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0233" y="580747"/>
            <a:ext cx="8640960" cy="61059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323528" y="537029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ÖTVEN ÉV  A FREKVENCIÁK VÉDELMÉBEN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 flipV="1">
            <a:off x="323528" y="1080864"/>
            <a:ext cx="0" cy="4953000"/>
          </a:xfrm>
          <a:prstGeom prst="line">
            <a:avLst/>
          </a:prstGeom>
          <a:noFill/>
          <a:ln w="57150">
            <a:solidFill>
              <a:srgbClr val="DDDDDD"/>
            </a:solidFill>
            <a:round/>
            <a:headEnd type="none" w="sm" len="sm"/>
            <a:tailEnd type="triangle" w="med" len="med"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DDDD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endParaRPr lang="hu-HU">
              <a:solidFill>
                <a:schemeClr val="bg1"/>
              </a:solidFill>
            </a:endParaRPr>
          </a:p>
        </p:txBody>
      </p:sp>
      <p:sp>
        <p:nvSpPr>
          <p:cNvPr id="24" name="Line 44"/>
          <p:cNvSpPr>
            <a:spLocks noChangeShapeType="1"/>
          </p:cNvSpPr>
          <p:nvPr/>
        </p:nvSpPr>
        <p:spPr bwMode="auto">
          <a:xfrm>
            <a:off x="323528" y="3486526"/>
            <a:ext cx="8280920" cy="0"/>
          </a:xfrm>
          <a:prstGeom prst="line">
            <a:avLst/>
          </a:prstGeom>
          <a:noFill/>
          <a:ln w="57150">
            <a:solidFill>
              <a:srgbClr val="CCFF99"/>
            </a:solidFill>
            <a:round/>
            <a:headEnd type="oval" w="med" len="med"/>
            <a:tailEnd type="triangle" w="med" len="med"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99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endParaRPr lang="hu-HU">
              <a:solidFill>
                <a:schemeClr val="bg1"/>
              </a:solidFill>
            </a:endParaRPr>
          </a:p>
        </p:txBody>
      </p:sp>
      <p:sp>
        <p:nvSpPr>
          <p:cNvPr id="25" name="Line 39"/>
          <p:cNvSpPr>
            <a:spLocks noChangeShapeType="1"/>
          </p:cNvSpPr>
          <p:nvPr/>
        </p:nvSpPr>
        <p:spPr bwMode="auto">
          <a:xfrm flipV="1">
            <a:off x="277243" y="4286893"/>
            <a:ext cx="8280920" cy="47600"/>
          </a:xfrm>
          <a:prstGeom prst="line">
            <a:avLst/>
          </a:prstGeom>
          <a:noFill/>
          <a:ln w="57150">
            <a:solidFill>
              <a:srgbClr val="C3E3EF"/>
            </a:solidFill>
            <a:round/>
            <a:headEnd type="oval" w="med" len="med"/>
            <a:tailEnd type="triangle" w="med" len="med"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3E3E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endParaRPr lang="hu-HU">
              <a:solidFill>
                <a:schemeClr val="bg1"/>
              </a:solidFill>
            </a:endParaRPr>
          </a:p>
        </p:txBody>
      </p:sp>
      <p:sp>
        <p:nvSpPr>
          <p:cNvPr id="26" name="Line 33"/>
          <p:cNvSpPr>
            <a:spLocks noChangeShapeType="1"/>
          </p:cNvSpPr>
          <p:nvPr/>
        </p:nvSpPr>
        <p:spPr bwMode="auto">
          <a:xfrm>
            <a:off x="357436" y="1863312"/>
            <a:ext cx="8280920" cy="0"/>
          </a:xfrm>
          <a:prstGeom prst="line">
            <a:avLst/>
          </a:prstGeom>
          <a:noFill/>
          <a:ln w="57150">
            <a:solidFill>
              <a:srgbClr val="FFDDFF"/>
            </a:solidFill>
            <a:round/>
            <a:headEnd type="oval" w="med" len="med"/>
            <a:tailEnd type="triangle" w="med" len="med"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DD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endParaRPr lang="hu-HU">
              <a:solidFill>
                <a:schemeClr val="bg1"/>
              </a:solidFill>
            </a:endParaRPr>
          </a:p>
        </p:txBody>
      </p:sp>
      <p:sp>
        <p:nvSpPr>
          <p:cNvPr id="27" name="Line 5"/>
          <p:cNvSpPr>
            <a:spLocks noChangeShapeType="1"/>
          </p:cNvSpPr>
          <p:nvPr/>
        </p:nvSpPr>
        <p:spPr bwMode="auto">
          <a:xfrm>
            <a:off x="403249" y="5218446"/>
            <a:ext cx="820472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 type="oval" w="med" len="med"/>
            <a:tailEnd type="triangle" w="med" len="med"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endParaRPr lang="hu-HU">
              <a:solidFill>
                <a:schemeClr val="bg1"/>
              </a:solidFill>
            </a:endParaRPr>
          </a:p>
        </p:txBody>
      </p:sp>
      <p:sp>
        <p:nvSpPr>
          <p:cNvPr id="28" name="Line 46"/>
          <p:cNvSpPr>
            <a:spLocks noChangeShapeType="1"/>
          </p:cNvSpPr>
          <p:nvPr/>
        </p:nvSpPr>
        <p:spPr bwMode="auto">
          <a:xfrm>
            <a:off x="323528" y="2646133"/>
            <a:ext cx="8280920" cy="0"/>
          </a:xfrm>
          <a:prstGeom prst="line">
            <a:avLst/>
          </a:prstGeom>
          <a:noFill/>
          <a:ln w="57150">
            <a:solidFill>
              <a:srgbClr val="FF7C80"/>
            </a:solidFill>
            <a:round/>
            <a:headEnd type="oval" w="med" len="med"/>
            <a:tailEnd type="triangle" w="med" len="med"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endParaRPr lang="hu-HU">
              <a:solidFill>
                <a:schemeClr val="bg1"/>
              </a:solidFill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7284850" y="1194213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>
                <a:solidFill>
                  <a:schemeClr val="bg1"/>
                </a:solidFill>
              </a:rPr>
              <a:t>MONITORING</a:t>
            </a:r>
            <a:endParaRPr lang="hu-HU" sz="1200" b="1" dirty="0">
              <a:solidFill>
                <a:schemeClr val="bg1"/>
              </a:solidFill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6804248" y="1923763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>
                <a:solidFill>
                  <a:schemeClr val="bg1"/>
                </a:solidFill>
              </a:rPr>
              <a:t>RÁDIÓ-ZAVARVIZSGÁLAT</a:t>
            </a:r>
            <a:endParaRPr lang="hu-HU" sz="1200" b="1" dirty="0">
              <a:solidFill>
                <a:schemeClr val="bg1"/>
              </a:solidFill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6444208" y="2604864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>
                <a:solidFill>
                  <a:schemeClr val="bg1"/>
                </a:solidFill>
              </a:rPr>
              <a:t>RÁDIÓ-ELLENŐRZÉS, FELDERÍTÉS</a:t>
            </a:r>
            <a:endParaRPr lang="hu-HU" sz="1200" b="1" dirty="0">
              <a:solidFill>
                <a:schemeClr val="bg1"/>
              </a:solidFill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7482235" y="3700693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>
                <a:solidFill>
                  <a:schemeClr val="bg1"/>
                </a:solidFill>
              </a:rPr>
              <a:t>TÉRMÉRÉS</a:t>
            </a:r>
            <a:endParaRPr lang="hu-HU" sz="1200" b="1" dirty="0">
              <a:solidFill>
                <a:schemeClr val="bg1"/>
              </a:solidFill>
            </a:endParaRPr>
          </a:p>
        </p:txBody>
      </p:sp>
      <p:sp>
        <p:nvSpPr>
          <p:cNvPr id="35" name="Szövegdoboz 34"/>
          <p:cNvSpPr txBox="1"/>
          <p:nvPr/>
        </p:nvSpPr>
        <p:spPr>
          <a:xfrm>
            <a:off x="6444208" y="4619436"/>
            <a:ext cx="249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>
                <a:solidFill>
                  <a:schemeClr val="bg1"/>
                </a:solidFill>
              </a:rPr>
              <a:t>BERENDEZÉS ÉS SZOLGÁLTATÁS MÉRÉS</a:t>
            </a:r>
            <a:endParaRPr lang="hu-HU" sz="1200" b="1" dirty="0">
              <a:solidFill>
                <a:schemeClr val="bg1"/>
              </a:solidFill>
            </a:endParaRPr>
          </a:p>
        </p:txBody>
      </p:sp>
      <p:sp>
        <p:nvSpPr>
          <p:cNvPr id="37" name="Ellipszis 36"/>
          <p:cNvSpPr/>
          <p:nvPr/>
        </p:nvSpPr>
        <p:spPr>
          <a:xfrm>
            <a:off x="1417463" y="4886631"/>
            <a:ext cx="1747144" cy="429181"/>
          </a:xfrm>
          <a:prstGeom prst="ellipse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CB TÍPUSVIZSGÁLAT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Ellipszis 37"/>
          <p:cNvSpPr/>
          <p:nvPr/>
        </p:nvSpPr>
        <p:spPr>
          <a:xfrm>
            <a:off x="709291" y="3763107"/>
            <a:ext cx="1440159" cy="571386"/>
          </a:xfrm>
          <a:prstGeom prst="ellipse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TÉRERŐSSÉG MÉRÉSEK</a:t>
            </a:r>
            <a:endParaRPr lang="hu-HU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Ellipszis 39"/>
          <p:cNvSpPr/>
          <p:nvPr/>
        </p:nvSpPr>
        <p:spPr>
          <a:xfrm>
            <a:off x="1351395" y="3077725"/>
            <a:ext cx="2329218" cy="479639"/>
          </a:xfrm>
          <a:prstGeom prst="ellipse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RÁDIÓTELEFON ELLENŐRZŐ MÉRÉSEK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Ellipszis 40"/>
          <p:cNvSpPr/>
          <p:nvPr/>
        </p:nvSpPr>
        <p:spPr>
          <a:xfrm>
            <a:off x="3766475" y="2846362"/>
            <a:ext cx="1230935" cy="429181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 ZAVAROK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Ellipszis 42"/>
          <p:cNvSpPr/>
          <p:nvPr/>
        </p:nvSpPr>
        <p:spPr>
          <a:xfrm>
            <a:off x="1952378" y="3905312"/>
            <a:ext cx="3477987" cy="429181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MŰSOR ELLÁTOTTSÁGI FELMÉRÉS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Ellipszis 43"/>
          <p:cNvSpPr/>
          <p:nvPr/>
        </p:nvSpPr>
        <p:spPr>
          <a:xfrm>
            <a:off x="594528" y="1306132"/>
            <a:ext cx="4402881" cy="429181"/>
          </a:xfrm>
          <a:prstGeom prst="ellipse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RH-KH MÉRÉSEK</a:t>
            </a:r>
          </a:p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TÁRNOKON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Ellipszis 44"/>
          <p:cNvSpPr/>
          <p:nvPr/>
        </p:nvSpPr>
        <p:spPr>
          <a:xfrm>
            <a:off x="3146168" y="3198489"/>
            <a:ext cx="2703456" cy="429181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KALÓZ ADÓK FELDERÍTÉSE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Ellipszis 45"/>
          <p:cNvSpPr/>
          <p:nvPr/>
        </p:nvSpPr>
        <p:spPr>
          <a:xfrm>
            <a:off x="5270592" y="1310616"/>
            <a:ext cx="2001708" cy="619944"/>
          </a:xfrm>
          <a:prstGeom prst="ellipse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SPEKTRUM MONITORING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Ellipszis 48"/>
          <p:cNvSpPr/>
          <p:nvPr/>
        </p:nvSpPr>
        <p:spPr>
          <a:xfrm>
            <a:off x="2892686" y="4887868"/>
            <a:ext cx="1855575" cy="429181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TÍPUSVIZSGÁLAT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Ellipszis 49"/>
          <p:cNvSpPr/>
          <p:nvPr/>
        </p:nvSpPr>
        <p:spPr>
          <a:xfrm>
            <a:off x="4964030" y="4811747"/>
            <a:ext cx="3594133" cy="777493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PIACFELÜGYELETI MÉRÉSEK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Ellipszis 50"/>
          <p:cNvSpPr/>
          <p:nvPr/>
        </p:nvSpPr>
        <p:spPr>
          <a:xfrm>
            <a:off x="7325498" y="3805173"/>
            <a:ext cx="1575695" cy="629458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 </a:t>
            </a:r>
            <a:r>
              <a:rPr lang="hu-HU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SZOLGÁLTATÁS MÉRÉS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Ellipszis 51"/>
          <p:cNvSpPr/>
          <p:nvPr/>
        </p:nvSpPr>
        <p:spPr>
          <a:xfrm>
            <a:off x="381702" y="1953086"/>
            <a:ext cx="6840759" cy="571386"/>
          </a:xfrm>
          <a:prstGeom prst="ellipse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MŰSORVÉTELI ZAVAROK ELHÁRÍTÁSA</a:t>
            </a:r>
            <a:endParaRPr lang="hu-HU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Ellipszis 52"/>
          <p:cNvSpPr/>
          <p:nvPr/>
        </p:nvSpPr>
        <p:spPr>
          <a:xfrm>
            <a:off x="4732364" y="3077646"/>
            <a:ext cx="3315228" cy="42918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RÁDIÓ ÁLLOMÁSOK ELLENŐRZÉSE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Ellipszis 53"/>
          <p:cNvSpPr/>
          <p:nvPr/>
        </p:nvSpPr>
        <p:spPr>
          <a:xfrm>
            <a:off x="5472100" y="2175877"/>
            <a:ext cx="2232248" cy="42918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LOKÁTOR ZAVAROK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Ellipszis 54"/>
          <p:cNvSpPr/>
          <p:nvPr/>
        </p:nvSpPr>
        <p:spPr>
          <a:xfrm>
            <a:off x="6008670" y="3411998"/>
            <a:ext cx="1407538" cy="429181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MPX MÉRÉSEK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Ellipszis 65"/>
          <p:cNvSpPr/>
          <p:nvPr/>
        </p:nvSpPr>
        <p:spPr>
          <a:xfrm>
            <a:off x="3680613" y="2452682"/>
            <a:ext cx="1800200" cy="42918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 SZOLGÁLTATÁSOK ZAVARAI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Ellipszis 69"/>
          <p:cNvSpPr/>
          <p:nvPr/>
        </p:nvSpPr>
        <p:spPr>
          <a:xfrm>
            <a:off x="6585288" y="2613536"/>
            <a:ext cx="1107010" cy="429181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DEKT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Ellipszis 70"/>
          <p:cNvSpPr/>
          <p:nvPr/>
        </p:nvSpPr>
        <p:spPr>
          <a:xfrm>
            <a:off x="7034477" y="2303389"/>
            <a:ext cx="1506829" cy="42918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TETRA ZAVAROK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Ellipszis 71"/>
          <p:cNvSpPr/>
          <p:nvPr/>
        </p:nvSpPr>
        <p:spPr>
          <a:xfrm>
            <a:off x="5430366" y="2613092"/>
            <a:ext cx="1559577" cy="429181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KÁBELTV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Ellipszis 72"/>
          <p:cNvSpPr/>
          <p:nvPr/>
        </p:nvSpPr>
        <p:spPr>
          <a:xfrm>
            <a:off x="4191256" y="1874208"/>
            <a:ext cx="1082216" cy="429181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AMATŐR ZAVAROK</a:t>
            </a:r>
            <a:endParaRPr lang="hu-HU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Ellipszis 73"/>
          <p:cNvSpPr/>
          <p:nvPr/>
        </p:nvSpPr>
        <p:spPr>
          <a:xfrm>
            <a:off x="6540434" y="1443929"/>
            <a:ext cx="988086" cy="475732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E-SZMOG</a:t>
            </a:r>
            <a:endParaRPr lang="hu-HU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Ellipszis 74"/>
          <p:cNvSpPr/>
          <p:nvPr/>
        </p:nvSpPr>
        <p:spPr>
          <a:xfrm>
            <a:off x="5655851" y="4004966"/>
            <a:ext cx="1534047" cy="61447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DVBT ELLÁTOTTSÁGI FELMÉRÉS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Ellipszis 75"/>
          <p:cNvSpPr/>
          <p:nvPr/>
        </p:nvSpPr>
        <p:spPr>
          <a:xfrm>
            <a:off x="7416208" y="3009400"/>
            <a:ext cx="1224135" cy="42918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EMC MÉRÉSEK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Ellipszis 76"/>
          <p:cNvSpPr/>
          <p:nvPr/>
        </p:nvSpPr>
        <p:spPr>
          <a:xfrm>
            <a:off x="4857673" y="4789264"/>
            <a:ext cx="1509668" cy="42918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EMC MÉRÉSEK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Ellipszis 77"/>
          <p:cNvSpPr/>
          <p:nvPr/>
        </p:nvSpPr>
        <p:spPr>
          <a:xfrm>
            <a:off x="7482235" y="4765794"/>
            <a:ext cx="1509668" cy="42918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EMC MÉRÉSEK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Ellipszis 78"/>
          <p:cNvSpPr/>
          <p:nvPr/>
        </p:nvSpPr>
        <p:spPr>
          <a:xfrm>
            <a:off x="185826" y="4694692"/>
            <a:ext cx="1338882" cy="571386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BERENDEZÉS MÉRÉSEK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Ellipszis 82"/>
          <p:cNvSpPr/>
          <p:nvPr/>
        </p:nvSpPr>
        <p:spPr>
          <a:xfrm>
            <a:off x="7284850" y="1388191"/>
            <a:ext cx="1432280" cy="619944"/>
          </a:xfrm>
          <a:prstGeom prst="ellipse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RENDEZVÉNY BIZTOSÍTÁS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églalap 55"/>
          <p:cNvSpPr/>
          <p:nvPr/>
        </p:nvSpPr>
        <p:spPr>
          <a:xfrm>
            <a:off x="270471" y="5896818"/>
            <a:ext cx="1728192" cy="5760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1969-</a:t>
            </a:r>
            <a:r>
              <a:rPr lang="hu-HU" b="1" dirty="0" smtClean="0">
                <a:solidFill>
                  <a:schemeClr val="tx1"/>
                </a:solidFill>
              </a:rPr>
              <a:t>1976-1989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PRTMIG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57" name="Téglalap 56"/>
          <p:cNvSpPr/>
          <p:nvPr/>
        </p:nvSpPr>
        <p:spPr>
          <a:xfrm>
            <a:off x="1998663" y="5896818"/>
            <a:ext cx="1061169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rgbClr val="C00000"/>
                </a:solidFill>
              </a:rPr>
              <a:t>1989-1993</a:t>
            </a:r>
          </a:p>
          <a:p>
            <a:pPr algn="ctr"/>
            <a:r>
              <a:rPr lang="hu-HU" sz="1400" b="1" dirty="0" smtClean="0">
                <a:solidFill>
                  <a:srgbClr val="C00000"/>
                </a:solidFill>
              </a:rPr>
              <a:t>FGI</a:t>
            </a:r>
            <a:endParaRPr lang="hu-HU" sz="1400" b="1" dirty="0">
              <a:solidFill>
                <a:srgbClr val="C00000"/>
              </a:solidFill>
            </a:endParaRPr>
          </a:p>
        </p:txBody>
      </p:sp>
      <p:sp>
        <p:nvSpPr>
          <p:cNvPr id="58" name="Téglalap 57"/>
          <p:cNvSpPr/>
          <p:nvPr/>
        </p:nvSpPr>
        <p:spPr>
          <a:xfrm>
            <a:off x="3059832" y="5896818"/>
            <a:ext cx="979646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b="1" dirty="0" smtClean="0"/>
              <a:t>1993-1995</a:t>
            </a:r>
          </a:p>
          <a:p>
            <a:pPr algn="ctr"/>
            <a:r>
              <a:rPr lang="hu-HU" sz="1400" b="1" dirty="0" smtClean="0"/>
              <a:t>HIF</a:t>
            </a:r>
            <a:endParaRPr lang="hu-HU" sz="1400" b="1" dirty="0"/>
          </a:p>
        </p:txBody>
      </p:sp>
      <p:sp>
        <p:nvSpPr>
          <p:cNvPr id="59" name="Téglalap 58"/>
          <p:cNvSpPr/>
          <p:nvPr/>
        </p:nvSpPr>
        <p:spPr>
          <a:xfrm>
            <a:off x="4039478" y="5895320"/>
            <a:ext cx="1593046" cy="57606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1995-2001-2004</a:t>
            </a:r>
          </a:p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HIF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60" name="Téglalap 59"/>
          <p:cNvSpPr/>
          <p:nvPr/>
        </p:nvSpPr>
        <p:spPr>
          <a:xfrm>
            <a:off x="5655851" y="5895320"/>
            <a:ext cx="12961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2004-2010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NHH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61" name="Téglalap 60"/>
          <p:cNvSpPr/>
          <p:nvPr/>
        </p:nvSpPr>
        <p:spPr>
          <a:xfrm>
            <a:off x="6951995" y="5896818"/>
            <a:ext cx="1743412" cy="5760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2010-2019 NMHH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76" y="2505618"/>
            <a:ext cx="4677156" cy="2967228"/>
          </a:xfrm>
          <a:prstGeom prst="rect">
            <a:avLst/>
          </a:prstGeom>
        </p:spPr>
      </p:pic>
      <p:pic>
        <p:nvPicPr>
          <p:cNvPr id="62" name="Picture 4" descr="E:\mult\mĂ©rĂ©s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50" y="2774799"/>
            <a:ext cx="3662363" cy="30241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E:\mult\mĂ©rĂ©s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444" y="2981544"/>
            <a:ext cx="3686175" cy="26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43" y="676743"/>
            <a:ext cx="3457956" cy="5289804"/>
          </a:xfrm>
          <a:prstGeom prst="rect">
            <a:avLst/>
          </a:prstGeom>
        </p:spPr>
      </p:pic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863620"/>
              </p:ext>
            </p:extLst>
          </p:nvPr>
        </p:nvGraphicFramePr>
        <p:xfrm>
          <a:off x="2070259" y="2491839"/>
          <a:ext cx="4233664" cy="2971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r:id="rId8" imgW="7621064" imgH="5714286" progId="MSPhotoEd.3">
                  <p:embed/>
                </p:oleObj>
              </mc:Choice>
              <mc:Fallback>
                <p:oleObj r:id="rId8" imgW="7621064" imgH="57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259" y="2491839"/>
                        <a:ext cx="4233664" cy="29717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97" y="2364930"/>
            <a:ext cx="4336090" cy="294809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67" y="802951"/>
            <a:ext cx="4552950" cy="4791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" name="Picture 6" descr="E:\2014\publik\képek\IMG_140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98531">
            <a:off x="3242693" y="2573189"/>
            <a:ext cx="4248472" cy="2832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02" y="2044865"/>
            <a:ext cx="4524633" cy="2716673"/>
          </a:xfrm>
          <a:prstGeom prst="rect">
            <a:avLst/>
          </a:prstGeom>
        </p:spPr>
      </p:pic>
      <p:pic>
        <p:nvPicPr>
          <p:cNvPr id="65" name="Picture 11" descr="radios2 fulke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13897" y="996501"/>
            <a:ext cx="4716016" cy="483315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8" name="Ellipszis 67"/>
          <p:cNvSpPr/>
          <p:nvPr/>
        </p:nvSpPr>
        <p:spPr>
          <a:xfrm>
            <a:off x="5228408" y="5147651"/>
            <a:ext cx="1370311" cy="5135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1200" b="1" dirty="0" smtClean="0">
                <a:solidFill>
                  <a:schemeClr val="bg1"/>
                </a:solidFill>
              </a:rPr>
              <a:t>KALIBRÁLÁS</a:t>
            </a:r>
            <a:endParaRPr lang="hu-HU" sz="1200" b="1" dirty="0">
              <a:solidFill>
                <a:schemeClr val="bg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3" y="1370925"/>
            <a:ext cx="5852160" cy="390144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76" y="1503010"/>
            <a:ext cx="5852160" cy="390144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21" y="1571406"/>
            <a:ext cx="5852160" cy="390144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06" y="2151295"/>
            <a:ext cx="4572000" cy="2952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8" y="2390467"/>
            <a:ext cx="2188464" cy="2540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09" y="2368581"/>
            <a:ext cx="3613404" cy="26167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" name="Ellipszis 79"/>
          <p:cNvSpPr/>
          <p:nvPr/>
        </p:nvSpPr>
        <p:spPr>
          <a:xfrm>
            <a:off x="7430721" y="5172272"/>
            <a:ext cx="1509668" cy="42918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tx1"/>
                </a:solidFill>
              </a:rPr>
              <a:t>SZÉP MÉRÉSEK</a:t>
            </a:r>
            <a:endParaRPr lang="hu-HU" sz="1100" b="1" dirty="0">
              <a:solidFill>
                <a:schemeClr val="tx1"/>
              </a:solidFill>
            </a:endParaRPr>
          </a:p>
        </p:txBody>
      </p:sp>
      <p:pic>
        <p:nvPicPr>
          <p:cNvPr id="69" name="Kép 68" descr="online-penztargep.jpg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4272" y="2840955"/>
            <a:ext cx="1200578" cy="1415150"/>
          </a:xfrm>
          <a:prstGeom prst="rect">
            <a:avLst/>
          </a:prstGeom>
        </p:spPr>
      </p:pic>
      <p:sp>
        <p:nvSpPr>
          <p:cNvPr id="81" name="Ellipszis 80"/>
          <p:cNvSpPr/>
          <p:nvPr/>
        </p:nvSpPr>
        <p:spPr>
          <a:xfrm>
            <a:off x="198559" y="5132785"/>
            <a:ext cx="1338882" cy="571386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ZV.LABOR MÉRÉSEK</a:t>
            </a:r>
            <a:endParaRPr lang="hu-H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63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30" grpId="0"/>
      <p:bldP spid="31" grpId="0"/>
      <p:bldP spid="32" grpId="0"/>
      <p:bldP spid="33" grpId="0"/>
      <p:bldP spid="35" grpId="0"/>
      <p:bldP spid="37" grpId="0" animBg="1"/>
      <p:bldP spid="38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6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3" grpId="0" animBg="1"/>
      <p:bldP spid="68" grpId="0" animBg="1"/>
      <p:bldP spid="80" grpId="0" animBg="1"/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70471" y="592552"/>
            <a:ext cx="8640960" cy="610595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bg1">
                    <a:lumMod val="95000"/>
                  </a:schemeClr>
                </a:solidFill>
              </a:ln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68245" y="6933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ÖTVEN ÉV  A FREKVENCIÁK VÉDELMÉBEN</a:t>
            </a:r>
            <a:endParaRPr lang="hu-H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 flipV="1">
            <a:off x="323528" y="1080864"/>
            <a:ext cx="0" cy="4953000"/>
          </a:xfrm>
          <a:prstGeom prst="line">
            <a:avLst/>
          </a:prstGeom>
          <a:noFill/>
          <a:ln w="57150">
            <a:solidFill>
              <a:srgbClr val="DDDDDD"/>
            </a:solidFill>
            <a:round/>
            <a:headEnd type="none" w="sm" len="sm"/>
            <a:tailEnd type="triangle" w="med" len="med"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DDDD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endParaRPr lang="hu-HU">
              <a:solidFill>
                <a:schemeClr val="bg1"/>
              </a:solidFill>
            </a:endParaRPr>
          </a:p>
        </p:txBody>
      </p:sp>
      <p:sp>
        <p:nvSpPr>
          <p:cNvPr id="24" name="Line 44"/>
          <p:cNvSpPr>
            <a:spLocks noChangeShapeType="1"/>
          </p:cNvSpPr>
          <p:nvPr/>
        </p:nvSpPr>
        <p:spPr bwMode="auto">
          <a:xfrm>
            <a:off x="327049" y="3693733"/>
            <a:ext cx="8280920" cy="0"/>
          </a:xfrm>
          <a:prstGeom prst="line">
            <a:avLst/>
          </a:prstGeom>
          <a:noFill/>
          <a:ln w="57150">
            <a:solidFill>
              <a:srgbClr val="CCFF99"/>
            </a:solidFill>
            <a:round/>
            <a:headEnd type="oval" w="med" len="med"/>
            <a:tailEnd type="triangle" w="med" len="med"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99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endParaRPr lang="hu-HU">
              <a:solidFill>
                <a:schemeClr val="bg1"/>
              </a:solidFill>
            </a:endParaRPr>
          </a:p>
        </p:txBody>
      </p:sp>
      <p:sp>
        <p:nvSpPr>
          <p:cNvPr id="25" name="Line 39"/>
          <p:cNvSpPr>
            <a:spLocks noChangeShapeType="1"/>
          </p:cNvSpPr>
          <p:nvPr/>
        </p:nvSpPr>
        <p:spPr bwMode="auto">
          <a:xfrm flipV="1">
            <a:off x="371419" y="4869160"/>
            <a:ext cx="8280920" cy="47600"/>
          </a:xfrm>
          <a:prstGeom prst="line">
            <a:avLst/>
          </a:prstGeom>
          <a:noFill/>
          <a:ln w="57150">
            <a:solidFill>
              <a:srgbClr val="C3E3EF"/>
            </a:solidFill>
            <a:round/>
            <a:headEnd type="oval" w="med" len="med"/>
            <a:tailEnd type="triangle" w="med" len="med"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3E3E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endParaRPr lang="hu-HU">
              <a:solidFill>
                <a:schemeClr val="bg1"/>
              </a:solidFill>
            </a:endParaRPr>
          </a:p>
        </p:txBody>
      </p:sp>
      <p:sp>
        <p:nvSpPr>
          <p:cNvPr id="26" name="Line 33"/>
          <p:cNvSpPr>
            <a:spLocks noChangeShapeType="1"/>
          </p:cNvSpPr>
          <p:nvPr/>
        </p:nvSpPr>
        <p:spPr bwMode="auto">
          <a:xfrm>
            <a:off x="357436" y="1863312"/>
            <a:ext cx="8280920" cy="0"/>
          </a:xfrm>
          <a:prstGeom prst="line">
            <a:avLst/>
          </a:prstGeom>
          <a:noFill/>
          <a:ln w="57150">
            <a:solidFill>
              <a:srgbClr val="FFDDFF"/>
            </a:solidFill>
            <a:round/>
            <a:headEnd type="oval" w="med" len="med"/>
            <a:tailEnd type="triangle" w="med" len="med"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DD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endParaRPr lang="hu-HU">
              <a:solidFill>
                <a:schemeClr val="bg1"/>
              </a:solidFill>
            </a:endParaRPr>
          </a:p>
        </p:txBody>
      </p:sp>
      <p:sp>
        <p:nvSpPr>
          <p:cNvPr id="27" name="Line 5"/>
          <p:cNvSpPr>
            <a:spLocks noChangeShapeType="1"/>
          </p:cNvSpPr>
          <p:nvPr/>
        </p:nvSpPr>
        <p:spPr bwMode="auto">
          <a:xfrm>
            <a:off x="371419" y="5888958"/>
            <a:ext cx="820472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 type="oval" w="med" len="med"/>
            <a:tailEnd type="triangle" w="med" len="med"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endParaRPr lang="hu-HU">
              <a:solidFill>
                <a:schemeClr val="bg1"/>
              </a:solidFill>
            </a:endParaRPr>
          </a:p>
        </p:txBody>
      </p:sp>
      <p:sp>
        <p:nvSpPr>
          <p:cNvPr id="28" name="Line 46"/>
          <p:cNvSpPr>
            <a:spLocks noChangeShapeType="1"/>
          </p:cNvSpPr>
          <p:nvPr/>
        </p:nvSpPr>
        <p:spPr bwMode="auto">
          <a:xfrm>
            <a:off x="357436" y="2708920"/>
            <a:ext cx="8280920" cy="0"/>
          </a:xfrm>
          <a:prstGeom prst="line">
            <a:avLst/>
          </a:prstGeom>
          <a:noFill/>
          <a:ln w="57150">
            <a:solidFill>
              <a:srgbClr val="FF7C80"/>
            </a:solidFill>
            <a:round/>
            <a:headEnd type="oval" w="med" len="med"/>
            <a:tailEnd type="triangle" w="med" len="med"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endParaRPr lang="hu-HU">
              <a:solidFill>
                <a:schemeClr val="bg1"/>
              </a:solidFill>
            </a:endParaRPr>
          </a:p>
        </p:txBody>
      </p:sp>
      <p:sp>
        <p:nvSpPr>
          <p:cNvPr id="56" name="Téglalap 55"/>
          <p:cNvSpPr/>
          <p:nvPr/>
        </p:nvSpPr>
        <p:spPr>
          <a:xfrm>
            <a:off x="270471" y="5896818"/>
            <a:ext cx="1728192" cy="5760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1969-</a:t>
            </a:r>
            <a:r>
              <a:rPr lang="hu-HU" b="1" dirty="0" smtClean="0">
                <a:solidFill>
                  <a:schemeClr val="tx1"/>
                </a:solidFill>
              </a:rPr>
              <a:t>1976-1989</a:t>
            </a:r>
          </a:p>
          <a:p>
            <a:pPr algn="ctr"/>
            <a:r>
              <a:rPr lang="hu-HU" b="1" dirty="0" smtClean="0">
                <a:solidFill>
                  <a:schemeClr val="tx1"/>
                </a:solidFill>
              </a:rPr>
              <a:t>PRTMIG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57" name="Téglalap 56"/>
          <p:cNvSpPr/>
          <p:nvPr/>
        </p:nvSpPr>
        <p:spPr>
          <a:xfrm>
            <a:off x="1998663" y="5896818"/>
            <a:ext cx="1061169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rgbClr val="C00000"/>
                </a:solidFill>
              </a:rPr>
              <a:t>1989-1993</a:t>
            </a:r>
          </a:p>
          <a:p>
            <a:pPr algn="ctr"/>
            <a:r>
              <a:rPr lang="hu-HU" sz="1400" b="1" dirty="0" smtClean="0">
                <a:solidFill>
                  <a:srgbClr val="C00000"/>
                </a:solidFill>
              </a:rPr>
              <a:t>FGI</a:t>
            </a:r>
            <a:endParaRPr lang="hu-HU" sz="1400" b="1" dirty="0">
              <a:solidFill>
                <a:srgbClr val="C00000"/>
              </a:solidFill>
            </a:endParaRPr>
          </a:p>
        </p:txBody>
      </p:sp>
      <p:sp>
        <p:nvSpPr>
          <p:cNvPr id="58" name="Téglalap 57"/>
          <p:cNvSpPr/>
          <p:nvPr/>
        </p:nvSpPr>
        <p:spPr>
          <a:xfrm>
            <a:off x="3059832" y="5896818"/>
            <a:ext cx="979646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b="1" dirty="0" smtClean="0"/>
              <a:t>1993-1995</a:t>
            </a:r>
          </a:p>
          <a:p>
            <a:pPr algn="ctr"/>
            <a:r>
              <a:rPr lang="hu-HU" sz="1400" b="1" dirty="0" smtClean="0"/>
              <a:t>HIF</a:t>
            </a:r>
            <a:endParaRPr lang="hu-HU" sz="1400" b="1" dirty="0"/>
          </a:p>
        </p:txBody>
      </p:sp>
      <p:sp>
        <p:nvSpPr>
          <p:cNvPr id="59" name="Téglalap 58"/>
          <p:cNvSpPr/>
          <p:nvPr/>
        </p:nvSpPr>
        <p:spPr>
          <a:xfrm>
            <a:off x="4039478" y="5895320"/>
            <a:ext cx="1593046" cy="57606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1995-2001-2004</a:t>
            </a:r>
          </a:p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HIF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60" name="Téglalap 59"/>
          <p:cNvSpPr/>
          <p:nvPr/>
        </p:nvSpPr>
        <p:spPr>
          <a:xfrm>
            <a:off x="5655851" y="5895320"/>
            <a:ext cx="12961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2004-2010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</a:rPr>
              <a:t>NHH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61" name="Téglalap 60"/>
          <p:cNvSpPr/>
          <p:nvPr/>
        </p:nvSpPr>
        <p:spPr>
          <a:xfrm>
            <a:off x="6951995" y="5896818"/>
            <a:ext cx="1743412" cy="5760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2010-2019 NMHH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9" name="Group 51"/>
          <p:cNvGrpSpPr>
            <a:grpSpLocks/>
          </p:cNvGrpSpPr>
          <p:nvPr/>
        </p:nvGrpSpPr>
        <p:grpSpPr bwMode="auto">
          <a:xfrm>
            <a:off x="-252536" y="260648"/>
            <a:ext cx="2442795" cy="1944216"/>
            <a:chOff x="240" y="2544"/>
            <a:chExt cx="2880" cy="1776"/>
          </a:xfrm>
        </p:grpSpPr>
        <p:grpSp>
          <p:nvGrpSpPr>
            <p:cNvPr id="81" name="Group 53"/>
            <p:cNvGrpSpPr>
              <a:grpSpLocks/>
            </p:cNvGrpSpPr>
            <p:nvPr/>
          </p:nvGrpSpPr>
          <p:grpSpPr bwMode="auto">
            <a:xfrm>
              <a:off x="1198" y="3268"/>
              <a:ext cx="1222" cy="1046"/>
              <a:chOff x="1198" y="3268"/>
              <a:chExt cx="1222" cy="1046"/>
            </a:xfrm>
          </p:grpSpPr>
          <p:grpSp>
            <p:nvGrpSpPr>
              <p:cNvPr id="82" name="Group 55"/>
              <p:cNvGrpSpPr>
                <a:grpSpLocks/>
              </p:cNvGrpSpPr>
              <p:nvPr/>
            </p:nvGrpSpPr>
            <p:grpSpPr bwMode="auto">
              <a:xfrm>
                <a:off x="1198" y="3268"/>
                <a:ext cx="1222" cy="1046"/>
                <a:chOff x="1198" y="3268"/>
                <a:chExt cx="1222" cy="1046"/>
              </a:xfrm>
            </p:grpSpPr>
            <p:grpSp>
              <p:nvGrpSpPr>
                <p:cNvPr id="84" name="Group 61"/>
                <p:cNvGrpSpPr>
                  <a:grpSpLocks/>
                </p:cNvGrpSpPr>
                <p:nvPr/>
              </p:nvGrpSpPr>
              <p:grpSpPr bwMode="auto">
                <a:xfrm>
                  <a:off x="1485" y="3268"/>
                  <a:ext cx="935" cy="658"/>
                  <a:chOff x="2861" y="1464"/>
                  <a:chExt cx="935" cy="874"/>
                </a:xfrm>
              </p:grpSpPr>
              <p:sp>
                <p:nvSpPr>
                  <p:cNvPr id="87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2861" y="1698"/>
                    <a:ext cx="1" cy="329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88" name="Freeform 63"/>
                  <p:cNvSpPr>
                    <a:spLocks/>
                  </p:cNvSpPr>
                  <p:nvPr/>
                </p:nvSpPr>
                <p:spPr bwMode="auto">
                  <a:xfrm>
                    <a:off x="2861" y="1464"/>
                    <a:ext cx="654" cy="234"/>
                  </a:xfrm>
                  <a:custGeom>
                    <a:avLst/>
                    <a:gdLst>
                      <a:gd name="T0" fmla="*/ 0 w 654"/>
                      <a:gd name="T1" fmla="*/ 93 h 234"/>
                      <a:gd name="T2" fmla="*/ 0 w 654"/>
                      <a:gd name="T3" fmla="*/ 234 h 234"/>
                      <a:gd name="T4" fmla="*/ 654 w 654"/>
                      <a:gd name="T5" fmla="*/ 93 h 234"/>
                      <a:gd name="T6" fmla="*/ 654 w 654"/>
                      <a:gd name="T7" fmla="*/ 0 h 23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654"/>
                      <a:gd name="T13" fmla="*/ 0 h 234"/>
                      <a:gd name="T14" fmla="*/ 654 w 654"/>
                      <a:gd name="T15" fmla="*/ 234 h 23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654" h="234">
                        <a:moveTo>
                          <a:pt x="0" y="93"/>
                        </a:moveTo>
                        <a:lnTo>
                          <a:pt x="0" y="234"/>
                        </a:lnTo>
                        <a:lnTo>
                          <a:pt x="654" y="93"/>
                        </a:lnTo>
                        <a:lnTo>
                          <a:pt x="654" y="0"/>
                        </a:lnTo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89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954" y="1557"/>
                    <a:ext cx="842" cy="375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0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3751" y="1932"/>
                    <a:ext cx="1" cy="329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1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2954" y="1557"/>
                    <a:ext cx="1" cy="234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2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3372" y="1781"/>
                    <a:ext cx="38" cy="184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" name="Freeform 68"/>
                  <p:cNvSpPr>
                    <a:spLocks/>
                  </p:cNvSpPr>
                  <p:nvPr/>
                </p:nvSpPr>
                <p:spPr bwMode="auto">
                  <a:xfrm>
                    <a:off x="3059" y="1727"/>
                    <a:ext cx="351" cy="611"/>
                  </a:xfrm>
                  <a:custGeom>
                    <a:avLst/>
                    <a:gdLst>
                      <a:gd name="T0" fmla="*/ 351 w 351"/>
                      <a:gd name="T1" fmla="*/ 238 h 611"/>
                      <a:gd name="T2" fmla="*/ 176 w 351"/>
                      <a:gd name="T3" fmla="*/ 0 h 611"/>
                      <a:gd name="T4" fmla="*/ 0 w 351"/>
                      <a:gd name="T5" fmla="*/ 238 h 611"/>
                      <a:gd name="T6" fmla="*/ 0 w 351"/>
                      <a:gd name="T7" fmla="*/ 611 h 611"/>
                      <a:gd name="T8" fmla="*/ 351 w 351"/>
                      <a:gd name="T9" fmla="*/ 611 h 611"/>
                      <a:gd name="T10" fmla="*/ 351 w 351"/>
                      <a:gd name="T11" fmla="*/ 238 h 61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51"/>
                      <a:gd name="T19" fmla="*/ 0 h 611"/>
                      <a:gd name="T20" fmla="*/ 351 w 351"/>
                      <a:gd name="T21" fmla="*/ 611 h 61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51" h="611">
                        <a:moveTo>
                          <a:pt x="351" y="238"/>
                        </a:moveTo>
                        <a:lnTo>
                          <a:pt x="176" y="0"/>
                        </a:lnTo>
                        <a:lnTo>
                          <a:pt x="0" y="238"/>
                        </a:lnTo>
                        <a:lnTo>
                          <a:pt x="0" y="611"/>
                        </a:lnTo>
                        <a:lnTo>
                          <a:pt x="351" y="611"/>
                        </a:lnTo>
                        <a:lnTo>
                          <a:pt x="351" y="238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" name="Freeform 69"/>
                  <p:cNvSpPr>
                    <a:spLocks noEditPoints="1"/>
                  </p:cNvSpPr>
                  <p:nvPr/>
                </p:nvSpPr>
                <p:spPr bwMode="auto">
                  <a:xfrm>
                    <a:off x="3047" y="1714"/>
                    <a:ext cx="375" cy="624"/>
                  </a:xfrm>
                  <a:custGeom>
                    <a:avLst/>
                    <a:gdLst>
                      <a:gd name="T0" fmla="*/ 363 w 375"/>
                      <a:gd name="T1" fmla="*/ 251 h 624"/>
                      <a:gd name="T2" fmla="*/ 375 w 375"/>
                      <a:gd name="T3" fmla="*/ 251 h 624"/>
                      <a:gd name="T4" fmla="*/ 188 w 375"/>
                      <a:gd name="T5" fmla="*/ 0 h 624"/>
                      <a:gd name="T6" fmla="*/ 0 w 375"/>
                      <a:gd name="T7" fmla="*/ 251 h 624"/>
                      <a:gd name="T8" fmla="*/ 12 w 375"/>
                      <a:gd name="T9" fmla="*/ 251 h 624"/>
                      <a:gd name="T10" fmla="*/ 188 w 375"/>
                      <a:gd name="T11" fmla="*/ 13 h 624"/>
                      <a:gd name="T12" fmla="*/ 363 w 375"/>
                      <a:gd name="T13" fmla="*/ 251 h 624"/>
                      <a:gd name="T14" fmla="*/ 162 w 375"/>
                      <a:gd name="T15" fmla="*/ 172 h 624"/>
                      <a:gd name="T16" fmla="*/ 212 w 375"/>
                      <a:gd name="T17" fmla="*/ 172 h 624"/>
                      <a:gd name="T18" fmla="*/ 212 w 375"/>
                      <a:gd name="T19" fmla="*/ 126 h 624"/>
                      <a:gd name="T20" fmla="*/ 210 w 375"/>
                      <a:gd name="T21" fmla="*/ 113 h 624"/>
                      <a:gd name="T22" fmla="*/ 200 w 375"/>
                      <a:gd name="T23" fmla="*/ 103 h 624"/>
                      <a:gd name="T24" fmla="*/ 188 w 375"/>
                      <a:gd name="T25" fmla="*/ 99 h 624"/>
                      <a:gd name="T26" fmla="*/ 174 w 375"/>
                      <a:gd name="T27" fmla="*/ 103 h 624"/>
                      <a:gd name="T28" fmla="*/ 166 w 375"/>
                      <a:gd name="T29" fmla="*/ 113 h 624"/>
                      <a:gd name="T30" fmla="*/ 162 w 375"/>
                      <a:gd name="T31" fmla="*/ 126 h 624"/>
                      <a:gd name="T32" fmla="*/ 162 w 375"/>
                      <a:gd name="T33" fmla="*/ 172 h 624"/>
                      <a:gd name="T34" fmla="*/ 240 w 375"/>
                      <a:gd name="T35" fmla="*/ 368 h 624"/>
                      <a:gd name="T36" fmla="*/ 303 w 375"/>
                      <a:gd name="T37" fmla="*/ 368 h 624"/>
                      <a:gd name="T38" fmla="*/ 303 w 375"/>
                      <a:gd name="T39" fmla="*/ 269 h 624"/>
                      <a:gd name="T40" fmla="*/ 240 w 375"/>
                      <a:gd name="T41" fmla="*/ 269 h 624"/>
                      <a:gd name="T42" fmla="*/ 240 w 375"/>
                      <a:gd name="T43" fmla="*/ 368 h 624"/>
                      <a:gd name="T44" fmla="*/ 71 w 375"/>
                      <a:gd name="T45" fmla="*/ 368 h 624"/>
                      <a:gd name="T46" fmla="*/ 137 w 375"/>
                      <a:gd name="T47" fmla="*/ 368 h 624"/>
                      <a:gd name="T48" fmla="*/ 137 w 375"/>
                      <a:gd name="T49" fmla="*/ 269 h 624"/>
                      <a:gd name="T50" fmla="*/ 71 w 375"/>
                      <a:gd name="T51" fmla="*/ 269 h 624"/>
                      <a:gd name="T52" fmla="*/ 71 w 375"/>
                      <a:gd name="T53" fmla="*/ 368 h 624"/>
                      <a:gd name="T54" fmla="*/ 212 w 375"/>
                      <a:gd name="T55" fmla="*/ 545 h 624"/>
                      <a:gd name="T56" fmla="*/ 299 w 375"/>
                      <a:gd name="T57" fmla="*/ 545 h 624"/>
                      <a:gd name="T58" fmla="*/ 299 w 375"/>
                      <a:gd name="T59" fmla="*/ 452 h 624"/>
                      <a:gd name="T60" fmla="*/ 212 w 375"/>
                      <a:gd name="T61" fmla="*/ 452 h 624"/>
                      <a:gd name="T62" fmla="*/ 212 w 375"/>
                      <a:gd name="T63" fmla="*/ 545 h 624"/>
                      <a:gd name="T64" fmla="*/ 55 w 375"/>
                      <a:gd name="T65" fmla="*/ 624 h 624"/>
                      <a:gd name="T66" fmla="*/ 145 w 375"/>
                      <a:gd name="T67" fmla="*/ 624 h 624"/>
                      <a:gd name="T68" fmla="*/ 145 w 375"/>
                      <a:gd name="T69" fmla="*/ 454 h 624"/>
                      <a:gd name="T70" fmla="*/ 55 w 375"/>
                      <a:gd name="T71" fmla="*/ 454 h 624"/>
                      <a:gd name="T72" fmla="*/ 55 w 375"/>
                      <a:gd name="T73" fmla="*/ 624 h 62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375"/>
                      <a:gd name="T112" fmla="*/ 0 h 624"/>
                      <a:gd name="T113" fmla="*/ 375 w 375"/>
                      <a:gd name="T114" fmla="*/ 624 h 62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375" h="624">
                        <a:moveTo>
                          <a:pt x="363" y="251"/>
                        </a:moveTo>
                        <a:lnTo>
                          <a:pt x="375" y="251"/>
                        </a:lnTo>
                        <a:lnTo>
                          <a:pt x="188" y="0"/>
                        </a:lnTo>
                        <a:lnTo>
                          <a:pt x="0" y="251"/>
                        </a:lnTo>
                        <a:lnTo>
                          <a:pt x="12" y="251"/>
                        </a:lnTo>
                        <a:lnTo>
                          <a:pt x="188" y="13"/>
                        </a:lnTo>
                        <a:lnTo>
                          <a:pt x="363" y="251"/>
                        </a:lnTo>
                        <a:close/>
                        <a:moveTo>
                          <a:pt x="162" y="172"/>
                        </a:moveTo>
                        <a:lnTo>
                          <a:pt x="212" y="172"/>
                        </a:lnTo>
                        <a:lnTo>
                          <a:pt x="212" y="126"/>
                        </a:lnTo>
                        <a:lnTo>
                          <a:pt x="210" y="113"/>
                        </a:lnTo>
                        <a:lnTo>
                          <a:pt x="200" y="103"/>
                        </a:lnTo>
                        <a:lnTo>
                          <a:pt x="188" y="99"/>
                        </a:lnTo>
                        <a:lnTo>
                          <a:pt x="174" y="103"/>
                        </a:lnTo>
                        <a:lnTo>
                          <a:pt x="166" y="113"/>
                        </a:lnTo>
                        <a:lnTo>
                          <a:pt x="162" y="126"/>
                        </a:lnTo>
                        <a:lnTo>
                          <a:pt x="162" y="172"/>
                        </a:lnTo>
                        <a:close/>
                        <a:moveTo>
                          <a:pt x="240" y="368"/>
                        </a:moveTo>
                        <a:lnTo>
                          <a:pt x="303" y="368"/>
                        </a:lnTo>
                        <a:lnTo>
                          <a:pt x="303" y="269"/>
                        </a:lnTo>
                        <a:lnTo>
                          <a:pt x="240" y="269"/>
                        </a:lnTo>
                        <a:lnTo>
                          <a:pt x="240" y="368"/>
                        </a:lnTo>
                        <a:close/>
                        <a:moveTo>
                          <a:pt x="71" y="368"/>
                        </a:moveTo>
                        <a:lnTo>
                          <a:pt x="137" y="368"/>
                        </a:lnTo>
                        <a:lnTo>
                          <a:pt x="137" y="269"/>
                        </a:lnTo>
                        <a:lnTo>
                          <a:pt x="71" y="269"/>
                        </a:lnTo>
                        <a:lnTo>
                          <a:pt x="71" y="368"/>
                        </a:lnTo>
                        <a:close/>
                        <a:moveTo>
                          <a:pt x="212" y="545"/>
                        </a:moveTo>
                        <a:lnTo>
                          <a:pt x="299" y="545"/>
                        </a:lnTo>
                        <a:lnTo>
                          <a:pt x="299" y="452"/>
                        </a:lnTo>
                        <a:lnTo>
                          <a:pt x="212" y="452"/>
                        </a:lnTo>
                        <a:lnTo>
                          <a:pt x="212" y="545"/>
                        </a:lnTo>
                        <a:close/>
                        <a:moveTo>
                          <a:pt x="55" y="624"/>
                        </a:moveTo>
                        <a:lnTo>
                          <a:pt x="145" y="624"/>
                        </a:lnTo>
                        <a:lnTo>
                          <a:pt x="145" y="454"/>
                        </a:lnTo>
                        <a:lnTo>
                          <a:pt x="55" y="454"/>
                        </a:lnTo>
                        <a:lnTo>
                          <a:pt x="55" y="624"/>
                        </a:lnTo>
                        <a:close/>
                      </a:path>
                    </a:pathLst>
                  </a:custGeom>
                  <a:solidFill>
                    <a:srgbClr val="C3E3EF"/>
                  </a:solidFill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5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3257" y="2211"/>
                    <a:ext cx="95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6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3305" y="2164"/>
                    <a:ext cx="1" cy="107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7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3273" y="2031"/>
                    <a:ext cx="93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8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3318" y="1981"/>
                    <a:ext cx="1" cy="109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9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3102" y="2031"/>
                    <a:ext cx="9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00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3150" y="1981"/>
                    <a:ext cx="1" cy="109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85" name="Group 76"/>
                <p:cNvGrpSpPr>
                  <a:grpSpLocks/>
                </p:cNvGrpSpPr>
                <p:nvPr/>
              </p:nvGrpSpPr>
              <p:grpSpPr bwMode="auto">
                <a:xfrm>
                  <a:off x="1198" y="4170"/>
                  <a:ext cx="632" cy="144"/>
                  <a:chOff x="386" y="4464"/>
                  <a:chExt cx="1343" cy="272"/>
                </a:xfrm>
              </p:grpSpPr>
              <p:sp>
                <p:nvSpPr>
                  <p:cNvPr id="86" name="Text Box 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6" y="4464"/>
                    <a:ext cx="1343" cy="2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GB" sz="900" b="1">
                      <a:solidFill>
                        <a:srgbClr val="00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</p:grpSp>
      </p:grpSp>
      <p:pic>
        <p:nvPicPr>
          <p:cNvPr id="111" name="Picture 20" descr="kicsi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3B4EA"/>
              </a:clrFrom>
              <a:clrTo>
                <a:srgbClr val="03B4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6209" y="954246"/>
            <a:ext cx="431800" cy="838200"/>
          </a:xfrm>
          <a:prstGeom prst="rect">
            <a:avLst/>
          </a:prstGeom>
          <a:noFill/>
        </p:spPr>
      </p:pic>
      <p:pic>
        <p:nvPicPr>
          <p:cNvPr id="112" name="Picture 6" descr="ANTENNA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B5EA"/>
              </a:clrFrom>
              <a:clrTo>
                <a:srgbClr val="00B5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8446" y="587096"/>
            <a:ext cx="615722" cy="1231444"/>
          </a:xfrm>
          <a:prstGeom prst="rect">
            <a:avLst/>
          </a:prstGeom>
          <a:noFill/>
        </p:spPr>
      </p:pic>
      <p:pic>
        <p:nvPicPr>
          <p:cNvPr id="113" name="Picture 6" descr="ANTENNA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B5EA"/>
              </a:clrFrom>
              <a:clrTo>
                <a:srgbClr val="00B5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88201" y="630356"/>
            <a:ext cx="615722" cy="1231444"/>
          </a:xfrm>
          <a:prstGeom prst="rect">
            <a:avLst/>
          </a:prstGeom>
          <a:noFill/>
        </p:spPr>
      </p:pic>
      <p:pic>
        <p:nvPicPr>
          <p:cNvPr id="114" name="Picture 6" descr="ANTENNA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B5EA"/>
              </a:clrFrom>
              <a:clrTo>
                <a:srgbClr val="00B5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6639" y="739496"/>
            <a:ext cx="478545" cy="957090"/>
          </a:xfrm>
          <a:prstGeom prst="rect">
            <a:avLst/>
          </a:prstGeom>
          <a:noFill/>
        </p:spPr>
      </p:pic>
      <p:pic>
        <p:nvPicPr>
          <p:cNvPr id="115" name="Picture 20" descr="kicsi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3B4EA"/>
              </a:clrFrom>
              <a:clrTo>
                <a:srgbClr val="03B4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1291" y="783718"/>
            <a:ext cx="431800" cy="838200"/>
          </a:xfrm>
          <a:prstGeom prst="rect">
            <a:avLst/>
          </a:prstGeom>
          <a:noFill/>
        </p:spPr>
      </p:pic>
      <p:pic>
        <p:nvPicPr>
          <p:cNvPr id="116" name="Picture 20" descr="kicsi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3B4EA"/>
              </a:clrFrom>
              <a:clrTo>
                <a:srgbClr val="03B4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2284" y="730550"/>
            <a:ext cx="431800" cy="838200"/>
          </a:xfrm>
          <a:prstGeom prst="rect">
            <a:avLst/>
          </a:prstGeom>
          <a:noFill/>
        </p:spPr>
      </p:pic>
      <p:graphicFrame>
        <p:nvGraphicFramePr>
          <p:cNvPr id="117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210811"/>
              </p:ext>
            </p:extLst>
          </p:nvPr>
        </p:nvGraphicFramePr>
        <p:xfrm>
          <a:off x="7107352" y="964531"/>
          <a:ext cx="716349" cy="639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3" name="VISIO" r:id="rId6" imgW="1026360" imgH="530280" progId="Visio.Drawing.11">
                  <p:embed/>
                </p:oleObj>
              </mc:Choice>
              <mc:Fallback>
                <p:oleObj name="VISIO" r:id="rId6" imgW="1026360" imgH="53028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7352" y="964531"/>
                        <a:ext cx="716349" cy="6397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um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206702"/>
              </p:ext>
            </p:extLst>
          </p:nvPr>
        </p:nvGraphicFramePr>
        <p:xfrm>
          <a:off x="4965561" y="561167"/>
          <a:ext cx="1220350" cy="984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4" name="Visio" r:id="rId8" imgW="2466990" imgH="2154610" progId="Visio.Drawing.11">
                  <p:embed/>
                </p:oleObj>
              </mc:Choice>
              <mc:Fallback>
                <p:oleObj name="Visio" r:id="rId8" imgW="2466990" imgH="2154610" progId="Visio.Drawing.11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5561" y="561167"/>
                        <a:ext cx="1220350" cy="9841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um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355264"/>
              </p:ext>
            </p:extLst>
          </p:nvPr>
        </p:nvGraphicFramePr>
        <p:xfrm>
          <a:off x="4160272" y="606028"/>
          <a:ext cx="1308174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5" name="Visio" r:id="rId10" imgW="2466990" imgH="2154610" progId="Visio.Drawing.11">
                  <p:embed/>
                </p:oleObj>
              </mc:Choice>
              <mc:Fallback>
                <p:oleObj name="Visio" r:id="rId10" imgW="2466990" imgH="2154610" progId="Visio.Drawing.11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0272" y="606028"/>
                        <a:ext cx="1308174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8" name="Picture 6" descr="ANTENNA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B5EA"/>
              </a:clrFrom>
              <a:clrTo>
                <a:srgbClr val="00B5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26186" y="542102"/>
            <a:ext cx="615722" cy="1231444"/>
          </a:xfrm>
          <a:prstGeom prst="rect">
            <a:avLst/>
          </a:prstGeom>
          <a:noFill/>
        </p:spPr>
      </p:pic>
      <p:pic>
        <p:nvPicPr>
          <p:cNvPr id="119" name="Picture 6" descr="ANTENNA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B5EA"/>
              </a:clrFrom>
              <a:clrTo>
                <a:srgbClr val="00B5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56941" y="778113"/>
            <a:ext cx="484370" cy="968740"/>
          </a:xfrm>
          <a:prstGeom prst="rect">
            <a:avLst/>
          </a:prstGeom>
          <a:noFill/>
        </p:spPr>
      </p:pic>
      <p:graphicFrame>
        <p:nvGraphicFramePr>
          <p:cNvPr id="16" name="Objektum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973183"/>
              </p:ext>
            </p:extLst>
          </p:nvPr>
        </p:nvGraphicFramePr>
        <p:xfrm>
          <a:off x="7605543" y="674399"/>
          <a:ext cx="1308100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6" name="Visio" r:id="rId11" imgW="2466990" imgH="2154610" progId="Visio.Drawing.11">
                  <p:embed/>
                </p:oleObj>
              </mc:Choice>
              <mc:Fallback>
                <p:oleObj name="Visio" r:id="rId11" imgW="2466990" imgH="2154610" progId="Visio.Drawing.11">
                  <p:embed/>
                  <p:pic>
                    <p:nvPicPr>
                      <p:cNvPr id="0" name="Objektum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5543" y="674399"/>
                        <a:ext cx="1308100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um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907876"/>
              </p:ext>
            </p:extLst>
          </p:nvPr>
        </p:nvGraphicFramePr>
        <p:xfrm>
          <a:off x="7755529" y="330942"/>
          <a:ext cx="1308100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7" name="Visio" r:id="rId12" imgW="2466990" imgH="2154610" progId="Visio.Drawing.11">
                  <p:embed/>
                </p:oleObj>
              </mc:Choice>
              <mc:Fallback>
                <p:oleObj name="Visio" r:id="rId12" imgW="2466990" imgH="2154610" progId="Visio.Drawing.11">
                  <p:embed/>
                  <p:pic>
                    <p:nvPicPr>
                      <p:cNvPr id="0" name="Objektum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5529" y="330942"/>
                        <a:ext cx="1308100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0" name="Csoportba foglalás 771"/>
          <p:cNvGrpSpPr/>
          <p:nvPr/>
        </p:nvGrpSpPr>
        <p:grpSpPr>
          <a:xfrm>
            <a:off x="7438547" y="1386813"/>
            <a:ext cx="170428" cy="360040"/>
            <a:chOff x="1187624" y="5157192"/>
            <a:chExt cx="360040" cy="792088"/>
          </a:xfrm>
          <a:solidFill>
            <a:schemeClr val="bg1"/>
          </a:solidFill>
        </p:grpSpPr>
        <p:cxnSp>
          <p:nvCxnSpPr>
            <p:cNvPr id="121" name="Egyenes összekötő 120"/>
            <p:cNvCxnSpPr/>
            <p:nvPr/>
          </p:nvCxnSpPr>
          <p:spPr>
            <a:xfrm>
              <a:off x="1187624" y="5949280"/>
              <a:ext cx="216024" cy="0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Csoportba foglalás 769"/>
            <p:cNvGrpSpPr/>
            <p:nvPr/>
          </p:nvGrpSpPr>
          <p:grpSpPr>
            <a:xfrm>
              <a:off x="1259628" y="5157192"/>
              <a:ext cx="288036" cy="792088"/>
              <a:chOff x="1259628" y="5157192"/>
              <a:chExt cx="288036" cy="792088"/>
            </a:xfrm>
            <a:grpFill/>
          </p:grpSpPr>
          <p:sp>
            <p:nvSpPr>
              <p:cNvPr id="123" name="Téglalap 122"/>
              <p:cNvSpPr/>
              <p:nvPr/>
            </p:nvSpPr>
            <p:spPr>
              <a:xfrm flipH="1">
                <a:off x="1259628" y="5157192"/>
                <a:ext cx="45719" cy="792088"/>
              </a:xfrm>
              <a:prstGeom prst="rect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24" name="Egyenes összekötő 123"/>
              <p:cNvCxnSpPr>
                <a:stCxn id="123" idx="3"/>
                <a:endCxn id="123" idx="1"/>
              </p:cNvCxnSpPr>
              <p:nvPr/>
            </p:nvCxnSpPr>
            <p:spPr>
              <a:xfrm>
                <a:off x="1259628" y="5553236"/>
                <a:ext cx="45719" cy="0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Téglalap 124"/>
              <p:cNvSpPr/>
              <p:nvPr/>
            </p:nvSpPr>
            <p:spPr>
              <a:xfrm flipH="1">
                <a:off x="1403647" y="5157192"/>
                <a:ext cx="72008" cy="504056"/>
              </a:xfrm>
              <a:prstGeom prst="rect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26" name="Egyenes összekötő 125"/>
              <p:cNvCxnSpPr/>
              <p:nvPr/>
            </p:nvCxnSpPr>
            <p:spPr>
              <a:xfrm>
                <a:off x="1259632" y="5589240"/>
                <a:ext cx="216024" cy="0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églalap 126"/>
              <p:cNvSpPr/>
              <p:nvPr/>
            </p:nvSpPr>
            <p:spPr>
              <a:xfrm>
                <a:off x="1403648" y="5589240"/>
                <a:ext cx="144016" cy="144016"/>
              </a:xfrm>
              <a:prstGeom prst="rect">
                <a:avLst/>
              </a:prstGeom>
              <a:grpFill/>
              <a:ln w="3175">
                <a:solidFill>
                  <a:srgbClr val="FF0000"/>
                </a:solidFill>
              </a:ln>
              <a:scene3d>
                <a:camera prst="isometricOffAxis2Right">
                  <a:rot lat="780000" lon="17759998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128" name="Csoportba foglalás 771"/>
          <p:cNvGrpSpPr/>
          <p:nvPr/>
        </p:nvGrpSpPr>
        <p:grpSpPr>
          <a:xfrm>
            <a:off x="7585101" y="1386813"/>
            <a:ext cx="170428" cy="360040"/>
            <a:chOff x="1187624" y="5157192"/>
            <a:chExt cx="360040" cy="792088"/>
          </a:xfrm>
          <a:solidFill>
            <a:schemeClr val="bg1"/>
          </a:solidFill>
        </p:grpSpPr>
        <p:cxnSp>
          <p:nvCxnSpPr>
            <p:cNvPr id="129" name="Egyenes összekötő 128"/>
            <p:cNvCxnSpPr/>
            <p:nvPr/>
          </p:nvCxnSpPr>
          <p:spPr>
            <a:xfrm>
              <a:off x="1187624" y="5949280"/>
              <a:ext cx="216024" cy="0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Csoportba foglalás 769"/>
            <p:cNvGrpSpPr/>
            <p:nvPr/>
          </p:nvGrpSpPr>
          <p:grpSpPr>
            <a:xfrm>
              <a:off x="1259628" y="5157192"/>
              <a:ext cx="288036" cy="792088"/>
              <a:chOff x="1259628" y="5157192"/>
              <a:chExt cx="288036" cy="792088"/>
            </a:xfrm>
            <a:grpFill/>
          </p:grpSpPr>
          <p:sp>
            <p:nvSpPr>
              <p:cNvPr id="131" name="Téglalap 130"/>
              <p:cNvSpPr/>
              <p:nvPr/>
            </p:nvSpPr>
            <p:spPr>
              <a:xfrm flipH="1">
                <a:off x="1259628" y="5157192"/>
                <a:ext cx="45719" cy="792088"/>
              </a:xfrm>
              <a:prstGeom prst="rect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32" name="Egyenes összekötő 131"/>
              <p:cNvCxnSpPr>
                <a:stCxn id="131" idx="3"/>
                <a:endCxn id="131" idx="1"/>
              </p:cNvCxnSpPr>
              <p:nvPr/>
            </p:nvCxnSpPr>
            <p:spPr>
              <a:xfrm>
                <a:off x="1259628" y="5553236"/>
                <a:ext cx="45719" cy="0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églalap 132"/>
              <p:cNvSpPr/>
              <p:nvPr/>
            </p:nvSpPr>
            <p:spPr>
              <a:xfrm flipH="1">
                <a:off x="1403647" y="5157192"/>
                <a:ext cx="72008" cy="504056"/>
              </a:xfrm>
              <a:prstGeom prst="rect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34" name="Egyenes összekötő 133"/>
              <p:cNvCxnSpPr/>
              <p:nvPr/>
            </p:nvCxnSpPr>
            <p:spPr>
              <a:xfrm>
                <a:off x="1259632" y="5589240"/>
                <a:ext cx="216024" cy="0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Téglalap 134"/>
              <p:cNvSpPr/>
              <p:nvPr/>
            </p:nvSpPr>
            <p:spPr>
              <a:xfrm>
                <a:off x="1403648" y="5589240"/>
                <a:ext cx="144016" cy="144016"/>
              </a:xfrm>
              <a:prstGeom prst="rect">
                <a:avLst/>
              </a:prstGeom>
              <a:grpFill/>
              <a:ln w="3175">
                <a:solidFill>
                  <a:srgbClr val="FF0000"/>
                </a:solidFill>
              </a:ln>
              <a:scene3d>
                <a:camera prst="isometricOffAxis2Right">
                  <a:rot lat="780000" lon="17759998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136" name="Csoportba foglalás 771"/>
          <p:cNvGrpSpPr/>
          <p:nvPr/>
        </p:nvGrpSpPr>
        <p:grpSpPr>
          <a:xfrm>
            <a:off x="7642506" y="1438934"/>
            <a:ext cx="170428" cy="360040"/>
            <a:chOff x="1187624" y="5157192"/>
            <a:chExt cx="360040" cy="792088"/>
          </a:xfrm>
          <a:solidFill>
            <a:schemeClr val="bg1"/>
          </a:solidFill>
        </p:grpSpPr>
        <p:cxnSp>
          <p:nvCxnSpPr>
            <p:cNvPr id="137" name="Egyenes összekötő 136"/>
            <p:cNvCxnSpPr/>
            <p:nvPr/>
          </p:nvCxnSpPr>
          <p:spPr>
            <a:xfrm>
              <a:off x="1187624" y="5949280"/>
              <a:ext cx="216024" cy="0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Csoportba foglalás 769"/>
            <p:cNvGrpSpPr/>
            <p:nvPr/>
          </p:nvGrpSpPr>
          <p:grpSpPr>
            <a:xfrm>
              <a:off x="1259628" y="5157192"/>
              <a:ext cx="288036" cy="792088"/>
              <a:chOff x="1259628" y="5157192"/>
              <a:chExt cx="288036" cy="792088"/>
            </a:xfrm>
            <a:grpFill/>
          </p:grpSpPr>
          <p:sp>
            <p:nvSpPr>
              <p:cNvPr id="139" name="Téglalap 138"/>
              <p:cNvSpPr/>
              <p:nvPr/>
            </p:nvSpPr>
            <p:spPr>
              <a:xfrm flipH="1">
                <a:off x="1259628" y="5157192"/>
                <a:ext cx="45719" cy="792088"/>
              </a:xfrm>
              <a:prstGeom prst="rect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40" name="Egyenes összekötő 139"/>
              <p:cNvCxnSpPr>
                <a:stCxn id="139" idx="3"/>
                <a:endCxn id="139" idx="1"/>
              </p:cNvCxnSpPr>
              <p:nvPr/>
            </p:nvCxnSpPr>
            <p:spPr>
              <a:xfrm>
                <a:off x="1259628" y="5553236"/>
                <a:ext cx="45719" cy="0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églalap 140"/>
              <p:cNvSpPr/>
              <p:nvPr/>
            </p:nvSpPr>
            <p:spPr>
              <a:xfrm flipH="1">
                <a:off x="1403647" y="5157192"/>
                <a:ext cx="72008" cy="504056"/>
              </a:xfrm>
              <a:prstGeom prst="rect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42" name="Egyenes összekötő 141"/>
              <p:cNvCxnSpPr/>
              <p:nvPr/>
            </p:nvCxnSpPr>
            <p:spPr>
              <a:xfrm>
                <a:off x="1259632" y="5589240"/>
                <a:ext cx="216024" cy="0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Téglalap 142"/>
              <p:cNvSpPr/>
              <p:nvPr/>
            </p:nvSpPr>
            <p:spPr>
              <a:xfrm>
                <a:off x="1403648" y="5589240"/>
                <a:ext cx="144016" cy="144016"/>
              </a:xfrm>
              <a:prstGeom prst="rect">
                <a:avLst/>
              </a:prstGeom>
              <a:grpFill/>
              <a:ln w="3175">
                <a:solidFill>
                  <a:srgbClr val="FF0000"/>
                </a:solidFill>
              </a:ln>
              <a:scene3d>
                <a:camera prst="isometricOffAxis2Right">
                  <a:rot lat="780000" lon="17759998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144" name="Csoportba foglalás 771"/>
          <p:cNvGrpSpPr/>
          <p:nvPr/>
        </p:nvGrpSpPr>
        <p:grpSpPr>
          <a:xfrm>
            <a:off x="7321114" y="1450121"/>
            <a:ext cx="170428" cy="360040"/>
            <a:chOff x="1187624" y="5157192"/>
            <a:chExt cx="360040" cy="792088"/>
          </a:xfrm>
          <a:solidFill>
            <a:schemeClr val="bg1"/>
          </a:solidFill>
        </p:grpSpPr>
        <p:cxnSp>
          <p:nvCxnSpPr>
            <p:cNvPr id="145" name="Egyenes összekötő 144"/>
            <p:cNvCxnSpPr/>
            <p:nvPr/>
          </p:nvCxnSpPr>
          <p:spPr>
            <a:xfrm>
              <a:off x="1187624" y="5949280"/>
              <a:ext cx="216024" cy="0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6" name="Csoportba foglalás 769"/>
            <p:cNvGrpSpPr/>
            <p:nvPr/>
          </p:nvGrpSpPr>
          <p:grpSpPr>
            <a:xfrm>
              <a:off x="1259628" y="5157192"/>
              <a:ext cx="288036" cy="792088"/>
              <a:chOff x="1259628" y="5157192"/>
              <a:chExt cx="288036" cy="792088"/>
            </a:xfrm>
            <a:grpFill/>
          </p:grpSpPr>
          <p:sp>
            <p:nvSpPr>
              <p:cNvPr id="147" name="Téglalap 146"/>
              <p:cNvSpPr/>
              <p:nvPr/>
            </p:nvSpPr>
            <p:spPr>
              <a:xfrm flipH="1">
                <a:off x="1259628" y="5157192"/>
                <a:ext cx="45719" cy="792088"/>
              </a:xfrm>
              <a:prstGeom prst="rect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48" name="Egyenes összekötő 147"/>
              <p:cNvCxnSpPr>
                <a:stCxn id="147" idx="3"/>
                <a:endCxn id="147" idx="1"/>
              </p:cNvCxnSpPr>
              <p:nvPr/>
            </p:nvCxnSpPr>
            <p:spPr>
              <a:xfrm>
                <a:off x="1259628" y="5553236"/>
                <a:ext cx="45719" cy="0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Téglalap 148"/>
              <p:cNvSpPr/>
              <p:nvPr/>
            </p:nvSpPr>
            <p:spPr>
              <a:xfrm flipH="1">
                <a:off x="1403647" y="5157192"/>
                <a:ext cx="72008" cy="504056"/>
              </a:xfrm>
              <a:prstGeom prst="rect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50" name="Egyenes összekötő 149"/>
              <p:cNvCxnSpPr/>
              <p:nvPr/>
            </p:nvCxnSpPr>
            <p:spPr>
              <a:xfrm>
                <a:off x="1259632" y="5589240"/>
                <a:ext cx="216024" cy="0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Téglalap 150"/>
              <p:cNvSpPr/>
              <p:nvPr/>
            </p:nvSpPr>
            <p:spPr>
              <a:xfrm>
                <a:off x="1403648" y="5589240"/>
                <a:ext cx="144016" cy="144016"/>
              </a:xfrm>
              <a:prstGeom prst="rect">
                <a:avLst/>
              </a:prstGeom>
              <a:grpFill/>
              <a:ln w="3175">
                <a:solidFill>
                  <a:srgbClr val="FF0000"/>
                </a:solidFill>
              </a:ln>
              <a:scene3d>
                <a:camera prst="isometricOffAxis2Right">
                  <a:rot lat="780000" lon="17759998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pic>
        <p:nvPicPr>
          <p:cNvPr id="152" name="Object 7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14280" y="1024775"/>
            <a:ext cx="1223811" cy="1173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" name="Object 4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178805"/>
              </p:ext>
            </p:extLst>
          </p:nvPr>
        </p:nvGraphicFramePr>
        <p:xfrm>
          <a:off x="3724436" y="2912071"/>
          <a:ext cx="629559" cy="733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8" name="VISIO" r:id="rId14" imgW="1441080" imgH="1290600" progId="">
                  <p:embed/>
                </p:oleObj>
              </mc:Choice>
              <mc:Fallback>
                <p:oleObj name="VISIO" r:id="rId14" imgW="1441080" imgH="1290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436" y="2912071"/>
                        <a:ext cx="629559" cy="733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ktum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874994"/>
              </p:ext>
            </p:extLst>
          </p:nvPr>
        </p:nvGraphicFramePr>
        <p:xfrm>
          <a:off x="4668910" y="3145686"/>
          <a:ext cx="611389" cy="548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9" name="Visio" r:id="rId16" imgW="1026585" imgH="530419" progId="Visio.Drawing.11">
                  <p:embed/>
                </p:oleObj>
              </mc:Choice>
              <mc:Fallback>
                <p:oleObj name="Visio" r:id="rId16" imgW="1026585" imgH="530419" progId="Visio.Drawing.11">
                  <p:embed/>
                  <p:pic>
                    <p:nvPicPr>
                      <p:cNvPr id="0" name="Object 2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8910" y="3145686"/>
                        <a:ext cx="611389" cy="5480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ktum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280930"/>
              </p:ext>
            </p:extLst>
          </p:nvPr>
        </p:nvGraphicFramePr>
        <p:xfrm>
          <a:off x="5613231" y="3059414"/>
          <a:ext cx="5699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0" name="Visio" r:id="rId18" imgW="1026585" imgH="530419" progId="Visio.Drawing.11">
                  <p:embed/>
                </p:oleObj>
              </mc:Choice>
              <mc:Fallback>
                <p:oleObj name="Visio" r:id="rId18" imgW="1026585" imgH="530419" progId="Visio.Drawing.11">
                  <p:embed/>
                  <p:pic>
                    <p:nvPicPr>
                      <p:cNvPr id="0" name="Objektum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3231" y="3059414"/>
                        <a:ext cx="56991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ktum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594767"/>
              </p:ext>
            </p:extLst>
          </p:nvPr>
        </p:nvGraphicFramePr>
        <p:xfrm>
          <a:off x="5028428" y="2968196"/>
          <a:ext cx="5699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1" name="Visio" r:id="rId20" imgW="1026585" imgH="530419" progId="Visio.Drawing.11">
                  <p:embed/>
                </p:oleObj>
              </mc:Choice>
              <mc:Fallback>
                <p:oleObj name="Visio" r:id="rId20" imgW="1026585" imgH="530419" progId="Visio.Drawing.11">
                  <p:embed/>
                  <p:pic>
                    <p:nvPicPr>
                      <p:cNvPr id="0" name="Objektum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8428" y="2968196"/>
                        <a:ext cx="56991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ktum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140269"/>
              </p:ext>
            </p:extLst>
          </p:nvPr>
        </p:nvGraphicFramePr>
        <p:xfrm>
          <a:off x="5159420" y="3261933"/>
          <a:ext cx="5699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2" name="Visio" r:id="rId21" imgW="1026585" imgH="530419" progId="Visio.Drawing.11">
                  <p:embed/>
                </p:oleObj>
              </mc:Choice>
              <mc:Fallback>
                <p:oleObj name="Visio" r:id="rId21" imgW="1026585" imgH="530419" progId="Visio.Drawing.11">
                  <p:embed/>
                  <p:pic>
                    <p:nvPicPr>
                      <p:cNvPr id="0" name="Objektum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420" y="3261933"/>
                        <a:ext cx="56991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ktum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068058"/>
              </p:ext>
            </p:extLst>
          </p:nvPr>
        </p:nvGraphicFramePr>
        <p:xfrm>
          <a:off x="2341100" y="2924323"/>
          <a:ext cx="630237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3" name="VISIO" r:id="rId22" imgW="1439305" imgH="1291723" progId="">
                  <p:embed/>
                </p:oleObj>
              </mc:Choice>
              <mc:Fallback>
                <p:oleObj name="VISIO" r:id="rId22" imgW="1439305" imgH="1291723" progId="">
                  <p:embed/>
                  <p:pic>
                    <p:nvPicPr>
                      <p:cNvPr id="0" name="Object 4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100" y="2924323"/>
                        <a:ext cx="630237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" name="Objektum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77136"/>
              </p:ext>
            </p:extLst>
          </p:nvPr>
        </p:nvGraphicFramePr>
        <p:xfrm>
          <a:off x="5674050" y="3333693"/>
          <a:ext cx="5699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4" name="Visio" r:id="rId23" imgW="1026585" imgH="530419" progId="Visio.Drawing.11">
                  <p:embed/>
                </p:oleObj>
              </mc:Choice>
              <mc:Fallback>
                <p:oleObj name="Visio" r:id="rId23" imgW="1026585" imgH="530419" progId="Visio.Drawing.11">
                  <p:embed/>
                  <p:pic>
                    <p:nvPicPr>
                      <p:cNvPr id="0" name="Objektum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4050" y="3333693"/>
                        <a:ext cx="56991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" name="Objektum 1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408418"/>
              </p:ext>
            </p:extLst>
          </p:nvPr>
        </p:nvGraphicFramePr>
        <p:xfrm>
          <a:off x="6740662" y="3158351"/>
          <a:ext cx="61118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5" name="Visio" r:id="rId24" imgW="1026585" imgH="530419" progId="Visio.Drawing.11">
                  <p:embed/>
                </p:oleObj>
              </mc:Choice>
              <mc:Fallback>
                <p:oleObj name="Visio" r:id="rId24" imgW="1026585" imgH="530419" progId="Visio.Drawing.11">
                  <p:embed/>
                  <p:pic>
                    <p:nvPicPr>
                      <p:cNvPr id="0" name="Objektum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0662" y="3158351"/>
                        <a:ext cx="611188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" name="Objektum 1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836551"/>
              </p:ext>
            </p:extLst>
          </p:nvPr>
        </p:nvGraphicFramePr>
        <p:xfrm>
          <a:off x="7259104" y="2281704"/>
          <a:ext cx="5699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6" name="Visio" r:id="rId25" imgW="1026585" imgH="530419" progId="Visio.Drawing.11">
                  <p:embed/>
                </p:oleObj>
              </mc:Choice>
              <mc:Fallback>
                <p:oleObj name="Visio" r:id="rId25" imgW="1026585" imgH="530419" progId="Visio.Drawing.11">
                  <p:embed/>
                  <p:pic>
                    <p:nvPicPr>
                      <p:cNvPr id="0" name="Objektum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9104" y="2281704"/>
                        <a:ext cx="56991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" name="Objektum 1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6000832"/>
              </p:ext>
            </p:extLst>
          </p:nvPr>
        </p:nvGraphicFramePr>
        <p:xfrm>
          <a:off x="6987933" y="2090783"/>
          <a:ext cx="5699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7" name="Visio" r:id="rId26" imgW="1026585" imgH="530419" progId="Visio.Drawing.11">
                  <p:embed/>
                </p:oleObj>
              </mc:Choice>
              <mc:Fallback>
                <p:oleObj name="Visio" r:id="rId26" imgW="1026585" imgH="530419" progId="Visio.Drawing.11">
                  <p:embed/>
                  <p:pic>
                    <p:nvPicPr>
                      <p:cNvPr id="0" name="Objektum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7933" y="2090783"/>
                        <a:ext cx="56991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" name="Objektum 1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539868"/>
              </p:ext>
            </p:extLst>
          </p:nvPr>
        </p:nvGraphicFramePr>
        <p:xfrm>
          <a:off x="8006227" y="2293391"/>
          <a:ext cx="5699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8" name="Visio" r:id="rId27" imgW="1026585" imgH="530419" progId="Visio.Drawing.11">
                  <p:embed/>
                </p:oleObj>
              </mc:Choice>
              <mc:Fallback>
                <p:oleObj name="Visio" r:id="rId27" imgW="1026585" imgH="530419" progId="Visio.Drawing.11">
                  <p:embed/>
                  <p:pic>
                    <p:nvPicPr>
                      <p:cNvPr id="0" name="Objektum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6227" y="2293391"/>
                        <a:ext cx="56991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" name="Objektum 1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042813"/>
              </p:ext>
            </p:extLst>
          </p:nvPr>
        </p:nvGraphicFramePr>
        <p:xfrm>
          <a:off x="7687410" y="2040657"/>
          <a:ext cx="5699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9" name="Visio" r:id="rId28" imgW="1026585" imgH="530419" progId="Visio.Drawing.11">
                  <p:embed/>
                </p:oleObj>
              </mc:Choice>
              <mc:Fallback>
                <p:oleObj name="Visio" r:id="rId28" imgW="1026585" imgH="530419" progId="Visio.Drawing.11">
                  <p:embed/>
                  <p:pic>
                    <p:nvPicPr>
                      <p:cNvPr id="0" name="Objektum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7410" y="2040657"/>
                        <a:ext cx="56991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" name="Objektum 1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240022"/>
              </p:ext>
            </p:extLst>
          </p:nvPr>
        </p:nvGraphicFramePr>
        <p:xfrm>
          <a:off x="1835696" y="1975495"/>
          <a:ext cx="630237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0" name="VISIO" r:id="rId29" imgW="1439305" imgH="1291723" progId="">
                  <p:embed/>
                </p:oleObj>
              </mc:Choice>
              <mc:Fallback>
                <p:oleObj name="VISIO" r:id="rId29" imgW="1439305" imgH="1291723" progId="">
                  <p:embed/>
                  <p:pic>
                    <p:nvPicPr>
                      <p:cNvPr id="0" name="Objektum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975495"/>
                        <a:ext cx="630237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" name="Objektum 1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864775"/>
              </p:ext>
            </p:extLst>
          </p:nvPr>
        </p:nvGraphicFramePr>
        <p:xfrm>
          <a:off x="2529247" y="1975495"/>
          <a:ext cx="630237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1" name="VISIO" r:id="rId30" imgW="1439305" imgH="1291723" progId="">
                  <p:embed/>
                </p:oleObj>
              </mc:Choice>
              <mc:Fallback>
                <p:oleObj name="VISIO" r:id="rId30" imgW="1439305" imgH="1291723" progId="">
                  <p:embed/>
                  <p:pic>
                    <p:nvPicPr>
                      <p:cNvPr id="0" name="Objektum 1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9247" y="1975495"/>
                        <a:ext cx="630237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" name="Objektum 1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144315"/>
              </p:ext>
            </p:extLst>
          </p:nvPr>
        </p:nvGraphicFramePr>
        <p:xfrm>
          <a:off x="3409241" y="1975495"/>
          <a:ext cx="630237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2" name="VISIO" r:id="rId31" imgW="1439305" imgH="1291723" progId="">
                  <p:embed/>
                </p:oleObj>
              </mc:Choice>
              <mc:Fallback>
                <p:oleObj name="VISIO" r:id="rId31" imgW="1439305" imgH="1291723" progId="">
                  <p:embed/>
                  <p:pic>
                    <p:nvPicPr>
                      <p:cNvPr id="0" name="Objektum 1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241" y="1975495"/>
                        <a:ext cx="630237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0" name="Objektum 1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565836"/>
              </p:ext>
            </p:extLst>
          </p:nvPr>
        </p:nvGraphicFramePr>
        <p:xfrm>
          <a:off x="3050361" y="1951944"/>
          <a:ext cx="630237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3" name="VISIO" r:id="rId32" imgW="1439305" imgH="1291723" progId="">
                  <p:embed/>
                </p:oleObj>
              </mc:Choice>
              <mc:Fallback>
                <p:oleObj name="VISIO" r:id="rId32" imgW="1439305" imgH="1291723" progId="">
                  <p:embed/>
                  <p:pic>
                    <p:nvPicPr>
                      <p:cNvPr id="0" name="Objektum 1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0361" y="1951944"/>
                        <a:ext cx="630237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2" name="Objektum 1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041280"/>
              </p:ext>
            </p:extLst>
          </p:nvPr>
        </p:nvGraphicFramePr>
        <p:xfrm>
          <a:off x="4796491" y="2002494"/>
          <a:ext cx="630238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4" name="VISIO" r:id="rId33" imgW="1439305" imgH="1291723" progId="">
                  <p:embed/>
                </p:oleObj>
              </mc:Choice>
              <mc:Fallback>
                <p:oleObj name="VISIO" r:id="rId33" imgW="1439305" imgH="1291723" progId="">
                  <p:embed/>
                  <p:pic>
                    <p:nvPicPr>
                      <p:cNvPr id="0" name="Objektum 1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6491" y="2002494"/>
                        <a:ext cx="630238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" name="Objektum 1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01031"/>
              </p:ext>
            </p:extLst>
          </p:nvPr>
        </p:nvGraphicFramePr>
        <p:xfrm>
          <a:off x="4242454" y="2002494"/>
          <a:ext cx="630237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5" name="VISIO" r:id="rId34" imgW="1439305" imgH="1291723" progId="">
                  <p:embed/>
                </p:oleObj>
              </mc:Choice>
              <mc:Fallback>
                <p:oleObj name="VISIO" r:id="rId34" imgW="1439305" imgH="1291723" progId="">
                  <p:embed/>
                  <p:pic>
                    <p:nvPicPr>
                      <p:cNvPr id="0" name="Objektum 1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2454" y="2002494"/>
                        <a:ext cx="630237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" name="Objektum 1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845756"/>
              </p:ext>
            </p:extLst>
          </p:nvPr>
        </p:nvGraphicFramePr>
        <p:xfrm>
          <a:off x="5317405" y="1985117"/>
          <a:ext cx="630237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6" name="VISIO" r:id="rId35" imgW="1439305" imgH="1291723" progId="">
                  <p:embed/>
                </p:oleObj>
              </mc:Choice>
              <mc:Fallback>
                <p:oleObj name="VISIO" r:id="rId35" imgW="1439305" imgH="1291723" progId="">
                  <p:embed/>
                  <p:pic>
                    <p:nvPicPr>
                      <p:cNvPr id="0" name="Objektum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7405" y="1985117"/>
                        <a:ext cx="630237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" name="Objektum 1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863775"/>
              </p:ext>
            </p:extLst>
          </p:nvPr>
        </p:nvGraphicFramePr>
        <p:xfrm>
          <a:off x="5817536" y="1975495"/>
          <a:ext cx="630238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7" name="VISIO" r:id="rId36" imgW="1439305" imgH="1291723" progId="">
                  <p:embed/>
                </p:oleObj>
              </mc:Choice>
              <mc:Fallback>
                <p:oleObj name="VISIO" r:id="rId36" imgW="1439305" imgH="1291723" progId="">
                  <p:embed/>
                  <p:pic>
                    <p:nvPicPr>
                      <p:cNvPr id="0" name="Objektum 1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7536" y="1975495"/>
                        <a:ext cx="630238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" name="Objektum 1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192213"/>
              </p:ext>
            </p:extLst>
          </p:nvPr>
        </p:nvGraphicFramePr>
        <p:xfrm>
          <a:off x="1120264" y="3650208"/>
          <a:ext cx="1058223" cy="1231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8" name="VISIO" r:id="rId37" imgW="1439305" imgH="1291723" progId="">
                  <p:embed/>
                </p:oleObj>
              </mc:Choice>
              <mc:Fallback>
                <p:oleObj name="VISIO" r:id="rId37" imgW="1439305" imgH="1291723" progId="">
                  <p:embed/>
                  <p:pic>
                    <p:nvPicPr>
                      <p:cNvPr id="0" name="Objektum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264" y="3650208"/>
                        <a:ext cx="1058223" cy="12314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6" name="Objektum 1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187009"/>
              </p:ext>
            </p:extLst>
          </p:nvPr>
        </p:nvGraphicFramePr>
        <p:xfrm>
          <a:off x="7936058" y="2924944"/>
          <a:ext cx="673484" cy="515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9" name="VISIO" r:id="rId38" imgW="1026360" imgH="530280" progId="">
                  <p:embed/>
                </p:oleObj>
              </mc:Choice>
              <mc:Fallback>
                <p:oleObj name="VISIO" r:id="rId38" imgW="1026360" imgH="530280" progId="">
                  <p:embed/>
                  <p:pic>
                    <p:nvPicPr>
                      <p:cNvPr id="0" name="Object 4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6058" y="2924944"/>
                        <a:ext cx="673484" cy="5150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2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486513"/>
              </p:ext>
            </p:extLst>
          </p:nvPr>
        </p:nvGraphicFramePr>
        <p:xfrm>
          <a:off x="4497896" y="3534059"/>
          <a:ext cx="958244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40" name="Visio" r:id="rId39" imgW="1440944" imgH="1290552" progId="Visio.Drawing.11">
                  <p:embed/>
                </p:oleObj>
              </mc:Choice>
              <mc:Fallback>
                <p:oleObj name="Visio" r:id="rId39" imgW="1440944" imgH="12905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7896" y="3534059"/>
                        <a:ext cx="958244" cy="1080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" name="Objektum 1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336209"/>
              </p:ext>
            </p:extLst>
          </p:nvPr>
        </p:nvGraphicFramePr>
        <p:xfrm>
          <a:off x="4954114" y="3453580"/>
          <a:ext cx="1041948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41" name="Visio" r:id="rId41" imgW="1440944" imgH="1290552" progId="Visio.Drawing.11">
                  <p:embed/>
                </p:oleObj>
              </mc:Choice>
              <mc:Fallback>
                <p:oleObj name="Visio" r:id="rId41" imgW="1440944" imgH="1290552" progId="Visio.Drawing.11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4114" y="3453580"/>
                        <a:ext cx="1041948" cy="1440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" name="Objektum 1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024213"/>
              </p:ext>
            </p:extLst>
          </p:nvPr>
        </p:nvGraphicFramePr>
        <p:xfrm>
          <a:off x="5386251" y="3627709"/>
          <a:ext cx="1120775" cy="126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42" name="Visio" r:id="rId42" imgW="1440944" imgH="1290552" progId="Visio.Drawing.11">
                  <p:embed/>
                </p:oleObj>
              </mc:Choice>
              <mc:Fallback>
                <p:oleObj name="Visio" r:id="rId42" imgW="1440944" imgH="1290552" progId="Visio.Drawing.11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6251" y="3627709"/>
                        <a:ext cx="1120775" cy="126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" name="Objektum 1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317419"/>
              </p:ext>
            </p:extLst>
          </p:nvPr>
        </p:nvGraphicFramePr>
        <p:xfrm>
          <a:off x="1998663" y="3613167"/>
          <a:ext cx="736041" cy="114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43" name="Visio" r:id="rId43" imgW="1440944" imgH="1290552" progId="Visio.Drawing.11">
                  <p:embed/>
                </p:oleObj>
              </mc:Choice>
              <mc:Fallback>
                <p:oleObj name="Visio" r:id="rId43" imgW="1440944" imgH="1290552" progId="Visio.Drawing.11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8663" y="3613167"/>
                        <a:ext cx="736041" cy="11417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" name="Objektum 1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950854"/>
              </p:ext>
            </p:extLst>
          </p:nvPr>
        </p:nvGraphicFramePr>
        <p:xfrm>
          <a:off x="3059832" y="3751547"/>
          <a:ext cx="857330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44" name="Visio" r:id="rId45" imgW="1440944" imgH="1290552" progId="Visio.Drawing.11">
                  <p:embed/>
                </p:oleObj>
              </mc:Choice>
              <mc:Fallback>
                <p:oleObj name="Visio" r:id="rId45" imgW="1440944" imgH="1290552" progId="Visio.Drawing.11">
                  <p:embed/>
                  <p:pic>
                    <p:nvPicPr>
                      <p:cNvPr id="0" name="Objektum 1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3751547"/>
                        <a:ext cx="857330" cy="1141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" name="Objektum 1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446375"/>
              </p:ext>
            </p:extLst>
          </p:nvPr>
        </p:nvGraphicFramePr>
        <p:xfrm>
          <a:off x="3534629" y="3645531"/>
          <a:ext cx="948241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45" name="Visio" r:id="rId47" imgW="1440944" imgH="1290552" progId="Visio.Drawing.11">
                  <p:embed/>
                </p:oleObj>
              </mc:Choice>
              <mc:Fallback>
                <p:oleObj name="Visio" r:id="rId47" imgW="1440944" imgH="1290552" progId="Visio.Drawing.11">
                  <p:embed/>
                  <p:pic>
                    <p:nvPicPr>
                      <p:cNvPr id="0" name="Objektum 1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4629" y="3645531"/>
                        <a:ext cx="948241" cy="1141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" name="Objektum 1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413299"/>
              </p:ext>
            </p:extLst>
          </p:nvPr>
        </p:nvGraphicFramePr>
        <p:xfrm>
          <a:off x="2323232" y="3710409"/>
          <a:ext cx="736600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46" name="Visio" r:id="rId48" imgW="1440944" imgH="1290552" progId="Visio.Drawing.11">
                  <p:embed/>
                </p:oleObj>
              </mc:Choice>
              <mc:Fallback>
                <p:oleObj name="Visio" r:id="rId48" imgW="1440944" imgH="1290552" progId="Visio.Drawing.11">
                  <p:embed/>
                  <p:pic>
                    <p:nvPicPr>
                      <p:cNvPr id="0" name="Objektum 1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3232" y="3710409"/>
                        <a:ext cx="736600" cy="1141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2" name="Objektum 2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843119"/>
              </p:ext>
            </p:extLst>
          </p:nvPr>
        </p:nvGraphicFramePr>
        <p:xfrm>
          <a:off x="6730066" y="3556475"/>
          <a:ext cx="95885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47" name="Visio" r:id="rId50" imgW="1440944" imgH="1290552" progId="Visio.Drawing.11">
                  <p:embed/>
                </p:oleObj>
              </mc:Choice>
              <mc:Fallback>
                <p:oleObj name="Visio" r:id="rId50" imgW="1440944" imgH="1290552" progId="Visio.Drawing.11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0066" y="3556475"/>
                        <a:ext cx="95885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" name="Objektum 2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203416"/>
              </p:ext>
            </p:extLst>
          </p:nvPr>
        </p:nvGraphicFramePr>
        <p:xfrm>
          <a:off x="6898341" y="3710463"/>
          <a:ext cx="1041400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48" name="Visio" r:id="rId51" imgW="1440944" imgH="1290552" progId="Visio.Drawing.11">
                  <p:embed/>
                </p:oleObj>
              </mc:Choice>
              <mc:Fallback>
                <p:oleObj name="Visio" r:id="rId51" imgW="1440944" imgH="1290552" progId="Visio.Drawing.11">
                  <p:embed/>
                  <p:pic>
                    <p:nvPicPr>
                      <p:cNvPr id="0" name="Objektum 1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8341" y="3710463"/>
                        <a:ext cx="1041400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" name="Objektum 2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032287"/>
              </p:ext>
            </p:extLst>
          </p:nvPr>
        </p:nvGraphicFramePr>
        <p:xfrm>
          <a:off x="7438091" y="3754913"/>
          <a:ext cx="1120775" cy="126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49" name="Visio" r:id="rId52" imgW="1440944" imgH="1290552" progId="Visio.Drawing.11">
                  <p:embed/>
                </p:oleObj>
              </mc:Choice>
              <mc:Fallback>
                <p:oleObj name="Visio" r:id="rId52" imgW="1440944" imgH="1290552" progId="Visio.Drawing.11">
                  <p:embed/>
                  <p:pic>
                    <p:nvPicPr>
                      <p:cNvPr id="0" name="Objektum 1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8091" y="3754913"/>
                        <a:ext cx="1120775" cy="126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" name="Objektum 2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4024519"/>
              </p:ext>
            </p:extLst>
          </p:nvPr>
        </p:nvGraphicFramePr>
        <p:xfrm>
          <a:off x="533899" y="3848757"/>
          <a:ext cx="702991" cy="938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0" name="Visio" r:id="rId53" imgW="1440944" imgH="1290552" progId="Visio.Drawing.11">
                  <p:embed/>
                </p:oleObj>
              </mc:Choice>
              <mc:Fallback>
                <p:oleObj name="Visio" r:id="rId53" imgW="1440944" imgH="1290552" progId="Visio.Drawing.11">
                  <p:embed/>
                  <p:pic>
                    <p:nvPicPr>
                      <p:cNvPr id="0" name="Objektum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899" y="3848757"/>
                        <a:ext cx="702991" cy="9381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" name="Objektum 2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289326"/>
              </p:ext>
            </p:extLst>
          </p:nvPr>
        </p:nvGraphicFramePr>
        <p:xfrm>
          <a:off x="696959" y="2040657"/>
          <a:ext cx="703263" cy="66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1" name="Visio" r:id="rId55" imgW="1440944" imgH="1290552" progId="Visio.Drawing.11">
                  <p:embed/>
                </p:oleObj>
              </mc:Choice>
              <mc:Fallback>
                <p:oleObj name="Visio" r:id="rId55" imgW="1440944" imgH="1290552" progId="Visio.Drawing.11">
                  <p:embed/>
                  <p:pic>
                    <p:nvPicPr>
                      <p:cNvPr id="0" name="Objektum 2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59" y="2040657"/>
                        <a:ext cx="703263" cy="66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" name="Objektum 20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113681"/>
              </p:ext>
            </p:extLst>
          </p:nvPr>
        </p:nvGraphicFramePr>
        <p:xfrm>
          <a:off x="2972501" y="2825938"/>
          <a:ext cx="6286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2" name="VISIO" r:id="rId56" imgW="1439305" imgH="1291723" progId="">
                  <p:embed/>
                </p:oleObj>
              </mc:Choice>
              <mc:Fallback>
                <p:oleObj name="VISIO" r:id="rId56" imgW="1439305" imgH="1291723" progId="">
                  <p:embed/>
                  <p:pic>
                    <p:nvPicPr>
                      <p:cNvPr id="0" name="Object 4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2501" y="2825938"/>
                        <a:ext cx="62865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0" name="Objektum 2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931132"/>
              </p:ext>
            </p:extLst>
          </p:nvPr>
        </p:nvGraphicFramePr>
        <p:xfrm>
          <a:off x="3138567" y="2892852"/>
          <a:ext cx="6286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3" name="VISIO" r:id="rId57" imgW="1439305" imgH="1291723" progId="">
                  <p:embed/>
                </p:oleObj>
              </mc:Choice>
              <mc:Fallback>
                <p:oleObj name="VISIO" r:id="rId57" imgW="1439305" imgH="1291723" progId="">
                  <p:embed/>
                  <p:pic>
                    <p:nvPicPr>
                      <p:cNvPr id="0" name="Object 4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8567" y="2892852"/>
                        <a:ext cx="62865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" name="Objektum 2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720098"/>
              </p:ext>
            </p:extLst>
          </p:nvPr>
        </p:nvGraphicFramePr>
        <p:xfrm>
          <a:off x="8045880" y="3158007"/>
          <a:ext cx="597841" cy="535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4" name="Visio" r:id="rId58" imgW="1026585" imgH="530419" progId="Visio.Drawing.11">
                  <p:embed/>
                </p:oleObj>
              </mc:Choice>
              <mc:Fallback>
                <p:oleObj name="Visio" r:id="rId58" imgW="1026585" imgH="530419" progId="Visio.Drawing.11">
                  <p:embed/>
                  <p:pic>
                    <p:nvPicPr>
                      <p:cNvPr id="0" name="Objektum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5880" y="3158007"/>
                        <a:ext cx="597841" cy="5357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" name="Objektum 2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107719"/>
              </p:ext>
            </p:extLst>
          </p:nvPr>
        </p:nvGraphicFramePr>
        <p:xfrm>
          <a:off x="7184081" y="3009677"/>
          <a:ext cx="611188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5" name="Visio" r:id="rId59" imgW="1026585" imgH="530419" progId="Visio.Drawing.11">
                  <p:embed/>
                </p:oleObj>
              </mc:Choice>
              <mc:Fallback>
                <p:oleObj name="Visio" r:id="rId59" imgW="1026585" imgH="530419" progId="Visio.Drawing.11">
                  <p:embed/>
                  <p:pic>
                    <p:nvPicPr>
                      <p:cNvPr id="0" name="Objektum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4081" y="3009677"/>
                        <a:ext cx="611188" cy="54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3" name="Objektum 2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092707"/>
              </p:ext>
            </p:extLst>
          </p:nvPr>
        </p:nvGraphicFramePr>
        <p:xfrm>
          <a:off x="7549441" y="3283520"/>
          <a:ext cx="611188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6" name="Visio" r:id="rId60" imgW="1026585" imgH="530419" progId="Visio.Drawing.11">
                  <p:embed/>
                </p:oleObj>
              </mc:Choice>
              <mc:Fallback>
                <p:oleObj name="Visio" r:id="rId60" imgW="1026585" imgH="530419" progId="Visio.Drawing.11">
                  <p:embed/>
                  <p:pic>
                    <p:nvPicPr>
                      <p:cNvPr id="0" name="Objektum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9441" y="3283520"/>
                        <a:ext cx="611188" cy="54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4" name="Objektum 2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222118"/>
              </p:ext>
            </p:extLst>
          </p:nvPr>
        </p:nvGraphicFramePr>
        <p:xfrm>
          <a:off x="8247143" y="588311"/>
          <a:ext cx="1077385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7" name="Visio" r:id="rId61" imgW="2466990" imgH="2154610" progId="Visio.Drawing.11">
                  <p:embed/>
                </p:oleObj>
              </mc:Choice>
              <mc:Fallback>
                <p:oleObj name="Visio" r:id="rId61" imgW="2466990" imgH="2154610" progId="Visio.Drawing.11">
                  <p:embed/>
                  <p:pic>
                    <p:nvPicPr>
                      <p:cNvPr id="0" name="Objektum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7143" y="588311"/>
                        <a:ext cx="1077385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" name="Kép 214" descr="GTEM.jp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1998662" y="4929652"/>
            <a:ext cx="1765927" cy="967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6" name="Picture 11" descr="radios2 fulke2"/>
          <p:cNvPicPr>
            <a:picLocks noChangeAspect="1" noChangeArrowheads="1"/>
          </p:cNvPicPr>
          <p:nvPr/>
        </p:nvPicPr>
        <p:blipFill>
          <a:blip r:embed="rId63" cstate="print"/>
          <a:srcRect/>
          <a:stretch>
            <a:fillRect/>
          </a:stretch>
        </p:blipFill>
        <p:spPr bwMode="auto">
          <a:xfrm>
            <a:off x="3767217" y="4929652"/>
            <a:ext cx="2009090" cy="90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7" name="Picture 6" descr="DSC05388"/>
          <p:cNvPicPr>
            <a:picLocks noChangeAspect="1" noChangeArrowheads="1"/>
          </p:cNvPicPr>
          <p:nvPr/>
        </p:nvPicPr>
        <p:blipFill>
          <a:blip r:embed="rId64" cstate="print"/>
          <a:srcRect/>
          <a:stretch>
            <a:fillRect/>
          </a:stretch>
        </p:blipFill>
        <p:spPr bwMode="auto">
          <a:xfrm>
            <a:off x="5724960" y="4951099"/>
            <a:ext cx="1724461" cy="937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19" name="Objektum 2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528538"/>
              </p:ext>
            </p:extLst>
          </p:nvPr>
        </p:nvGraphicFramePr>
        <p:xfrm>
          <a:off x="6547285" y="2119476"/>
          <a:ext cx="460735" cy="568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8" name="Imagen" r:id="rId65" imgW="4672061" imgH="5761952" progId="MS_ClipArt_Gallery.2">
                  <p:embed/>
                </p:oleObj>
              </mc:Choice>
              <mc:Fallback>
                <p:oleObj name="Imagen" r:id="rId65" imgW="4672061" imgH="5761952" progId="MS_ClipArt_Gallery.2">
                  <p:embed/>
                  <p:pic>
                    <p:nvPicPr>
                      <p:cNvPr id="0" name="Objektum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7285" y="2119476"/>
                        <a:ext cx="460735" cy="568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0" name="Objektum 2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629493"/>
              </p:ext>
            </p:extLst>
          </p:nvPr>
        </p:nvGraphicFramePr>
        <p:xfrm>
          <a:off x="1054100" y="2752725"/>
          <a:ext cx="703263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9" name="Visio" r:id="rId67" imgW="1440944" imgH="1290552" progId="Visio.Drawing.11">
                  <p:embed/>
                </p:oleObj>
              </mc:Choice>
              <mc:Fallback>
                <p:oleObj name="Visio" r:id="rId67" imgW="1440944" imgH="1290552" progId="Visio.Drawing.11">
                  <p:embed/>
                  <p:pic>
                    <p:nvPicPr>
                      <p:cNvPr id="0" name="Objektum 2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100" y="2752725"/>
                        <a:ext cx="703263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" name="Objektum 2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078640"/>
              </p:ext>
            </p:extLst>
          </p:nvPr>
        </p:nvGraphicFramePr>
        <p:xfrm>
          <a:off x="1825985" y="2119476"/>
          <a:ext cx="703262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60" name="Visio" r:id="rId68" imgW="1440944" imgH="1290552" progId="Visio.Drawing.11">
                  <p:embed/>
                </p:oleObj>
              </mc:Choice>
              <mc:Fallback>
                <p:oleObj name="Visio" r:id="rId68" imgW="1440944" imgH="1290552" progId="Visio.Drawing.11">
                  <p:embed/>
                  <p:pic>
                    <p:nvPicPr>
                      <p:cNvPr id="0" name="Objektum 2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985" y="2119476"/>
                        <a:ext cx="703262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2" name="Objektum 2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653930"/>
              </p:ext>
            </p:extLst>
          </p:nvPr>
        </p:nvGraphicFramePr>
        <p:xfrm>
          <a:off x="1239435" y="2073376"/>
          <a:ext cx="703262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61" name="Visio" r:id="rId69" imgW="1440944" imgH="1290552" progId="Visio.Drawing.11">
                  <p:embed/>
                </p:oleObj>
              </mc:Choice>
              <mc:Fallback>
                <p:oleObj name="Visio" r:id="rId69" imgW="1440944" imgH="1290552" progId="Visio.Drawing.11">
                  <p:embed/>
                  <p:pic>
                    <p:nvPicPr>
                      <p:cNvPr id="0" name="Objektum 2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9435" y="2073376"/>
                        <a:ext cx="703262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" name="Szövegdoboz 153"/>
          <p:cNvSpPr txBox="1"/>
          <p:nvPr/>
        </p:nvSpPr>
        <p:spPr>
          <a:xfrm>
            <a:off x="7563015" y="1747209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MONITORING</a:t>
            </a:r>
            <a:endParaRPr lang="hu-HU" sz="1200" b="1" dirty="0"/>
          </a:p>
        </p:txBody>
      </p:sp>
      <p:sp>
        <p:nvSpPr>
          <p:cNvPr id="156" name="Szövegdoboz 155"/>
          <p:cNvSpPr txBox="1"/>
          <p:nvPr/>
        </p:nvSpPr>
        <p:spPr>
          <a:xfrm>
            <a:off x="6546103" y="3693500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RÁDIÓ-ELLENŐRZÉS, FELDERÍTÉS</a:t>
            </a:r>
            <a:endParaRPr lang="hu-HU" sz="1200" b="1" dirty="0"/>
          </a:p>
        </p:txBody>
      </p:sp>
      <p:sp>
        <p:nvSpPr>
          <p:cNvPr id="163" name="Szövegdoboz 162"/>
          <p:cNvSpPr txBox="1"/>
          <p:nvPr/>
        </p:nvSpPr>
        <p:spPr>
          <a:xfrm>
            <a:off x="6861705" y="257042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RÁDIÓ-ZAVARVIZSGÁLAT</a:t>
            </a:r>
            <a:endParaRPr lang="hu-HU" sz="1200" b="1" dirty="0"/>
          </a:p>
        </p:txBody>
      </p:sp>
      <p:sp>
        <p:nvSpPr>
          <p:cNvPr id="164" name="Szövegdoboz 163"/>
          <p:cNvSpPr txBox="1"/>
          <p:nvPr/>
        </p:nvSpPr>
        <p:spPr>
          <a:xfrm>
            <a:off x="7812934" y="489296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TÉRMÉRÉS</a:t>
            </a:r>
            <a:endParaRPr lang="hu-HU" sz="1200" b="1" dirty="0"/>
          </a:p>
        </p:txBody>
      </p:sp>
      <p:sp>
        <p:nvSpPr>
          <p:cNvPr id="165" name="Szövegdoboz 164"/>
          <p:cNvSpPr txBox="1"/>
          <p:nvPr/>
        </p:nvSpPr>
        <p:spPr>
          <a:xfrm>
            <a:off x="6415250" y="5370052"/>
            <a:ext cx="249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BERENDEZÉS ÉS SZOLGÁLTATÁS MÉRÉS</a:t>
            </a:r>
            <a:endParaRPr lang="hu-HU" sz="1200" b="1" dirty="0"/>
          </a:p>
        </p:txBody>
      </p:sp>
    </p:spTree>
    <p:extLst>
      <p:ext uri="{BB962C8B-B14F-4D97-AF65-F5344CB8AC3E}">
        <p14:creationId xmlns:p14="http://schemas.microsoft.com/office/powerpoint/2010/main" val="22728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4538</TotalTime>
  <Words>429</Words>
  <Application>Microsoft Office PowerPoint</Application>
  <PresentationFormat>Diavetítés a képernyőre (4:3 oldalarány)</PresentationFormat>
  <Paragraphs>201</Paragraphs>
  <Slides>12</Slides>
  <Notes>7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4</vt:i4>
      </vt:variant>
      <vt:variant>
        <vt:lpstr>Diacímek</vt:lpstr>
      </vt:variant>
      <vt:variant>
        <vt:i4>12</vt:i4>
      </vt:variant>
    </vt:vector>
  </HeadingPairs>
  <TitlesOfParts>
    <vt:vector size="17" baseType="lpstr">
      <vt:lpstr>Office-téma</vt:lpstr>
      <vt:lpstr>Imagen</vt:lpstr>
      <vt:lpstr>MSPhotoEd.3</vt:lpstr>
      <vt:lpstr>VISIO</vt:lpstr>
      <vt:lpstr>Visio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NMHH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Tomka Péter</dc:creator>
  <cp:lastModifiedBy>Tomka Péter</cp:lastModifiedBy>
  <cp:revision>309</cp:revision>
  <dcterms:created xsi:type="dcterms:W3CDTF">2019-08-06T17:22:58Z</dcterms:created>
  <dcterms:modified xsi:type="dcterms:W3CDTF">2019-09-03T16:14:43Z</dcterms:modified>
</cp:coreProperties>
</file>