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42" r:id="rId2"/>
    <p:sldId id="458" r:id="rId3"/>
    <p:sldId id="459" r:id="rId4"/>
  </p:sldIdLst>
  <p:sldSz cx="9144000" cy="6858000" type="screen4x3"/>
  <p:notesSz cx="7102475" cy="10234613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>
      <p:cViewPr varScale="1">
        <p:scale>
          <a:sx n="113" d="100"/>
          <a:sy n="113" d="100"/>
        </p:scale>
        <p:origin x="133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24612"/>
    </p:cViewPr>
  </p:sorterViewPr>
  <p:notesViewPr>
    <p:cSldViewPr>
      <p:cViewPr varScale="1">
        <p:scale>
          <a:sx n="77" d="100"/>
          <a:sy n="77" d="100"/>
        </p:scale>
        <p:origin x="297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2845B7-E43A-4C01-A880-3F51CB2C9016}" type="datetimeFigureOut">
              <a:rPr lang="en-US"/>
              <a:pPr>
                <a:defRPr/>
              </a:pPr>
              <a:t>5/23/2019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95A4B1CE-C831-4123-A57F-650A0768D91C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199821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DCEA5D-AE25-4E33-A1A4-F1AAE84DDD66}" type="datetimeFigureOut">
              <a:rPr lang="en-US"/>
              <a:pPr>
                <a:defRPr/>
              </a:pPr>
              <a:t>5/23/2019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en-US" noProof="0" smtClean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6835A6FF-0BC7-476E-B60A-D1949D7A44CF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182274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5A6FF-0BC7-476E-B60A-D1949D7A44CF}" type="slidenum">
              <a:rPr lang="en-US" altLang="hu-HU" smtClean="0"/>
              <a:pPr/>
              <a:t>1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48675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677BFA-4A62-4D56-BE94-F7C08DDF049D}" type="slidenum">
              <a:rPr lang="hu-HU" altLang="hu-HU" sz="1300">
                <a:solidFill>
                  <a:srgbClr val="000000"/>
                </a:solidFill>
                <a:latin typeface="Arial" charset="0"/>
              </a:rPr>
              <a:pPr/>
              <a:t>2</a:t>
            </a:fld>
            <a:endParaRPr lang="hu-HU" altLang="hu-HU" sz="1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4038600" y="9753600"/>
            <a:ext cx="3051175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583" tIns="55292" rIns="110583" bIns="55292" anchor="b"/>
          <a:lstStyle/>
          <a:p>
            <a:pPr algn="r" defTabSz="1103313"/>
            <a:fld id="{187AD957-BA92-4186-B731-0F244C32552F}" type="slidenum">
              <a:rPr lang="hu-HU" altLang="hu-HU" sz="1400">
                <a:solidFill>
                  <a:srgbClr val="000000"/>
                </a:solidFill>
                <a:latin typeface="Times New Roman" pitchFamily="18" charset="0"/>
              </a:rPr>
              <a:pPr algn="r" defTabSz="1103313"/>
              <a:t>2</a:t>
            </a:fld>
            <a:endParaRPr lang="hu-HU" altLang="hu-HU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6163" y="758825"/>
            <a:ext cx="5080000" cy="3811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876800"/>
            <a:ext cx="5259387" cy="4570413"/>
          </a:xfrm>
          <a:noFill/>
        </p:spPr>
        <p:txBody>
          <a:bodyPr wrap="square" lIns="110583" tIns="55292" rIns="110583" bIns="55292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hu-H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42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677BFA-4A62-4D56-BE94-F7C08DDF049D}" type="slidenum">
              <a:rPr lang="hu-HU" altLang="hu-HU" sz="1300">
                <a:solidFill>
                  <a:srgbClr val="000000"/>
                </a:solidFill>
                <a:latin typeface="Arial" charset="0"/>
              </a:rPr>
              <a:pPr/>
              <a:t>3</a:t>
            </a:fld>
            <a:endParaRPr lang="hu-HU" altLang="hu-HU" sz="1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4038600" y="9753600"/>
            <a:ext cx="3051175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583" tIns="55292" rIns="110583" bIns="55292" anchor="b"/>
          <a:lstStyle/>
          <a:p>
            <a:pPr algn="r" defTabSz="1103313"/>
            <a:fld id="{187AD957-BA92-4186-B731-0F244C32552F}" type="slidenum">
              <a:rPr lang="hu-HU" altLang="hu-HU" sz="1400">
                <a:solidFill>
                  <a:srgbClr val="000000"/>
                </a:solidFill>
                <a:latin typeface="Times New Roman" pitchFamily="18" charset="0"/>
              </a:rPr>
              <a:pPr algn="r" defTabSz="1103313"/>
              <a:t>3</a:t>
            </a:fld>
            <a:endParaRPr lang="hu-HU" altLang="hu-HU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6163" y="758825"/>
            <a:ext cx="5080000" cy="3811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876800"/>
            <a:ext cx="5259387" cy="4570413"/>
          </a:xfrm>
          <a:noFill/>
        </p:spPr>
        <p:txBody>
          <a:bodyPr wrap="square" lIns="110583" tIns="55292" rIns="110583" bIns="55292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hu-H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966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FDC2B-FB39-4FC4-B8D1-8A9B16838C76}" type="datetime1">
              <a:rPr lang="hu-HU" smtClean="0"/>
              <a:t>2019.05.23.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4168" y="6356349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8D64CF1D-1E83-4AA5-8772-CA25B3CE54BA}" type="slidenum">
              <a:rPr lang="hu-HU" altLang="hu-HU" smtClean="0"/>
              <a:pPr/>
              <a:t>‹#›</a:t>
            </a:fld>
            <a:r>
              <a:rPr lang="hu-HU" altLang="hu-HU" dirty="0" smtClean="0"/>
              <a:t> / 27</a:t>
            </a:r>
            <a:endParaRPr lang="hu-HU" alt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B68F4-87D2-40E3-8D4D-B318CE0D4524}" type="datetime1">
              <a:rPr lang="hu-HU" smtClean="0"/>
              <a:t>2019.05.23.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23C2E-BC71-43AC-954C-EE7FA24A0014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039C8-541E-44BB-85A8-893CE5342651}" type="datetime1">
              <a:rPr lang="hu-HU" smtClean="0"/>
              <a:t>2019.05.23.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28123-A09C-4461-B222-0B2A063C3C61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FE2DB-2651-4375-9C51-D394CE4E33BB}" type="datetime1">
              <a:rPr lang="hu-HU" smtClean="0"/>
              <a:t>2019.05.23.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E67A1-251B-4EAC-BB64-C416C78B4438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23407-738A-4965-AB88-ECC5C65AE5E8}" type="datetime1">
              <a:rPr lang="hu-HU" smtClean="0"/>
              <a:t>2019.05.23.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346D0-02B8-44DC-8F45-F65056BA3AB4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0F1B0-44AF-4A57-AD01-51005F9CEBE3}" type="datetime1">
              <a:rPr lang="hu-HU" smtClean="0"/>
              <a:t>2019.05.23.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7116F-AEB3-4EA7-A7B4-A73B7AA0B45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93DD3-8842-42BF-959D-C1DBF676F3F4}" type="datetime1">
              <a:rPr lang="hu-HU" smtClean="0"/>
              <a:t>2019.05.23.</a:t>
            </a:fld>
            <a:endParaRPr lang="hu-H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5B557-B94C-494C-8A0C-13422ED60792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545AE-32AF-4617-9E2E-66FBA19F38C3}" type="datetime1">
              <a:rPr lang="hu-HU" smtClean="0"/>
              <a:t>2019.05.23.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DF009-8EBC-4D6F-8F36-B4E891AA1708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48E32-7FCA-4F3A-B805-F49218A4EAED}" type="datetime1">
              <a:rPr lang="hu-HU" smtClean="0"/>
              <a:t>2019.05.23.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F5038-C092-4C86-81BC-DD8835755311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5F001-90DC-4EF5-AAEA-E953D7B4C1CD}" type="datetime1">
              <a:rPr lang="hu-HU" smtClean="0"/>
              <a:t>2019.05.23.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05EFA-16EA-41CA-BBE6-39B38600F797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D2876-3D0A-4011-9598-DF6D8D168C66}" type="datetime1">
              <a:rPr lang="hu-HU" smtClean="0"/>
              <a:t>2019.05.23.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C935F-08A0-42DC-9419-69C313F05E09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Click to edit Master title style</a:t>
            </a:r>
            <a:endParaRPr lang="hu-HU" altLang="hu-H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Click to edit Master text styles</a:t>
            </a:r>
          </a:p>
          <a:p>
            <a:pPr lvl="1"/>
            <a:r>
              <a:rPr lang="en-US" altLang="hu-HU" smtClean="0"/>
              <a:t>Second level</a:t>
            </a:r>
          </a:p>
          <a:p>
            <a:pPr lvl="2"/>
            <a:r>
              <a:rPr lang="en-US" altLang="hu-HU" smtClean="0"/>
              <a:t>Third level</a:t>
            </a:r>
          </a:p>
          <a:p>
            <a:pPr lvl="3"/>
            <a:r>
              <a:rPr lang="en-US" altLang="hu-HU" smtClean="0"/>
              <a:t>Fourth level</a:t>
            </a:r>
          </a:p>
          <a:p>
            <a:pPr lvl="4"/>
            <a:r>
              <a:rPr lang="en-US" altLang="hu-HU" smtClean="0"/>
              <a:t>Fifth level</a:t>
            </a:r>
            <a:endParaRPr lang="hu-HU" alt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A83EA0-8BA1-42A5-BCF2-D2173D141B6E}" type="datetime1">
              <a:rPr lang="hu-HU" smtClean="0"/>
              <a:t>2019.05.23.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D44B35E0-76A8-4EC8-84EA-481E17ADCBAD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szelessav.ne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szelessav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ackgr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ctrTitle"/>
          </p:nvPr>
        </p:nvSpPr>
        <p:spPr>
          <a:xfrm>
            <a:off x="107950" y="1557338"/>
            <a:ext cx="8856663" cy="3167062"/>
          </a:xfrm>
        </p:spPr>
        <p:txBody>
          <a:bodyPr/>
          <a:lstStyle/>
          <a:p>
            <a:pPr eaLnBrk="1" hangingPunct="1"/>
            <a:r>
              <a:rPr lang="hu-HU" altLang="hu-HU" dirty="0" smtClean="0"/>
              <a:t>Publikált mobil semlegességi adatok</a:t>
            </a:r>
            <a:br>
              <a:rPr lang="hu-HU" altLang="hu-HU" dirty="0" smtClean="0"/>
            </a:br>
            <a:r>
              <a:rPr lang="hu-HU" altLang="hu-HU" dirty="0"/>
              <a:t/>
            </a:r>
            <a:br>
              <a:rPr lang="hu-HU" altLang="hu-HU" dirty="0"/>
            </a:br>
            <a:r>
              <a:rPr lang="hu-HU" altLang="hu-HU" dirty="0" smtClean="0"/>
              <a:t>Bemutató</a:t>
            </a:r>
            <a:r>
              <a:rPr lang="hu-HU" altLang="hu-HU" dirty="0"/>
              <a:t/>
            </a:r>
            <a:br>
              <a:rPr lang="hu-HU" altLang="hu-HU" dirty="0"/>
            </a:br>
            <a:endParaRPr lang="hu-HU" altLang="hu-HU" sz="3200" dirty="0" smtClean="0"/>
          </a:p>
        </p:txBody>
      </p:sp>
    </p:spTree>
    <p:extLst>
      <p:ext uri="{BB962C8B-B14F-4D97-AF65-F5344CB8AC3E}">
        <p14:creationId xmlns:p14="http://schemas.microsoft.com/office/powerpoint/2010/main" val="1008538357"/>
      </p:ext>
    </p:extLst>
  </p:cSld>
  <p:clrMapOvr>
    <a:masterClrMapping/>
  </p:clrMapOvr>
  <p:transition spd="slow" advTm="16049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backgr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Rectangle 5"/>
          <p:cNvSpPr>
            <a:spLocks noChangeArrowheads="1"/>
          </p:cNvSpPr>
          <p:nvPr/>
        </p:nvSpPr>
        <p:spPr bwMode="auto">
          <a:xfrm>
            <a:off x="152400" y="6094413"/>
            <a:ext cx="312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hu-HU" altLang="hu-HU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hu-HU" altLang="hu-HU">
                <a:solidFill>
                  <a:srgbClr val="000000"/>
                </a:solidFill>
                <a:latin typeface="Times New Roman" pitchFamily="18" charset="0"/>
              </a:rPr>
            </a:b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5301" name="Text Box 26"/>
          <p:cNvSpPr txBox="1">
            <a:spLocks noChangeArrowheads="1"/>
          </p:cNvSpPr>
          <p:nvPr/>
        </p:nvSpPr>
        <p:spPr bwMode="auto">
          <a:xfrm>
            <a:off x="7019925" y="6550025"/>
            <a:ext cx="2287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hu-HU" altLang="hu-HU" sz="1400" dirty="0">
                <a:latin typeface="Times New Roman" pitchFamily="18" charset="0"/>
              </a:rPr>
              <a:t>COMPU-CONSULT Kft.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1115616" y="155679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 Box 88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lang="hu-HU" altLang="hu-HU" sz="4000" dirty="0" smtClean="0"/>
              <a:t>Bemutató</a:t>
            </a:r>
            <a:endParaRPr lang="hu-HU" altLang="hu-HU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4CF1D-1E83-4AA5-8772-CA25B3CE54BA}" type="slidenum">
              <a:rPr lang="hu-HU" altLang="hu-HU" smtClean="0"/>
              <a:pPr/>
              <a:t>2</a:t>
            </a:fld>
            <a:r>
              <a:rPr lang="hu-HU" altLang="hu-HU" dirty="0" smtClean="0"/>
              <a:t> / 32</a:t>
            </a:r>
            <a:endParaRPr lang="hu-HU" altLang="hu-HU" dirty="0"/>
          </a:p>
        </p:txBody>
      </p:sp>
      <p:sp>
        <p:nvSpPr>
          <p:cNvPr id="15" name="Text Box 88"/>
          <p:cNvSpPr txBox="1">
            <a:spLocks noChangeArrowheads="1"/>
          </p:cNvSpPr>
          <p:nvPr/>
        </p:nvSpPr>
        <p:spPr bwMode="auto">
          <a:xfrm>
            <a:off x="0" y="891297"/>
            <a:ext cx="9144000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85800" indent="-685800">
              <a:spcBef>
                <a:spcPct val="50000"/>
              </a:spcBef>
              <a:defRPr/>
            </a:pPr>
            <a:r>
              <a:rPr lang="hu-HU" altLang="hu-HU" sz="2800" dirty="0" smtClean="0">
                <a:latin typeface="+mn-lt"/>
                <a:hlinkClick r:id="rId4"/>
              </a:rPr>
              <a:t>http://szelessav.net</a:t>
            </a:r>
            <a:endParaRPr lang="hu-HU" altLang="hu-HU" sz="2800" dirty="0" smtClean="0">
              <a:latin typeface="+mn-lt"/>
            </a:endParaRPr>
          </a:p>
          <a:p>
            <a:pPr marL="685800" indent="-685800">
              <a:spcBef>
                <a:spcPct val="50000"/>
              </a:spcBef>
              <a:defRPr/>
            </a:pPr>
            <a:r>
              <a:rPr lang="hu-HU" altLang="hu-HU" sz="2800" dirty="0" smtClean="0">
                <a:latin typeface="+mn-lt"/>
              </a:rPr>
              <a:t> Mobil semlegesség menü</a:t>
            </a:r>
          </a:p>
          <a:p>
            <a:pPr marL="685800" indent="-685800">
              <a:spcBef>
                <a:spcPct val="50000"/>
              </a:spcBef>
              <a:defRPr/>
            </a:pPr>
            <a:r>
              <a:rPr lang="hu-HU" altLang="hu-HU" sz="2800" dirty="0" smtClean="0">
                <a:latin typeface="+mn-lt"/>
              </a:rPr>
              <a:t>TCP port </a:t>
            </a:r>
            <a:r>
              <a:rPr lang="hu-HU" altLang="hu-HU" sz="2800" dirty="0" err="1" smtClean="0">
                <a:latin typeface="+mn-lt"/>
              </a:rPr>
              <a:t>scan</a:t>
            </a:r>
            <a:r>
              <a:rPr lang="hu-HU" altLang="hu-HU" sz="2800" dirty="0" smtClean="0">
                <a:latin typeface="+mn-lt"/>
              </a:rPr>
              <a:t> </a:t>
            </a:r>
          </a:p>
          <a:p>
            <a:pPr marL="1428750" lvl="1" indent="-685800">
              <a:spcBef>
                <a:spcPct val="50000"/>
              </a:spcBef>
              <a:defRPr/>
            </a:pPr>
            <a:r>
              <a:rPr lang="hu-HU" altLang="hu-HU" sz="2400" dirty="0" smtClean="0">
                <a:latin typeface="+mn-lt"/>
              </a:rPr>
              <a:t>Kezdeményező oldal:</a:t>
            </a:r>
          </a:p>
          <a:p>
            <a:pPr marL="1828800" lvl="2" indent="-685800">
              <a:spcBef>
                <a:spcPct val="50000"/>
              </a:spcBef>
              <a:defRPr/>
            </a:pPr>
            <a:r>
              <a:rPr lang="hu-HU" altLang="hu-HU" sz="2000" dirty="0" smtClean="0">
                <a:latin typeface="+mn-lt"/>
              </a:rPr>
              <a:t>Szolgáltató: Vodafone, Csomag: Mobilnet Start LTE, Budapest</a:t>
            </a:r>
          </a:p>
          <a:p>
            <a:pPr marL="1428750" lvl="1" indent="-685800">
              <a:spcBef>
                <a:spcPct val="50000"/>
              </a:spcBef>
              <a:defRPr/>
            </a:pPr>
            <a:r>
              <a:rPr lang="hu-HU" altLang="hu-HU" sz="2400" dirty="0" smtClean="0">
                <a:latin typeface="+mn-lt"/>
              </a:rPr>
              <a:t>Fogadó oldal:</a:t>
            </a:r>
          </a:p>
          <a:p>
            <a:pPr marL="1828800" lvl="2" indent="-685800">
              <a:spcBef>
                <a:spcPct val="50000"/>
              </a:spcBef>
              <a:defRPr/>
            </a:pPr>
            <a:r>
              <a:rPr lang="hu-HU" altLang="hu-HU" sz="2000" dirty="0" smtClean="0">
                <a:latin typeface="+mn-lt"/>
              </a:rPr>
              <a:t>Szolgáltató: </a:t>
            </a:r>
            <a:r>
              <a:rPr lang="hu-HU" altLang="hu-HU" sz="2000" dirty="0" err="1" smtClean="0">
                <a:latin typeface="+mn-lt"/>
              </a:rPr>
              <a:t>Telenor</a:t>
            </a:r>
            <a:r>
              <a:rPr lang="hu-HU" altLang="hu-HU" sz="2000" dirty="0" smtClean="0">
                <a:latin typeface="+mn-lt"/>
              </a:rPr>
              <a:t>, Csomag: </a:t>
            </a:r>
            <a:r>
              <a:rPr lang="hu-HU" altLang="hu-HU" sz="2000" dirty="0" err="1" smtClean="0">
                <a:latin typeface="+mn-lt"/>
              </a:rPr>
              <a:t>Hipernet</a:t>
            </a:r>
            <a:r>
              <a:rPr lang="hu-HU" altLang="hu-HU" sz="2000" dirty="0" smtClean="0">
                <a:latin typeface="+mn-lt"/>
              </a:rPr>
              <a:t> </a:t>
            </a:r>
            <a:r>
              <a:rPr lang="hu-HU" altLang="hu-HU" sz="2000" dirty="0" err="1" smtClean="0">
                <a:latin typeface="+mn-lt"/>
              </a:rPr>
              <a:t>Active</a:t>
            </a:r>
            <a:r>
              <a:rPr lang="hu-HU" altLang="hu-HU" sz="2000" dirty="0" smtClean="0">
                <a:latin typeface="+mn-lt"/>
              </a:rPr>
              <a:t> LTE, Sopron</a:t>
            </a:r>
          </a:p>
          <a:p>
            <a:pPr marL="685800" indent="-685800">
              <a:spcBef>
                <a:spcPct val="50000"/>
              </a:spcBef>
              <a:defRPr/>
            </a:pPr>
            <a:r>
              <a:rPr lang="hu-HU" altLang="hu-HU" sz="2800" dirty="0" smtClean="0">
                <a:latin typeface="+mn-lt"/>
              </a:rPr>
              <a:t>Port táblázat bemutatása a lap alján</a:t>
            </a:r>
            <a:endParaRPr lang="hu-HU" altLang="hu-H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97348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backgr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Rectangle 5"/>
          <p:cNvSpPr>
            <a:spLocks noChangeArrowheads="1"/>
          </p:cNvSpPr>
          <p:nvPr/>
        </p:nvSpPr>
        <p:spPr bwMode="auto">
          <a:xfrm>
            <a:off x="152400" y="6094413"/>
            <a:ext cx="312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hu-HU" altLang="hu-HU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hu-HU" altLang="hu-HU">
                <a:solidFill>
                  <a:srgbClr val="000000"/>
                </a:solidFill>
                <a:latin typeface="Times New Roman" pitchFamily="18" charset="0"/>
              </a:rPr>
            </a:b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5301" name="Text Box 26"/>
          <p:cNvSpPr txBox="1">
            <a:spLocks noChangeArrowheads="1"/>
          </p:cNvSpPr>
          <p:nvPr/>
        </p:nvSpPr>
        <p:spPr bwMode="auto">
          <a:xfrm>
            <a:off x="7019925" y="6550025"/>
            <a:ext cx="2287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hu-HU" altLang="hu-HU" sz="1400" dirty="0">
                <a:latin typeface="Times New Roman" pitchFamily="18" charset="0"/>
              </a:rPr>
              <a:t>COMPU-CONSULT Kft.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1115616" y="155679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 Box 88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lang="hu-HU" altLang="hu-HU" sz="4000" dirty="0" smtClean="0"/>
              <a:t>Bemutató</a:t>
            </a:r>
            <a:endParaRPr lang="hu-HU" altLang="hu-HU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4CF1D-1E83-4AA5-8772-CA25B3CE54BA}" type="slidenum">
              <a:rPr lang="hu-HU" altLang="hu-HU" smtClean="0"/>
              <a:pPr/>
              <a:t>3</a:t>
            </a:fld>
            <a:r>
              <a:rPr lang="hu-HU" altLang="hu-HU" dirty="0" smtClean="0"/>
              <a:t> / 32</a:t>
            </a:r>
            <a:endParaRPr lang="hu-HU" altLang="hu-HU" dirty="0"/>
          </a:p>
        </p:txBody>
      </p:sp>
      <p:sp>
        <p:nvSpPr>
          <p:cNvPr id="15" name="Text Box 88"/>
          <p:cNvSpPr txBox="1">
            <a:spLocks noChangeArrowheads="1"/>
          </p:cNvSpPr>
          <p:nvPr/>
        </p:nvSpPr>
        <p:spPr bwMode="auto">
          <a:xfrm>
            <a:off x="0" y="891297"/>
            <a:ext cx="9144000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85800" indent="-685800">
              <a:spcBef>
                <a:spcPct val="50000"/>
              </a:spcBef>
              <a:defRPr/>
            </a:pPr>
            <a:r>
              <a:rPr lang="hu-HU" altLang="hu-HU" sz="2800" dirty="0" smtClean="0">
                <a:latin typeface="+mn-lt"/>
                <a:hlinkClick r:id="rId4"/>
              </a:rPr>
              <a:t>http://szelessav.net</a:t>
            </a:r>
            <a:endParaRPr lang="hu-HU" altLang="hu-HU" sz="2800" dirty="0" smtClean="0">
              <a:latin typeface="+mn-lt"/>
            </a:endParaRPr>
          </a:p>
          <a:p>
            <a:pPr marL="685800" indent="-685800">
              <a:spcBef>
                <a:spcPct val="50000"/>
              </a:spcBef>
              <a:defRPr/>
            </a:pPr>
            <a:r>
              <a:rPr lang="hu-HU" altLang="hu-HU" sz="2800" dirty="0" smtClean="0">
                <a:latin typeface="+mn-lt"/>
              </a:rPr>
              <a:t> Mobil semlegesség menü</a:t>
            </a:r>
          </a:p>
          <a:p>
            <a:pPr marL="685800" indent="-685800">
              <a:spcBef>
                <a:spcPct val="50000"/>
              </a:spcBef>
              <a:defRPr/>
            </a:pPr>
            <a:r>
              <a:rPr lang="hu-HU" altLang="hu-HU" sz="2800" dirty="0" smtClean="0">
                <a:latin typeface="+mn-lt"/>
              </a:rPr>
              <a:t>Alkalmazás mérés </a:t>
            </a:r>
          </a:p>
          <a:p>
            <a:pPr marL="1428750" lvl="1" indent="-685800">
              <a:spcBef>
                <a:spcPct val="50000"/>
              </a:spcBef>
              <a:defRPr/>
            </a:pPr>
            <a:r>
              <a:rPr lang="hu-HU" altLang="hu-HU" sz="2400" dirty="0" smtClean="0">
                <a:latin typeface="+mn-lt"/>
              </a:rPr>
              <a:t>Kezdeményező oldal:</a:t>
            </a:r>
          </a:p>
          <a:p>
            <a:pPr marL="1828800" lvl="2" indent="-685800">
              <a:spcBef>
                <a:spcPct val="50000"/>
              </a:spcBef>
              <a:defRPr/>
            </a:pPr>
            <a:r>
              <a:rPr lang="hu-HU" altLang="hu-HU" sz="2000" dirty="0" smtClean="0">
                <a:latin typeface="+mn-lt"/>
              </a:rPr>
              <a:t>Szolgáltató: Magyar Telekom, Csomag: </a:t>
            </a:r>
            <a:r>
              <a:rPr lang="hu-HU" altLang="hu-HU" sz="2000" dirty="0" err="1" smtClean="0">
                <a:latin typeface="+mn-lt"/>
              </a:rPr>
              <a:t>Net&amp;Roll</a:t>
            </a:r>
            <a:r>
              <a:rPr lang="hu-HU" altLang="hu-HU" sz="2000" dirty="0" smtClean="0">
                <a:latin typeface="+mn-lt"/>
              </a:rPr>
              <a:t> XS LTE, Pécs</a:t>
            </a:r>
          </a:p>
          <a:p>
            <a:pPr marL="1428750" lvl="1" indent="-685800">
              <a:spcBef>
                <a:spcPct val="50000"/>
              </a:spcBef>
              <a:defRPr/>
            </a:pPr>
            <a:r>
              <a:rPr lang="hu-HU" altLang="hu-HU" sz="2400" dirty="0" smtClean="0">
                <a:latin typeface="+mn-lt"/>
              </a:rPr>
              <a:t>Fogadó oldal:</a:t>
            </a:r>
          </a:p>
          <a:p>
            <a:pPr marL="1828800" lvl="2" indent="-685800">
              <a:spcBef>
                <a:spcPct val="50000"/>
              </a:spcBef>
              <a:defRPr/>
            </a:pPr>
            <a:r>
              <a:rPr lang="hu-HU" altLang="hu-HU" sz="2000" dirty="0" smtClean="0">
                <a:latin typeface="+mn-lt"/>
              </a:rPr>
              <a:t>Szolgáltató: </a:t>
            </a:r>
            <a:r>
              <a:rPr lang="hu-HU" altLang="hu-HU" sz="2000" dirty="0" err="1" smtClean="0">
                <a:latin typeface="+mn-lt"/>
              </a:rPr>
              <a:t>Google</a:t>
            </a:r>
            <a:r>
              <a:rPr lang="hu-HU" altLang="hu-HU" sz="2000" dirty="0" smtClean="0">
                <a:latin typeface="+mn-lt"/>
              </a:rPr>
              <a:t>, Csomag: </a:t>
            </a:r>
            <a:r>
              <a:rPr lang="hu-HU" altLang="hu-HU" sz="2000" dirty="0" err="1" smtClean="0">
                <a:latin typeface="+mn-lt"/>
              </a:rPr>
              <a:t>YouTube</a:t>
            </a:r>
            <a:endParaRPr lang="hu-HU" altLang="hu-HU" sz="2000" dirty="0" smtClean="0">
              <a:latin typeface="+mn-lt"/>
            </a:endParaRPr>
          </a:p>
          <a:p>
            <a:pPr marL="685800" indent="-685800">
              <a:spcBef>
                <a:spcPct val="50000"/>
              </a:spcBef>
              <a:defRPr/>
            </a:pPr>
            <a:r>
              <a:rPr lang="hu-HU" altLang="hu-HU" sz="2800" dirty="0" smtClean="0">
                <a:latin typeface="+mn-lt"/>
              </a:rPr>
              <a:t>Eredmény táblázat bemutatása a lap alján</a:t>
            </a:r>
            <a:endParaRPr lang="hu-HU" altLang="hu-H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44406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6167</TotalTime>
  <Words>107</Words>
  <Application>Microsoft Office PowerPoint</Application>
  <PresentationFormat>Diavetítés a képernyőre (4:3 oldalarány)</PresentationFormat>
  <Paragraphs>30</Paragraphs>
  <Slides>3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Publikált mobil semlegességi adatok  Bemutató </vt:lpstr>
      <vt:lpstr>PowerPoint bemutató</vt:lpstr>
      <vt:lpstr>PowerPoint bemutató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Andi</dc:creator>
  <cp:lastModifiedBy>video2</cp:lastModifiedBy>
  <cp:revision>386</cp:revision>
  <dcterms:created xsi:type="dcterms:W3CDTF">2012-08-17T09:20:57Z</dcterms:created>
  <dcterms:modified xsi:type="dcterms:W3CDTF">2019-05-23T09:12:58Z</dcterms:modified>
</cp:coreProperties>
</file>