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8.xml.rels" ContentType="application/vnd.openxmlformats-package.relationships+xml"/>
  <Override PartName="/ppt/theme/theme9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media/image9.png" ContentType="image/png"/>
  <Override PartName="/ppt/media/image28.jpeg" ContentType="image/jpeg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34.jpeg" ContentType="image/jpeg"/>
  <Override PartName="/ppt/media/image6.png" ContentType="image/png"/>
  <Override PartName="/ppt/media/image7.png" ContentType="image/png"/>
  <Override PartName="/ppt/media/image23.jpeg" ContentType="image/jpeg"/>
  <Override PartName="/ppt/media/image8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35.jpeg" ContentType="image/jpeg"/>
  <Override PartName="/ppt/media/image15.png" ContentType="image/png"/>
  <Override PartName="/ppt/media/image16.png" ContentType="image/png"/>
  <Override PartName="/ppt/media/image24.jpeg" ContentType="image/jpeg"/>
  <Override PartName="/ppt/media/image17.png" ContentType="image/png"/>
  <Override PartName="/ppt/media/image18.png" ContentType="image/png"/>
  <Override PartName="/ppt/media/image22.png" ContentType="image/png"/>
  <Override PartName="/ppt/media/image19.jpeg" ContentType="image/jpeg"/>
  <Override PartName="/ppt/media/image20.jpeg" ContentType="image/jpeg"/>
  <Override PartName="/ppt/media/image21.jpeg" ContentType="image/jpeg"/>
  <Override PartName="/ppt/media/image27.png" ContentType="image/png"/>
  <Override PartName="/ppt/media/image25.jpeg" ContentType="image/jpeg"/>
  <Override PartName="/ppt/media/image26.jpeg" ContentType="image/jpeg"/>
  <Override PartName="/ppt/media/image29.png" ContentType="image/pn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96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notesMaster" Target="notesMasters/notesMaster1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9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hu-HU" sz="2000" spc="-1" strike="noStrike">
                <a:latin typeface="Arial"/>
              </a:rPr>
              <a:t>Click to edit the notes format</a:t>
            </a:r>
            <a:endParaRPr b="0" lang="hu-HU" sz="2000" spc="-1" strike="noStrike">
              <a:latin typeface="Arial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 type="hdr"/>
          </p:nvPr>
        </p:nvSpPr>
        <p:spPr>
          <a:xfrm>
            <a:off x="1512000" y="588060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hu-HU" sz="1400" spc="-1" strike="noStrike">
                <a:latin typeface="Times New Roman"/>
              </a:rPr>
              <a:t>&lt;header&gt;</a:t>
            </a:r>
            <a:endParaRPr b="0" lang="hu-HU" sz="1400" spc="-1" strike="noStrike">
              <a:latin typeface="Times New Roman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 type="dt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hu-HU" sz="1400" spc="-1" strike="noStrike">
                <a:latin typeface="Times New Roman"/>
              </a:rPr>
              <a:t>&lt;date/time&gt;</a:t>
            </a:r>
            <a:endParaRPr b="0" lang="hu-HU" sz="1400" spc="-1" strike="noStrike">
              <a:latin typeface="Times New Roman"/>
            </a:endParaRPr>
          </a:p>
        </p:txBody>
      </p:sp>
      <p:sp>
        <p:nvSpPr>
          <p:cNvPr id="360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hu-HU" sz="1400" spc="-1" strike="noStrike">
                <a:latin typeface="Times New Roman"/>
              </a:rPr>
              <a:t>&lt;footer&gt;</a:t>
            </a:r>
            <a:endParaRPr b="0" lang="hu-HU" sz="1400" spc="-1" strike="noStrike">
              <a:latin typeface="Times New Roman"/>
            </a:endParaRPr>
          </a:p>
        </p:txBody>
      </p:sp>
      <p:sp>
        <p:nvSpPr>
          <p:cNvPr id="361" name="PlaceHolder 5"/>
          <p:cNvSpPr>
            <a:spLocks noGrp="1"/>
          </p:cNvSpPr>
          <p:nvPr>
            <p:ph type="sldNum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F7C76312-BC30-4628-8E08-170F9089B918}" type="slidenum">
              <a:rPr b="0" lang="hu-HU" sz="1400" spc="-1" strike="noStrike">
                <a:latin typeface="Times New Roman"/>
              </a:rPr>
              <a:t>&lt;number&gt;</a:t>
            </a:fld>
            <a:endParaRPr b="0" lang="hu-H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hu-HU" sz="2000" spc="-1" strike="noStrike">
              <a:latin typeface="Arial"/>
            </a:endParaRPr>
          </a:p>
        </p:txBody>
      </p:sp>
      <p:sp>
        <p:nvSpPr>
          <p:cNvPr id="579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8695A89D-1967-439E-AFDC-F3F2FCAB6A4B}" type="slidenum">
              <a:rPr b="0" lang="hu-HU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hu-HU" sz="1200" spc="-1" strike="noStrike"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hu-HU" sz="2000" spc="-1" strike="noStrike">
              <a:latin typeface="Arial"/>
            </a:endParaRPr>
          </a:p>
        </p:txBody>
      </p:sp>
      <p:sp>
        <p:nvSpPr>
          <p:cNvPr id="585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81999F0B-4C86-4931-B038-EF3EF04EA804}" type="slidenum">
              <a:rPr b="0" lang="hu-HU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hu-HU" sz="1200" spc="-1" strike="noStrike"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hu-HU" sz="2000" spc="-1" strike="noStrike">
              <a:latin typeface="Arial"/>
            </a:endParaRPr>
          </a:p>
        </p:txBody>
      </p:sp>
      <p:sp>
        <p:nvSpPr>
          <p:cNvPr id="587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015736D7-ECE5-4047-9BE4-035CAE0764A4}" type="slidenum">
              <a:rPr b="0" lang="hu-HU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hu-HU" sz="1200" spc="-1" strike="noStrike"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hu-HU" sz="2000" spc="-1" strike="noStrike">
              <a:latin typeface="Arial"/>
            </a:endParaRPr>
          </a:p>
        </p:txBody>
      </p:sp>
      <p:sp>
        <p:nvSpPr>
          <p:cNvPr id="589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0FEE4B6B-8EEB-4F71-8561-CA57C161DBEE}" type="slidenum">
              <a:rPr b="0" lang="hu-HU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hu-HU" sz="1200" spc="-1" strike="noStrike"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hu-HU" sz="2000" spc="-1" strike="noStrike">
              <a:latin typeface="Arial"/>
            </a:endParaRPr>
          </a:p>
        </p:txBody>
      </p:sp>
      <p:sp>
        <p:nvSpPr>
          <p:cNvPr id="591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53027C43-5385-457B-BF78-30FFD1A3D2C9}" type="slidenum">
              <a:rPr b="0" lang="hu-HU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hu-HU" sz="1200" spc="-1" strike="noStrike"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hu-HU" sz="2000" spc="-1" strike="noStrike">
              <a:latin typeface="Arial"/>
            </a:endParaRPr>
          </a:p>
        </p:txBody>
      </p:sp>
      <p:sp>
        <p:nvSpPr>
          <p:cNvPr id="593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BD9E4568-061A-4C26-8B4F-BD32BC098BDE}" type="slidenum">
              <a:rPr b="0" lang="hu-HU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hu-HU" sz="1200" spc="-1" strike="noStrike"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hu-HU" sz="2000" spc="-1" strike="noStrike">
              <a:latin typeface="Arial"/>
            </a:endParaRPr>
          </a:p>
        </p:txBody>
      </p:sp>
      <p:sp>
        <p:nvSpPr>
          <p:cNvPr id="595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558CD1EB-9D5C-4791-9C73-C22757059C02}" type="slidenum">
              <a:rPr b="0" lang="hu-HU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hu-HU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hu-HU" sz="2000" spc="-1" strike="noStrike">
              <a:latin typeface="Arial"/>
            </a:endParaRPr>
          </a:p>
        </p:txBody>
      </p:sp>
      <p:sp>
        <p:nvSpPr>
          <p:cNvPr id="581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2AF2DBF0-0E24-4FA9-94F6-1FD94E4DD144}" type="slidenum">
              <a:rPr b="0" lang="hu-HU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hu-HU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hu-HU" sz="2000" spc="-1" strike="noStrike">
              <a:latin typeface="Arial"/>
            </a:endParaRPr>
          </a:p>
          <a:p>
            <a:endParaRPr b="0" lang="hu-HU" sz="2000" spc="-1" strike="noStrike">
              <a:latin typeface="Arial"/>
            </a:endParaRPr>
          </a:p>
          <a:p>
            <a:endParaRPr b="0" lang="hu-HU" sz="2000" spc="-1" strike="noStrike">
              <a:latin typeface="Arial"/>
            </a:endParaRPr>
          </a:p>
        </p:txBody>
      </p:sp>
      <p:sp>
        <p:nvSpPr>
          <p:cNvPr id="583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C67006AC-8B71-44CB-861A-546FEA17670A}" type="slidenum">
              <a:rPr b="0" lang="hu-HU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hu-HU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60764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1211040" y="3495600"/>
            <a:ext cx="60764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4324680" y="349560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1211040" y="349560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3265560" y="329832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5320080" y="329832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5320080" y="349560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body"/>
          </p:nvPr>
        </p:nvSpPr>
        <p:spPr>
          <a:xfrm>
            <a:off x="3265560" y="349560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body"/>
          </p:nvPr>
        </p:nvSpPr>
        <p:spPr>
          <a:xfrm>
            <a:off x="1211040" y="349560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subTitle"/>
          </p:nvPr>
        </p:nvSpPr>
        <p:spPr>
          <a:xfrm>
            <a:off x="1211040" y="3260520"/>
            <a:ext cx="6076440" cy="45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607644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subTitle"/>
          </p:nvPr>
        </p:nvSpPr>
        <p:spPr>
          <a:xfrm>
            <a:off x="1211040" y="2582640"/>
            <a:ext cx="6072120" cy="2629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1211040" y="349560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1211040" y="3260520"/>
            <a:ext cx="6076440" cy="45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324680" y="349560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1211040" y="3495600"/>
            <a:ext cx="60764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60764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1211040" y="3495600"/>
            <a:ext cx="60764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4324680" y="349560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 type="body"/>
          </p:nvPr>
        </p:nvSpPr>
        <p:spPr>
          <a:xfrm>
            <a:off x="1211040" y="349560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3265560" y="329832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5320080" y="329832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5320080" y="349560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90" name="PlaceHolder 6"/>
          <p:cNvSpPr>
            <a:spLocks noGrp="1"/>
          </p:cNvSpPr>
          <p:nvPr>
            <p:ph type="body"/>
          </p:nvPr>
        </p:nvSpPr>
        <p:spPr>
          <a:xfrm>
            <a:off x="3265560" y="349560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91" name="PlaceHolder 7"/>
          <p:cNvSpPr>
            <a:spLocks noGrp="1"/>
          </p:cNvSpPr>
          <p:nvPr>
            <p:ph type="body"/>
          </p:nvPr>
        </p:nvSpPr>
        <p:spPr>
          <a:xfrm>
            <a:off x="1211040" y="349560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subTitle"/>
          </p:nvPr>
        </p:nvSpPr>
        <p:spPr>
          <a:xfrm>
            <a:off x="1211040" y="3260520"/>
            <a:ext cx="6076440" cy="45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607644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607644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subTitle"/>
          </p:nvPr>
        </p:nvSpPr>
        <p:spPr>
          <a:xfrm>
            <a:off x="1211040" y="2582640"/>
            <a:ext cx="6072120" cy="2629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1211040" y="349560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4324680" y="349560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1211040" y="3495600"/>
            <a:ext cx="60764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60764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1211040" y="3495600"/>
            <a:ext cx="60764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4324680" y="349560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body"/>
          </p:nvPr>
        </p:nvSpPr>
        <p:spPr>
          <a:xfrm>
            <a:off x="1211040" y="349560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3265560" y="329832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5320080" y="329832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 type="body"/>
          </p:nvPr>
        </p:nvSpPr>
        <p:spPr>
          <a:xfrm>
            <a:off x="5320080" y="349560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33" name="PlaceHolder 6"/>
          <p:cNvSpPr>
            <a:spLocks noGrp="1"/>
          </p:cNvSpPr>
          <p:nvPr>
            <p:ph type="body"/>
          </p:nvPr>
        </p:nvSpPr>
        <p:spPr>
          <a:xfrm>
            <a:off x="3265560" y="349560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34" name="PlaceHolder 7"/>
          <p:cNvSpPr>
            <a:spLocks noGrp="1"/>
          </p:cNvSpPr>
          <p:nvPr>
            <p:ph type="body"/>
          </p:nvPr>
        </p:nvSpPr>
        <p:spPr>
          <a:xfrm>
            <a:off x="1211040" y="349560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subTitle"/>
          </p:nvPr>
        </p:nvSpPr>
        <p:spPr>
          <a:xfrm>
            <a:off x="1211040" y="3260520"/>
            <a:ext cx="6076440" cy="45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607644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subTitle"/>
          </p:nvPr>
        </p:nvSpPr>
        <p:spPr>
          <a:xfrm>
            <a:off x="1211040" y="2582640"/>
            <a:ext cx="6072120" cy="2629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1211040" y="349560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4324680" y="349560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1211040" y="3495600"/>
            <a:ext cx="60764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60764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1211040" y="3495600"/>
            <a:ext cx="60764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4324680" y="349560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71" name="PlaceHolder 5"/>
          <p:cNvSpPr>
            <a:spLocks noGrp="1"/>
          </p:cNvSpPr>
          <p:nvPr>
            <p:ph type="body"/>
          </p:nvPr>
        </p:nvSpPr>
        <p:spPr>
          <a:xfrm>
            <a:off x="1211040" y="349560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3265560" y="329832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5320080" y="329832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76" name="PlaceHolder 5"/>
          <p:cNvSpPr>
            <a:spLocks noGrp="1"/>
          </p:cNvSpPr>
          <p:nvPr>
            <p:ph type="body"/>
          </p:nvPr>
        </p:nvSpPr>
        <p:spPr>
          <a:xfrm>
            <a:off x="5320080" y="349560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77" name="PlaceHolder 6"/>
          <p:cNvSpPr>
            <a:spLocks noGrp="1"/>
          </p:cNvSpPr>
          <p:nvPr>
            <p:ph type="body"/>
          </p:nvPr>
        </p:nvSpPr>
        <p:spPr>
          <a:xfrm>
            <a:off x="3265560" y="349560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78" name="PlaceHolder 7"/>
          <p:cNvSpPr>
            <a:spLocks noGrp="1"/>
          </p:cNvSpPr>
          <p:nvPr>
            <p:ph type="body"/>
          </p:nvPr>
        </p:nvSpPr>
        <p:spPr>
          <a:xfrm>
            <a:off x="1211040" y="349560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subTitle"/>
          </p:nvPr>
        </p:nvSpPr>
        <p:spPr>
          <a:xfrm>
            <a:off x="1211040" y="3260520"/>
            <a:ext cx="6076440" cy="45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607644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subTitle"/>
          </p:nvPr>
        </p:nvSpPr>
        <p:spPr>
          <a:xfrm>
            <a:off x="1211040" y="2582640"/>
            <a:ext cx="6072120" cy="2629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1211040" y="349560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4324680" y="349560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body"/>
          </p:nvPr>
        </p:nvSpPr>
        <p:spPr>
          <a:xfrm>
            <a:off x="1211040" y="3495600"/>
            <a:ext cx="60764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60764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1211040" y="3495600"/>
            <a:ext cx="60764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4324680" y="349560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15" name="PlaceHolder 5"/>
          <p:cNvSpPr>
            <a:spLocks noGrp="1"/>
          </p:cNvSpPr>
          <p:nvPr>
            <p:ph type="body"/>
          </p:nvPr>
        </p:nvSpPr>
        <p:spPr>
          <a:xfrm>
            <a:off x="1211040" y="349560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subTitle"/>
          </p:nvPr>
        </p:nvSpPr>
        <p:spPr>
          <a:xfrm>
            <a:off x="1211040" y="2582640"/>
            <a:ext cx="6072120" cy="2629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3265560" y="329832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5320080" y="329832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5320080" y="349560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21" name="PlaceHolder 6"/>
          <p:cNvSpPr>
            <a:spLocks noGrp="1"/>
          </p:cNvSpPr>
          <p:nvPr>
            <p:ph type="body"/>
          </p:nvPr>
        </p:nvSpPr>
        <p:spPr>
          <a:xfrm>
            <a:off x="3265560" y="349560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22" name="PlaceHolder 7"/>
          <p:cNvSpPr>
            <a:spLocks noGrp="1"/>
          </p:cNvSpPr>
          <p:nvPr>
            <p:ph type="body"/>
          </p:nvPr>
        </p:nvSpPr>
        <p:spPr>
          <a:xfrm>
            <a:off x="1211040" y="349560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subTitle"/>
          </p:nvPr>
        </p:nvSpPr>
        <p:spPr>
          <a:xfrm>
            <a:off x="1211040" y="3260520"/>
            <a:ext cx="6076440" cy="45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607644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subTitle"/>
          </p:nvPr>
        </p:nvSpPr>
        <p:spPr>
          <a:xfrm>
            <a:off x="1211040" y="2582640"/>
            <a:ext cx="6072120" cy="2629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body"/>
          </p:nvPr>
        </p:nvSpPr>
        <p:spPr>
          <a:xfrm>
            <a:off x="1211040" y="349560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47" name="PlaceHolder 4"/>
          <p:cNvSpPr>
            <a:spLocks noGrp="1"/>
          </p:cNvSpPr>
          <p:nvPr>
            <p:ph type="body"/>
          </p:nvPr>
        </p:nvSpPr>
        <p:spPr>
          <a:xfrm>
            <a:off x="4324680" y="349560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51" name="PlaceHolder 4"/>
          <p:cNvSpPr>
            <a:spLocks noGrp="1"/>
          </p:cNvSpPr>
          <p:nvPr>
            <p:ph type="body"/>
          </p:nvPr>
        </p:nvSpPr>
        <p:spPr>
          <a:xfrm>
            <a:off x="1211040" y="3495600"/>
            <a:ext cx="60764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1211040" y="349560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60764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 type="body"/>
          </p:nvPr>
        </p:nvSpPr>
        <p:spPr>
          <a:xfrm>
            <a:off x="1211040" y="3495600"/>
            <a:ext cx="60764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 type="body"/>
          </p:nvPr>
        </p:nvSpPr>
        <p:spPr>
          <a:xfrm>
            <a:off x="4324680" y="349560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59" name="PlaceHolder 5"/>
          <p:cNvSpPr>
            <a:spLocks noGrp="1"/>
          </p:cNvSpPr>
          <p:nvPr>
            <p:ph type="body"/>
          </p:nvPr>
        </p:nvSpPr>
        <p:spPr>
          <a:xfrm>
            <a:off x="1211040" y="349560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>
          <a:xfrm>
            <a:off x="3265560" y="329832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 type="body"/>
          </p:nvPr>
        </p:nvSpPr>
        <p:spPr>
          <a:xfrm>
            <a:off x="5320080" y="329832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64" name="PlaceHolder 5"/>
          <p:cNvSpPr>
            <a:spLocks noGrp="1"/>
          </p:cNvSpPr>
          <p:nvPr>
            <p:ph type="body"/>
          </p:nvPr>
        </p:nvSpPr>
        <p:spPr>
          <a:xfrm>
            <a:off x="5320080" y="349560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65" name="PlaceHolder 6"/>
          <p:cNvSpPr>
            <a:spLocks noGrp="1"/>
          </p:cNvSpPr>
          <p:nvPr>
            <p:ph type="body"/>
          </p:nvPr>
        </p:nvSpPr>
        <p:spPr>
          <a:xfrm>
            <a:off x="3265560" y="349560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66" name="PlaceHolder 7"/>
          <p:cNvSpPr>
            <a:spLocks noGrp="1"/>
          </p:cNvSpPr>
          <p:nvPr>
            <p:ph type="body"/>
          </p:nvPr>
        </p:nvSpPr>
        <p:spPr>
          <a:xfrm>
            <a:off x="1211040" y="349560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subTitle"/>
          </p:nvPr>
        </p:nvSpPr>
        <p:spPr>
          <a:xfrm>
            <a:off x="1211040" y="3260520"/>
            <a:ext cx="6076440" cy="45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607644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subTitle"/>
          </p:nvPr>
        </p:nvSpPr>
        <p:spPr>
          <a:xfrm>
            <a:off x="1211040" y="2582640"/>
            <a:ext cx="6072120" cy="2629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 type="body"/>
          </p:nvPr>
        </p:nvSpPr>
        <p:spPr>
          <a:xfrm>
            <a:off x="1211040" y="349560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87" name="PlaceHolder 4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324680" y="349560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91" name="PlaceHolder 4"/>
          <p:cNvSpPr>
            <a:spLocks noGrp="1"/>
          </p:cNvSpPr>
          <p:nvPr>
            <p:ph type="body"/>
          </p:nvPr>
        </p:nvSpPr>
        <p:spPr>
          <a:xfrm>
            <a:off x="4324680" y="349560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 type="body"/>
          </p:nvPr>
        </p:nvSpPr>
        <p:spPr>
          <a:xfrm>
            <a:off x="1211040" y="3495600"/>
            <a:ext cx="60764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60764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 type="body"/>
          </p:nvPr>
        </p:nvSpPr>
        <p:spPr>
          <a:xfrm>
            <a:off x="1211040" y="3495600"/>
            <a:ext cx="60764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302" name="PlaceHolder 4"/>
          <p:cNvSpPr>
            <a:spLocks noGrp="1"/>
          </p:cNvSpPr>
          <p:nvPr>
            <p:ph type="body"/>
          </p:nvPr>
        </p:nvSpPr>
        <p:spPr>
          <a:xfrm>
            <a:off x="4324680" y="349560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303" name="PlaceHolder 5"/>
          <p:cNvSpPr>
            <a:spLocks noGrp="1"/>
          </p:cNvSpPr>
          <p:nvPr>
            <p:ph type="body"/>
          </p:nvPr>
        </p:nvSpPr>
        <p:spPr>
          <a:xfrm>
            <a:off x="1211040" y="349560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306" name="PlaceHolder 3"/>
          <p:cNvSpPr>
            <a:spLocks noGrp="1"/>
          </p:cNvSpPr>
          <p:nvPr>
            <p:ph type="body"/>
          </p:nvPr>
        </p:nvSpPr>
        <p:spPr>
          <a:xfrm>
            <a:off x="3265560" y="329832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307" name="PlaceHolder 4"/>
          <p:cNvSpPr>
            <a:spLocks noGrp="1"/>
          </p:cNvSpPr>
          <p:nvPr>
            <p:ph type="body"/>
          </p:nvPr>
        </p:nvSpPr>
        <p:spPr>
          <a:xfrm>
            <a:off x="5320080" y="329832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308" name="PlaceHolder 5"/>
          <p:cNvSpPr>
            <a:spLocks noGrp="1"/>
          </p:cNvSpPr>
          <p:nvPr>
            <p:ph type="body"/>
          </p:nvPr>
        </p:nvSpPr>
        <p:spPr>
          <a:xfrm>
            <a:off x="5320080" y="349560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309" name="PlaceHolder 6"/>
          <p:cNvSpPr>
            <a:spLocks noGrp="1"/>
          </p:cNvSpPr>
          <p:nvPr>
            <p:ph type="body"/>
          </p:nvPr>
        </p:nvSpPr>
        <p:spPr>
          <a:xfrm>
            <a:off x="3265560" y="349560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310" name="PlaceHolder 7"/>
          <p:cNvSpPr>
            <a:spLocks noGrp="1"/>
          </p:cNvSpPr>
          <p:nvPr>
            <p:ph type="body"/>
          </p:nvPr>
        </p:nvSpPr>
        <p:spPr>
          <a:xfrm>
            <a:off x="1211040" y="349560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 type="subTitle"/>
          </p:nvPr>
        </p:nvSpPr>
        <p:spPr>
          <a:xfrm>
            <a:off x="1211040" y="3260520"/>
            <a:ext cx="6076440" cy="45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607644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1211040" y="3495600"/>
            <a:ext cx="60764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subTitle"/>
          </p:nvPr>
        </p:nvSpPr>
        <p:spPr>
          <a:xfrm>
            <a:off x="1211040" y="2582640"/>
            <a:ext cx="6072120" cy="2629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body"/>
          </p:nvPr>
        </p:nvSpPr>
        <p:spPr>
          <a:xfrm>
            <a:off x="1211040" y="349560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3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337" name="PlaceHolder 4"/>
          <p:cNvSpPr>
            <a:spLocks noGrp="1"/>
          </p:cNvSpPr>
          <p:nvPr>
            <p:ph type="body"/>
          </p:nvPr>
        </p:nvSpPr>
        <p:spPr>
          <a:xfrm>
            <a:off x="4324680" y="349560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340" name="PlaceHolder 3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341" name="PlaceHolder 4"/>
          <p:cNvSpPr>
            <a:spLocks noGrp="1"/>
          </p:cNvSpPr>
          <p:nvPr>
            <p:ph type="body"/>
          </p:nvPr>
        </p:nvSpPr>
        <p:spPr>
          <a:xfrm>
            <a:off x="1211040" y="3495600"/>
            <a:ext cx="60764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60764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 type="body"/>
          </p:nvPr>
        </p:nvSpPr>
        <p:spPr>
          <a:xfrm>
            <a:off x="1211040" y="3495600"/>
            <a:ext cx="60764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 type="body"/>
          </p:nvPr>
        </p:nvSpPr>
        <p:spPr>
          <a:xfrm>
            <a:off x="4324680" y="329832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348" name="PlaceHolder 4"/>
          <p:cNvSpPr>
            <a:spLocks noGrp="1"/>
          </p:cNvSpPr>
          <p:nvPr>
            <p:ph type="body"/>
          </p:nvPr>
        </p:nvSpPr>
        <p:spPr>
          <a:xfrm>
            <a:off x="4324680" y="349560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349" name="PlaceHolder 5"/>
          <p:cNvSpPr>
            <a:spLocks noGrp="1"/>
          </p:cNvSpPr>
          <p:nvPr>
            <p:ph type="body"/>
          </p:nvPr>
        </p:nvSpPr>
        <p:spPr>
          <a:xfrm>
            <a:off x="1211040" y="3495600"/>
            <a:ext cx="296496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1211040" y="329832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 type="body"/>
          </p:nvPr>
        </p:nvSpPr>
        <p:spPr>
          <a:xfrm>
            <a:off x="3265560" y="329832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353" name="PlaceHolder 4"/>
          <p:cNvSpPr>
            <a:spLocks noGrp="1"/>
          </p:cNvSpPr>
          <p:nvPr>
            <p:ph type="body"/>
          </p:nvPr>
        </p:nvSpPr>
        <p:spPr>
          <a:xfrm>
            <a:off x="5320080" y="329832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354" name="PlaceHolder 5"/>
          <p:cNvSpPr>
            <a:spLocks noGrp="1"/>
          </p:cNvSpPr>
          <p:nvPr>
            <p:ph type="body"/>
          </p:nvPr>
        </p:nvSpPr>
        <p:spPr>
          <a:xfrm>
            <a:off x="5320080" y="349560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355" name="PlaceHolder 6"/>
          <p:cNvSpPr>
            <a:spLocks noGrp="1"/>
          </p:cNvSpPr>
          <p:nvPr>
            <p:ph type="body"/>
          </p:nvPr>
        </p:nvSpPr>
        <p:spPr>
          <a:xfrm>
            <a:off x="3265560" y="349560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356" name="PlaceHolder 7"/>
          <p:cNvSpPr>
            <a:spLocks noGrp="1"/>
          </p:cNvSpPr>
          <p:nvPr>
            <p:ph type="body"/>
          </p:nvPr>
        </p:nvSpPr>
        <p:spPr>
          <a:xfrm>
            <a:off x="1211040" y="3495600"/>
            <a:ext cx="1956240" cy="17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Relationship Id="rId9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9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Line 1"/>
          <p:cNvSpPr/>
          <p:nvPr/>
        </p:nvSpPr>
        <p:spPr>
          <a:xfrm>
            <a:off x="304560" y="485640"/>
            <a:ext cx="11569320" cy="36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pic>
        <p:nvPicPr>
          <p:cNvPr id="1" name="Graphic 10" descr=""/>
          <p:cNvPicPr/>
          <p:nvPr/>
        </p:nvPicPr>
        <p:blipFill>
          <a:blip r:embed="rId2"/>
          <a:stretch/>
        </p:blipFill>
        <p:spPr>
          <a:xfrm>
            <a:off x="312480" y="109440"/>
            <a:ext cx="422640" cy="298800"/>
          </a:xfrm>
          <a:prstGeom prst="rect">
            <a:avLst/>
          </a:prstGeom>
          <a:ln>
            <a:noFill/>
          </a:ln>
        </p:spPr>
      </p:pic>
      <p:pic>
        <p:nvPicPr>
          <p:cNvPr id="2" name="Graphic 11" descr=""/>
          <p:cNvPicPr/>
          <p:nvPr/>
        </p:nvPicPr>
        <p:blipFill>
          <a:blip r:embed="rId3"/>
          <a:stretch/>
        </p:blipFill>
        <p:spPr>
          <a:xfrm>
            <a:off x="0" y="6786720"/>
            <a:ext cx="12191760" cy="70920"/>
          </a:xfrm>
          <a:prstGeom prst="rect">
            <a:avLst/>
          </a:prstGeom>
          <a:ln>
            <a:noFill/>
          </a:ln>
        </p:spPr>
      </p:pic>
      <p:sp>
        <p:nvSpPr>
          <p:cNvPr id="3" name="Line 2"/>
          <p:cNvSpPr/>
          <p:nvPr/>
        </p:nvSpPr>
        <p:spPr>
          <a:xfrm>
            <a:off x="304560" y="485640"/>
            <a:ext cx="11569320" cy="36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4" name="CustomShape 3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" name="CustomShape 4"/>
          <p:cNvSpPr/>
          <p:nvPr/>
        </p:nvSpPr>
        <p:spPr>
          <a:xfrm>
            <a:off x="312480" y="297000"/>
            <a:ext cx="11579040" cy="62640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6" name="PlaceHolder 5"/>
          <p:cNvSpPr>
            <a:spLocks noGrp="1"/>
          </p:cNvSpPr>
          <p:nvPr>
            <p:ph type="title"/>
          </p:nvPr>
        </p:nvSpPr>
        <p:spPr>
          <a:xfrm>
            <a:off x="1211040" y="2574000"/>
            <a:ext cx="6065640" cy="56700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b="0" lang="hu-HU" sz="3600" spc="-1" strike="noStrike">
                <a:solidFill>
                  <a:srgbClr val="ffffff"/>
                </a:solidFill>
                <a:latin typeface="Titillium Web Thin"/>
              </a:rPr>
              <a:t>Prezentáció címe</a:t>
            </a:r>
            <a:endParaRPr b="0" lang="hu-HU" sz="36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body"/>
          </p:nvPr>
        </p:nvSpPr>
        <p:spPr>
          <a:xfrm>
            <a:off x="7283520" y="0"/>
            <a:ext cx="4908240" cy="6857640"/>
          </a:xfrm>
          <a:prstGeom prst="rect">
            <a:avLst/>
          </a:prstGeom>
        </p:spPr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1" lang="hu-HU" sz="1400" spc="-1" strike="noStrike">
                <a:solidFill>
                  <a:srgbClr val="01a8f7"/>
                </a:solidFill>
                <a:latin typeface="Lato"/>
                <a:ea typeface="Lato"/>
              </a:rPr>
              <a:t>Kép beillesztése</a:t>
            </a:r>
            <a:endParaRPr b="0" lang="hu-HU" sz="14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8" name="PlaceHolder 7"/>
          <p:cNvSpPr>
            <a:spLocks noGrp="1"/>
          </p:cNvSpPr>
          <p:nvPr>
            <p:ph type="body"/>
          </p:nvPr>
        </p:nvSpPr>
        <p:spPr>
          <a:xfrm>
            <a:off x="1200240" y="3146040"/>
            <a:ext cx="6076440" cy="37692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hu-HU" sz="1200" spc="-1" strike="noStrike">
                <a:solidFill>
                  <a:srgbClr val="ffffff"/>
                </a:solidFill>
                <a:latin typeface="Titillium Web Light"/>
                <a:ea typeface="Lato Light"/>
              </a:rPr>
              <a:t>Prezentáció alcíme</a:t>
            </a:r>
            <a:endParaRPr b="0" lang="hu-HU" sz="12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body"/>
          </p:nvPr>
        </p:nvSpPr>
        <p:spPr>
          <a:xfrm>
            <a:off x="1217520" y="4859280"/>
            <a:ext cx="6065640" cy="567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hu-HU" sz="1800" spc="-1" strike="noStrike">
                <a:solidFill>
                  <a:srgbClr val="ffffff"/>
                </a:solidFill>
                <a:latin typeface="Titillium Web SemiBold"/>
                <a:ea typeface="Lato Light"/>
              </a:rPr>
              <a:t>Prezetációt készítő / előadó személy vagy megjegyzés</a:t>
            </a:r>
            <a:endParaRPr b="0" lang="hu-HU" sz="18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10" name="PlaceHolder 9"/>
          <p:cNvSpPr>
            <a:spLocks noGrp="1"/>
          </p:cNvSpPr>
          <p:nvPr>
            <p:ph type="body"/>
          </p:nvPr>
        </p:nvSpPr>
        <p:spPr>
          <a:xfrm>
            <a:off x="1216080" y="5364360"/>
            <a:ext cx="6076440" cy="37692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hu-HU" sz="1200" spc="-1" strike="noStrike">
                <a:solidFill>
                  <a:srgbClr val="ffffff"/>
                </a:solidFill>
                <a:latin typeface="Titillium Web Light"/>
                <a:ea typeface="Lato Light"/>
              </a:rPr>
              <a:t>Dátum</a:t>
            </a:r>
            <a:endParaRPr b="0" lang="hu-HU" sz="1200" spc="-1" strike="noStrike">
              <a:solidFill>
                <a:srgbClr val="161e29"/>
              </a:solidFill>
              <a:latin typeface="Lato Light"/>
            </a:endParaRPr>
          </a:p>
        </p:txBody>
      </p:sp>
      <p:pic>
        <p:nvPicPr>
          <p:cNvPr id="11" name="Picture 27" descr=""/>
          <p:cNvPicPr/>
          <p:nvPr/>
        </p:nvPicPr>
        <p:blipFill>
          <a:blip r:embed="rId4"/>
          <a:stretch/>
        </p:blipFill>
        <p:spPr>
          <a:xfrm>
            <a:off x="579960" y="876960"/>
            <a:ext cx="3247560" cy="1826640"/>
          </a:xfrm>
          <a:prstGeom prst="rect">
            <a:avLst/>
          </a:prstGeom>
          <a:ln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Line 1"/>
          <p:cNvSpPr/>
          <p:nvPr/>
        </p:nvSpPr>
        <p:spPr>
          <a:xfrm>
            <a:off x="304560" y="485640"/>
            <a:ext cx="11569320" cy="36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pic>
        <p:nvPicPr>
          <p:cNvPr id="49" name="Graphic 10" descr=""/>
          <p:cNvPicPr/>
          <p:nvPr/>
        </p:nvPicPr>
        <p:blipFill>
          <a:blip r:embed="rId2"/>
          <a:stretch/>
        </p:blipFill>
        <p:spPr>
          <a:xfrm>
            <a:off x="312480" y="109440"/>
            <a:ext cx="422640" cy="298800"/>
          </a:xfrm>
          <a:prstGeom prst="rect">
            <a:avLst/>
          </a:prstGeom>
          <a:ln>
            <a:noFill/>
          </a:ln>
        </p:spPr>
      </p:pic>
      <p:pic>
        <p:nvPicPr>
          <p:cNvPr id="50" name="Graphic 11" descr=""/>
          <p:cNvPicPr/>
          <p:nvPr/>
        </p:nvPicPr>
        <p:blipFill>
          <a:blip r:embed="rId3"/>
          <a:stretch/>
        </p:blipFill>
        <p:spPr>
          <a:xfrm>
            <a:off x="0" y="6786720"/>
            <a:ext cx="12191760" cy="70920"/>
          </a:xfrm>
          <a:prstGeom prst="rect">
            <a:avLst/>
          </a:prstGeom>
          <a:ln>
            <a:noFill/>
          </a:ln>
        </p:spPr>
      </p:pic>
      <p:sp>
        <p:nvSpPr>
          <p:cNvPr id="51" name="Line 2"/>
          <p:cNvSpPr/>
          <p:nvPr/>
        </p:nvSpPr>
        <p:spPr>
          <a:xfrm>
            <a:off x="304560" y="485640"/>
            <a:ext cx="11569320" cy="36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52" name="CustomShape 3"/>
          <p:cNvSpPr/>
          <p:nvPr/>
        </p:nvSpPr>
        <p:spPr>
          <a:xfrm>
            <a:off x="0" y="0"/>
            <a:ext cx="12191760" cy="6560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" name="CustomShape 4"/>
          <p:cNvSpPr/>
          <p:nvPr/>
        </p:nvSpPr>
        <p:spPr>
          <a:xfrm>
            <a:off x="312480" y="297000"/>
            <a:ext cx="11579040" cy="62640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</p:sp>
      <p:sp>
        <p:nvSpPr>
          <p:cNvPr id="54" name="PlaceHolder 5"/>
          <p:cNvSpPr>
            <a:spLocks noGrp="1"/>
          </p:cNvSpPr>
          <p:nvPr>
            <p:ph type="title"/>
          </p:nvPr>
        </p:nvSpPr>
        <p:spPr>
          <a:xfrm>
            <a:off x="1211040" y="4292280"/>
            <a:ext cx="6072120" cy="56700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b="1" lang="hu-HU" sz="3600" spc="-1" strike="noStrike">
                <a:solidFill>
                  <a:srgbClr val="ffffff"/>
                </a:solidFill>
                <a:latin typeface="Titillium Web SemiBold"/>
              </a:rPr>
              <a:t>Szekció cím</a:t>
            </a:r>
            <a:endParaRPr b="0" lang="hu-HU" sz="36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55" name="PlaceHolder 6"/>
          <p:cNvSpPr>
            <a:spLocks noGrp="1"/>
          </p:cNvSpPr>
          <p:nvPr>
            <p:ph type="body"/>
          </p:nvPr>
        </p:nvSpPr>
        <p:spPr>
          <a:xfrm>
            <a:off x="1211400" y="5038560"/>
            <a:ext cx="6071760" cy="52668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hu-HU" sz="1400" spc="-1" strike="noStrike">
                <a:solidFill>
                  <a:srgbClr val="ffffff"/>
                </a:solidFill>
                <a:latin typeface="Lato"/>
                <a:ea typeface="Lato"/>
              </a:rPr>
              <a:t>Szekció alcím</a:t>
            </a:r>
            <a:endParaRPr b="0" lang="hu-HU" sz="14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Line 1"/>
          <p:cNvSpPr/>
          <p:nvPr/>
        </p:nvSpPr>
        <p:spPr>
          <a:xfrm>
            <a:off x="304560" y="485640"/>
            <a:ext cx="11569320" cy="36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pic>
        <p:nvPicPr>
          <p:cNvPr id="93" name="Graphic 10" descr=""/>
          <p:cNvPicPr/>
          <p:nvPr/>
        </p:nvPicPr>
        <p:blipFill>
          <a:blip r:embed="rId2"/>
          <a:stretch/>
        </p:blipFill>
        <p:spPr>
          <a:xfrm>
            <a:off x="312480" y="109440"/>
            <a:ext cx="422640" cy="298800"/>
          </a:xfrm>
          <a:prstGeom prst="rect">
            <a:avLst/>
          </a:prstGeom>
          <a:ln>
            <a:noFill/>
          </a:ln>
        </p:spPr>
      </p:pic>
      <p:pic>
        <p:nvPicPr>
          <p:cNvPr id="94" name="Graphic 11" descr=""/>
          <p:cNvPicPr/>
          <p:nvPr/>
        </p:nvPicPr>
        <p:blipFill>
          <a:blip r:embed="rId3"/>
          <a:stretch/>
        </p:blipFill>
        <p:spPr>
          <a:xfrm>
            <a:off x="0" y="6786720"/>
            <a:ext cx="12191760" cy="70920"/>
          </a:xfrm>
          <a:prstGeom prst="rect">
            <a:avLst/>
          </a:prstGeom>
          <a:ln>
            <a:noFill/>
          </a:ln>
        </p:spPr>
      </p:pic>
      <p:sp>
        <p:nvSpPr>
          <p:cNvPr id="95" name="PlaceHolder 2"/>
          <p:cNvSpPr>
            <a:spLocks noGrp="1"/>
          </p:cNvSpPr>
          <p:nvPr>
            <p:ph type="ftr"/>
          </p:nvPr>
        </p:nvSpPr>
        <p:spPr>
          <a:xfrm>
            <a:off x="821160" y="109440"/>
            <a:ext cx="4114440" cy="36468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hu-HU" sz="1000" spc="-1" strike="noStrike">
                <a:solidFill>
                  <a:srgbClr val="161e29"/>
                </a:solidFill>
                <a:latin typeface="Titillium Web SemiBold"/>
              </a:rPr>
              <a:t>Prezentációs Sablon</a:t>
            </a:r>
            <a:endParaRPr b="0" lang="hu-HU" sz="1000" spc="-1" strike="noStrike">
              <a:latin typeface="Times New Roman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sldNum"/>
          </p:nvPr>
        </p:nvSpPr>
        <p:spPr>
          <a:xfrm>
            <a:off x="9136440" y="109440"/>
            <a:ext cx="2742840" cy="364680"/>
          </a:xfrm>
          <a:prstGeom prst="rect">
            <a:avLst/>
          </a:prstGeom>
        </p:spPr>
        <p:txBody>
          <a:bodyPr lIns="0" rIns="0" tIns="0" bIns="0" anchor="ctr"/>
          <a:p>
            <a:pPr algn="r">
              <a:lnSpc>
                <a:spcPct val="100000"/>
              </a:lnSpc>
            </a:pPr>
            <a:fld id="{036BCFD8-7499-4293-A486-1DF837FAF817}" type="slidenum">
              <a:rPr b="1" lang="hu-HU" sz="1000" spc="-1" strike="noStrike">
                <a:solidFill>
                  <a:srgbClr val="161e29"/>
                </a:solidFill>
                <a:latin typeface="Titillium Web SemiBold"/>
              </a:rPr>
              <a:t>&lt;number&gt;</a:t>
            </a:fld>
            <a:endParaRPr b="0" lang="hu-HU" sz="1000" spc="-1" strike="noStrike">
              <a:latin typeface="Times New Roman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766800" y="2266200"/>
            <a:ext cx="10189800" cy="407880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hu-HU" sz="2600" spc="-1" strike="noStrike">
                <a:solidFill>
                  <a:srgbClr val="161e29"/>
                </a:solidFill>
                <a:latin typeface="Lato Light"/>
                <a:ea typeface="Lato Light"/>
              </a:rPr>
              <a:t>Edit Master text styles</a:t>
            </a:r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  <a:p>
            <a:pPr lvl="1" marL="717480" indent="-259920">
              <a:lnSpc>
                <a:spcPct val="100000"/>
              </a:lnSpc>
              <a:spcBef>
                <a:spcPts val="499"/>
              </a:spcBef>
              <a:buClr>
                <a:srgbClr val="f6412b"/>
              </a:buClr>
              <a:buSzPct val="80000"/>
              <a:buFont typeface="Courier New"/>
              <a:buChar char="o"/>
            </a:pPr>
            <a:r>
              <a:rPr b="0" lang="en-US" sz="2100" spc="-1" strike="noStrike">
                <a:solidFill>
                  <a:srgbClr val="161e29"/>
                </a:solidFill>
                <a:latin typeface="Lato Medium"/>
                <a:ea typeface="Lato Medium"/>
              </a:rPr>
              <a:t>Second level</a:t>
            </a:r>
            <a:endParaRPr b="0" lang="en-US" sz="2100" spc="-1" strike="noStrike">
              <a:solidFill>
                <a:srgbClr val="161e29"/>
              </a:solidFill>
              <a:latin typeface="Lato Light"/>
            </a:endParaRPr>
          </a:p>
          <a:p>
            <a:pPr lvl="2" marL="1119240" indent="-204480">
              <a:lnSpc>
                <a:spcPct val="100000"/>
              </a:lnSpc>
              <a:spcBef>
                <a:spcPts val="499"/>
              </a:spcBef>
              <a:buClr>
                <a:srgbClr val="161e29"/>
              </a:buClr>
              <a:buSzPct val="120000"/>
              <a:buFont typeface="Arial"/>
              <a:buChar char="•"/>
            </a:pPr>
            <a:r>
              <a:rPr b="0" lang="hu-HU" sz="1800" spc="-1" strike="noStrike">
                <a:solidFill>
                  <a:srgbClr val="161e29"/>
                </a:solidFill>
                <a:latin typeface="Lato Light"/>
                <a:ea typeface="Lato Light"/>
              </a:rPr>
              <a:t>Third level</a:t>
            </a:r>
            <a:endParaRPr b="0" lang="hu-HU" sz="1800" spc="-1" strike="noStrike">
              <a:solidFill>
                <a:srgbClr val="161e29"/>
              </a:solidFill>
              <a:latin typeface="Lato Light"/>
            </a:endParaRPr>
          </a:p>
          <a:p>
            <a:pPr lvl="3" marL="1603440" indent="-231480">
              <a:lnSpc>
                <a:spcPct val="100000"/>
              </a:lnSpc>
              <a:spcBef>
                <a:spcPts val="499"/>
              </a:spcBef>
              <a:buClr>
                <a:srgbClr val="161e29"/>
              </a:buClr>
              <a:buSzPct val="80000"/>
              <a:buFont typeface="Courier New"/>
              <a:buChar char="o"/>
            </a:pPr>
            <a:r>
              <a:rPr b="0" lang="hu-HU" sz="1600" spc="-1" strike="noStrike">
                <a:solidFill>
                  <a:srgbClr val="161e29"/>
                </a:solidFill>
                <a:latin typeface="Lato Medium"/>
                <a:ea typeface="Lato Medium"/>
              </a:rPr>
              <a:t>Fourth level</a:t>
            </a:r>
            <a:endParaRPr b="1" lang="hu-HU" sz="1600" spc="-1" strike="noStrike">
              <a:solidFill>
                <a:srgbClr val="c0c9d1"/>
              </a:solidFill>
              <a:latin typeface="Lato Semibold"/>
            </a:endParaRPr>
          </a:p>
          <a:p>
            <a:pPr lvl="4" marL="2000160" indent="-171000">
              <a:lnSpc>
                <a:spcPct val="100000"/>
              </a:lnSpc>
              <a:spcBef>
                <a:spcPts val="499"/>
              </a:spcBef>
              <a:buClr>
                <a:srgbClr val="c0c9d1"/>
              </a:buClr>
              <a:buFont typeface="Arial"/>
              <a:buChar char="•"/>
            </a:pPr>
            <a:r>
              <a:rPr b="0" lang="hu-HU" sz="1200" spc="-1" strike="noStrike">
                <a:solidFill>
                  <a:srgbClr val="161e29"/>
                </a:solidFill>
                <a:latin typeface="Lato Light"/>
                <a:ea typeface="Lato Light"/>
              </a:rPr>
              <a:t>Fifth level</a:t>
            </a:r>
            <a:endParaRPr b="1" lang="hu-HU" sz="1200" spc="-1" strike="noStrike">
              <a:solidFill>
                <a:srgbClr val="c0c9d1"/>
              </a:solidFill>
              <a:latin typeface="Lato Semibold"/>
            </a:endParaRPr>
          </a:p>
        </p:txBody>
      </p:sp>
      <p:sp>
        <p:nvSpPr>
          <p:cNvPr id="98" name="PlaceHolder 5"/>
          <p:cNvSpPr>
            <a:spLocks noGrp="1"/>
          </p:cNvSpPr>
          <p:nvPr>
            <p:ph type="title"/>
          </p:nvPr>
        </p:nvSpPr>
        <p:spPr>
          <a:xfrm>
            <a:off x="766800" y="940680"/>
            <a:ext cx="10189800" cy="13251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ts val="1376"/>
              </a:lnSpc>
            </a:pPr>
            <a:r>
              <a:rPr b="1" lang="hu-HU" sz="3200" spc="-1" strike="noStrike">
                <a:solidFill>
                  <a:srgbClr val="161e29"/>
                </a:solidFill>
                <a:latin typeface="Titillium Web SemiBold"/>
              </a:rPr>
              <a:t>Click to edit Master title style</a:t>
            </a:r>
            <a:endParaRPr b="0" lang="hu-HU" sz="3200" spc="-1" strike="noStrike">
              <a:solidFill>
                <a:srgbClr val="161e29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Line 1"/>
          <p:cNvSpPr/>
          <p:nvPr/>
        </p:nvSpPr>
        <p:spPr>
          <a:xfrm>
            <a:off x="304560" y="485640"/>
            <a:ext cx="11569320" cy="36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pic>
        <p:nvPicPr>
          <p:cNvPr id="136" name="Graphic 10" descr=""/>
          <p:cNvPicPr/>
          <p:nvPr/>
        </p:nvPicPr>
        <p:blipFill>
          <a:blip r:embed="rId2"/>
          <a:stretch/>
        </p:blipFill>
        <p:spPr>
          <a:xfrm>
            <a:off x="312480" y="109440"/>
            <a:ext cx="422640" cy="298800"/>
          </a:xfrm>
          <a:prstGeom prst="rect">
            <a:avLst/>
          </a:prstGeom>
          <a:ln>
            <a:noFill/>
          </a:ln>
        </p:spPr>
      </p:pic>
      <p:pic>
        <p:nvPicPr>
          <p:cNvPr id="137" name="Graphic 11" descr=""/>
          <p:cNvPicPr/>
          <p:nvPr/>
        </p:nvPicPr>
        <p:blipFill>
          <a:blip r:embed="rId3"/>
          <a:stretch/>
        </p:blipFill>
        <p:spPr>
          <a:xfrm>
            <a:off x="0" y="6786720"/>
            <a:ext cx="12191760" cy="70920"/>
          </a:xfrm>
          <a:prstGeom prst="rect">
            <a:avLst/>
          </a:prstGeom>
          <a:ln>
            <a:noFill/>
          </a:ln>
        </p:spPr>
      </p:pic>
      <p:sp>
        <p:nvSpPr>
          <p:cNvPr id="138" name="Line 2"/>
          <p:cNvSpPr/>
          <p:nvPr/>
        </p:nvSpPr>
        <p:spPr>
          <a:xfrm>
            <a:off x="304560" y="485640"/>
            <a:ext cx="11569320" cy="36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39" name="CustomShape 3"/>
          <p:cNvSpPr/>
          <p:nvPr/>
        </p:nvSpPr>
        <p:spPr>
          <a:xfrm>
            <a:off x="0" y="0"/>
            <a:ext cx="12191760" cy="6560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0" name="CustomShape 4"/>
          <p:cNvSpPr/>
          <p:nvPr/>
        </p:nvSpPr>
        <p:spPr>
          <a:xfrm>
            <a:off x="312480" y="297000"/>
            <a:ext cx="11579040" cy="626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PlaceHolder 5"/>
          <p:cNvSpPr>
            <a:spLocks noGrp="1"/>
          </p:cNvSpPr>
          <p:nvPr>
            <p:ph type="title"/>
          </p:nvPr>
        </p:nvSpPr>
        <p:spPr>
          <a:xfrm>
            <a:off x="1211040" y="4292280"/>
            <a:ext cx="6072120" cy="56700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b="1" lang="hu-HU" sz="3600" spc="-1" strike="noStrike">
                <a:solidFill>
                  <a:srgbClr val="ffffff"/>
                </a:solidFill>
                <a:latin typeface="Titillium Web SemiBold"/>
              </a:rPr>
              <a:t>Szekció cím</a:t>
            </a:r>
            <a:endParaRPr b="0" lang="hu-HU" sz="36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142" name="PlaceHolder 6"/>
          <p:cNvSpPr>
            <a:spLocks noGrp="1"/>
          </p:cNvSpPr>
          <p:nvPr>
            <p:ph type="body"/>
          </p:nvPr>
        </p:nvSpPr>
        <p:spPr>
          <a:xfrm>
            <a:off x="1211400" y="5038560"/>
            <a:ext cx="6071760" cy="52668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hu-HU" sz="1400" spc="-1" strike="noStrike">
                <a:solidFill>
                  <a:srgbClr val="ffffff"/>
                </a:solidFill>
                <a:latin typeface="Lato"/>
                <a:ea typeface="Lato"/>
              </a:rPr>
              <a:t>Szekció alcím</a:t>
            </a:r>
            <a:endParaRPr b="0" lang="hu-HU" sz="14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Line 1"/>
          <p:cNvSpPr/>
          <p:nvPr/>
        </p:nvSpPr>
        <p:spPr>
          <a:xfrm>
            <a:off x="304560" y="485640"/>
            <a:ext cx="11569320" cy="36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pic>
        <p:nvPicPr>
          <p:cNvPr id="180" name="Graphic 10" descr=""/>
          <p:cNvPicPr/>
          <p:nvPr/>
        </p:nvPicPr>
        <p:blipFill>
          <a:blip r:embed="rId2"/>
          <a:stretch/>
        </p:blipFill>
        <p:spPr>
          <a:xfrm>
            <a:off x="312480" y="109440"/>
            <a:ext cx="422640" cy="298800"/>
          </a:xfrm>
          <a:prstGeom prst="rect">
            <a:avLst/>
          </a:prstGeom>
          <a:ln>
            <a:noFill/>
          </a:ln>
        </p:spPr>
      </p:pic>
      <p:pic>
        <p:nvPicPr>
          <p:cNvPr id="181" name="Graphic 11" descr=""/>
          <p:cNvPicPr/>
          <p:nvPr/>
        </p:nvPicPr>
        <p:blipFill>
          <a:blip r:embed="rId3"/>
          <a:stretch/>
        </p:blipFill>
        <p:spPr>
          <a:xfrm>
            <a:off x="0" y="6786720"/>
            <a:ext cx="12191760" cy="70920"/>
          </a:xfrm>
          <a:prstGeom prst="rect">
            <a:avLst/>
          </a:prstGeom>
          <a:ln>
            <a:noFill/>
          </a:ln>
        </p:spPr>
      </p:pic>
      <p:sp>
        <p:nvSpPr>
          <p:cNvPr id="182" name="Line 2"/>
          <p:cNvSpPr/>
          <p:nvPr/>
        </p:nvSpPr>
        <p:spPr>
          <a:xfrm>
            <a:off x="304560" y="485640"/>
            <a:ext cx="11569320" cy="36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83" name="CustomShape 3"/>
          <p:cNvSpPr/>
          <p:nvPr/>
        </p:nvSpPr>
        <p:spPr>
          <a:xfrm>
            <a:off x="0" y="0"/>
            <a:ext cx="12191760" cy="6560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4" name="CustomShape 4"/>
          <p:cNvSpPr/>
          <p:nvPr/>
        </p:nvSpPr>
        <p:spPr>
          <a:xfrm>
            <a:off x="312480" y="297000"/>
            <a:ext cx="11579040" cy="626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</p:sp>
      <p:sp>
        <p:nvSpPr>
          <p:cNvPr id="185" name="PlaceHolder 5"/>
          <p:cNvSpPr>
            <a:spLocks noGrp="1"/>
          </p:cNvSpPr>
          <p:nvPr>
            <p:ph type="title"/>
          </p:nvPr>
        </p:nvSpPr>
        <p:spPr>
          <a:xfrm>
            <a:off x="1211040" y="4292280"/>
            <a:ext cx="6072120" cy="56700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b="1" lang="hu-HU" sz="3600" spc="-1" strike="noStrike">
                <a:solidFill>
                  <a:srgbClr val="ffffff"/>
                </a:solidFill>
                <a:latin typeface="Titillium Web SemiBold"/>
              </a:rPr>
              <a:t>Szekció cím</a:t>
            </a:r>
            <a:endParaRPr b="0" lang="hu-HU" sz="36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186" name="PlaceHolder 6"/>
          <p:cNvSpPr>
            <a:spLocks noGrp="1"/>
          </p:cNvSpPr>
          <p:nvPr>
            <p:ph type="body"/>
          </p:nvPr>
        </p:nvSpPr>
        <p:spPr>
          <a:xfrm>
            <a:off x="1211400" y="5038560"/>
            <a:ext cx="6071760" cy="52668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hu-HU" sz="1400" spc="-1" strike="noStrike">
                <a:solidFill>
                  <a:srgbClr val="ffffff"/>
                </a:solidFill>
                <a:latin typeface="Lato"/>
                <a:ea typeface="Lato"/>
              </a:rPr>
              <a:t>Szekció alcím</a:t>
            </a:r>
            <a:endParaRPr b="0" lang="hu-HU" sz="14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Line 1"/>
          <p:cNvSpPr/>
          <p:nvPr/>
        </p:nvSpPr>
        <p:spPr>
          <a:xfrm>
            <a:off x="304560" y="485640"/>
            <a:ext cx="11569320" cy="36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pic>
        <p:nvPicPr>
          <p:cNvPr id="224" name="Graphic 10" descr=""/>
          <p:cNvPicPr/>
          <p:nvPr/>
        </p:nvPicPr>
        <p:blipFill>
          <a:blip r:embed="rId2"/>
          <a:stretch/>
        </p:blipFill>
        <p:spPr>
          <a:xfrm>
            <a:off x="312480" y="109440"/>
            <a:ext cx="422640" cy="298800"/>
          </a:xfrm>
          <a:prstGeom prst="rect">
            <a:avLst/>
          </a:prstGeom>
          <a:ln>
            <a:noFill/>
          </a:ln>
        </p:spPr>
      </p:pic>
      <p:pic>
        <p:nvPicPr>
          <p:cNvPr id="225" name="Graphic 11" descr=""/>
          <p:cNvPicPr/>
          <p:nvPr/>
        </p:nvPicPr>
        <p:blipFill>
          <a:blip r:embed="rId3"/>
          <a:stretch/>
        </p:blipFill>
        <p:spPr>
          <a:xfrm>
            <a:off x="0" y="6786720"/>
            <a:ext cx="12191760" cy="70920"/>
          </a:xfrm>
          <a:prstGeom prst="rect">
            <a:avLst/>
          </a:prstGeom>
          <a:ln>
            <a:noFill/>
          </a:ln>
        </p:spPr>
      </p:pic>
      <p:sp>
        <p:nvSpPr>
          <p:cNvPr id="226" name="Line 2"/>
          <p:cNvSpPr/>
          <p:nvPr/>
        </p:nvSpPr>
        <p:spPr>
          <a:xfrm>
            <a:off x="304560" y="485640"/>
            <a:ext cx="11569320" cy="36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227" name="CustomShape 3"/>
          <p:cNvSpPr/>
          <p:nvPr/>
        </p:nvSpPr>
        <p:spPr>
          <a:xfrm>
            <a:off x="0" y="0"/>
            <a:ext cx="12191760" cy="6560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8" name="CustomShape 4"/>
          <p:cNvSpPr/>
          <p:nvPr/>
        </p:nvSpPr>
        <p:spPr>
          <a:xfrm>
            <a:off x="312480" y="297000"/>
            <a:ext cx="11579040" cy="626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</p:sp>
      <p:sp>
        <p:nvSpPr>
          <p:cNvPr id="229" name="PlaceHolder 5"/>
          <p:cNvSpPr>
            <a:spLocks noGrp="1"/>
          </p:cNvSpPr>
          <p:nvPr>
            <p:ph type="title"/>
          </p:nvPr>
        </p:nvSpPr>
        <p:spPr>
          <a:xfrm>
            <a:off x="1211040" y="4292280"/>
            <a:ext cx="6072120" cy="56700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b="1" lang="hu-HU" sz="3600" spc="-1" strike="noStrike">
                <a:solidFill>
                  <a:srgbClr val="ffffff"/>
                </a:solidFill>
                <a:latin typeface="Titillium Web SemiBold"/>
              </a:rPr>
              <a:t>Szekció cím</a:t>
            </a:r>
            <a:endParaRPr b="0" lang="hu-HU" sz="36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230" name="PlaceHolder 6"/>
          <p:cNvSpPr>
            <a:spLocks noGrp="1"/>
          </p:cNvSpPr>
          <p:nvPr>
            <p:ph type="body"/>
          </p:nvPr>
        </p:nvSpPr>
        <p:spPr>
          <a:xfrm>
            <a:off x="1211400" y="5038560"/>
            <a:ext cx="6071760" cy="52668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hu-HU" sz="1400" spc="-1" strike="noStrike">
                <a:solidFill>
                  <a:srgbClr val="ffffff"/>
                </a:solidFill>
                <a:latin typeface="Lato"/>
                <a:ea typeface="Lato"/>
              </a:rPr>
              <a:t>Szekció alcím</a:t>
            </a:r>
            <a:endParaRPr b="0" lang="hu-HU" sz="14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Line 1"/>
          <p:cNvSpPr/>
          <p:nvPr/>
        </p:nvSpPr>
        <p:spPr>
          <a:xfrm>
            <a:off x="304560" y="485640"/>
            <a:ext cx="11569320" cy="36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pic>
        <p:nvPicPr>
          <p:cNvPr id="268" name="Graphic 10" descr=""/>
          <p:cNvPicPr/>
          <p:nvPr/>
        </p:nvPicPr>
        <p:blipFill>
          <a:blip r:embed="rId2"/>
          <a:stretch/>
        </p:blipFill>
        <p:spPr>
          <a:xfrm>
            <a:off x="312480" y="109440"/>
            <a:ext cx="422640" cy="298800"/>
          </a:xfrm>
          <a:prstGeom prst="rect">
            <a:avLst/>
          </a:prstGeom>
          <a:ln>
            <a:noFill/>
          </a:ln>
        </p:spPr>
      </p:pic>
      <p:pic>
        <p:nvPicPr>
          <p:cNvPr id="269" name="Graphic 11" descr=""/>
          <p:cNvPicPr/>
          <p:nvPr/>
        </p:nvPicPr>
        <p:blipFill>
          <a:blip r:embed="rId3"/>
          <a:stretch/>
        </p:blipFill>
        <p:spPr>
          <a:xfrm>
            <a:off x="0" y="6786720"/>
            <a:ext cx="12191760" cy="70920"/>
          </a:xfrm>
          <a:prstGeom prst="rect">
            <a:avLst/>
          </a:prstGeom>
          <a:ln>
            <a:noFill/>
          </a:ln>
        </p:spPr>
      </p:pic>
      <p:sp>
        <p:nvSpPr>
          <p:cNvPr id="270" name="PlaceHolder 2"/>
          <p:cNvSpPr>
            <a:spLocks noGrp="1"/>
          </p:cNvSpPr>
          <p:nvPr>
            <p:ph type="title"/>
          </p:nvPr>
        </p:nvSpPr>
        <p:spPr>
          <a:xfrm>
            <a:off x="766800" y="1900080"/>
            <a:ext cx="5257440" cy="132516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ts val="1376"/>
              </a:lnSpc>
            </a:pPr>
            <a:r>
              <a:rPr b="1" lang="hu-HU" sz="3200" spc="-1" strike="noStrike">
                <a:solidFill>
                  <a:srgbClr val="161e29"/>
                </a:solidFill>
                <a:latin typeface="Titillium Web SemiBold"/>
              </a:rPr>
              <a:t>Click to edit Master title style</a:t>
            </a:r>
            <a:endParaRPr b="0" lang="hu-HU" sz="32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 type="ftr"/>
          </p:nvPr>
        </p:nvSpPr>
        <p:spPr>
          <a:xfrm>
            <a:off x="821160" y="109440"/>
            <a:ext cx="4114440" cy="36468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hu-HU" sz="1000" spc="-1" strike="noStrike">
                <a:solidFill>
                  <a:srgbClr val="161e29"/>
                </a:solidFill>
                <a:latin typeface="Titillium Web SemiBold"/>
              </a:rPr>
              <a:t>Prezentációs Sablon</a:t>
            </a:r>
            <a:endParaRPr b="0" lang="hu-HU" sz="1000" spc="-1" strike="noStrike">
              <a:latin typeface="Times New Roman"/>
            </a:endParaRPr>
          </a:p>
        </p:txBody>
      </p:sp>
      <p:sp>
        <p:nvSpPr>
          <p:cNvPr id="272" name="PlaceHolder 4"/>
          <p:cNvSpPr>
            <a:spLocks noGrp="1"/>
          </p:cNvSpPr>
          <p:nvPr>
            <p:ph type="sldNum"/>
          </p:nvPr>
        </p:nvSpPr>
        <p:spPr>
          <a:xfrm>
            <a:off x="9136440" y="109440"/>
            <a:ext cx="2742840" cy="364680"/>
          </a:xfrm>
          <a:prstGeom prst="rect">
            <a:avLst/>
          </a:prstGeom>
        </p:spPr>
        <p:txBody>
          <a:bodyPr lIns="0" rIns="0" tIns="0" bIns="0" anchor="ctr"/>
          <a:p>
            <a:pPr algn="r">
              <a:lnSpc>
                <a:spcPct val="100000"/>
              </a:lnSpc>
            </a:pPr>
            <a:fld id="{91D2E423-AFB8-45E4-BF40-D2B6330D3BDB}" type="slidenum">
              <a:rPr b="1" lang="hu-HU" sz="1000" spc="-1" strike="noStrike">
                <a:solidFill>
                  <a:srgbClr val="161e29"/>
                </a:solidFill>
                <a:latin typeface="Titillium Web SemiBold"/>
              </a:rPr>
              <a:t>&lt;number&gt;</a:t>
            </a:fld>
            <a:endParaRPr b="0" lang="hu-HU" sz="1000" spc="-1" strike="noStrike">
              <a:latin typeface="Times New Roman"/>
            </a:endParaRPr>
          </a:p>
        </p:txBody>
      </p:sp>
      <p:sp>
        <p:nvSpPr>
          <p:cNvPr id="273" name="PlaceHolder 5"/>
          <p:cNvSpPr>
            <a:spLocks noGrp="1"/>
          </p:cNvSpPr>
          <p:nvPr>
            <p:ph type="body"/>
          </p:nvPr>
        </p:nvSpPr>
        <p:spPr>
          <a:xfrm>
            <a:off x="6167520" y="0"/>
            <a:ext cx="6024240" cy="6857640"/>
          </a:xfrm>
          <a:prstGeom prst="rect">
            <a:avLst/>
          </a:prstGeom>
        </p:spPr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hu-HU" sz="1400" spc="-1" strike="noStrike">
                <a:solidFill>
                  <a:srgbClr val="01a8f7"/>
                </a:solidFill>
                <a:latin typeface="Lato"/>
                <a:ea typeface="Lato"/>
              </a:rPr>
              <a:t>Nagy kép beillesztése</a:t>
            </a:r>
            <a:endParaRPr b="0" lang="hu-HU" sz="14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274" name="PlaceHolder 6"/>
          <p:cNvSpPr>
            <a:spLocks noGrp="1"/>
          </p:cNvSpPr>
          <p:nvPr>
            <p:ph type="body"/>
          </p:nvPr>
        </p:nvSpPr>
        <p:spPr>
          <a:xfrm>
            <a:off x="766800" y="3279600"/>
            <a:ext cx="5257440" cy="238572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hu-HU" sz="2600" spc="-1" strike="noStrike">
                <a:solidFill>
                  <a:srgbClr val="161e29"/>
                </a:solidFill>
                <a:latin typeface="Lato Light"/>
                <a:ea typeface="Lato Light"/>
              </a:rPr>
              <a:t>Edit Master text styles</a:t>
            </a:r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  <a:p>
            <a:pPr lvl="1" marL="914400" indent="-456840">
              <a:lnSpc>
                <a:spcPct val="100000"/>
              </a:lnSpc>
              <a:spcBef>
                <a:spcPts val="499"/>
              </a:spcBef>
              <a:buClr>
                <a:srgbClr val="f6412b"/>
              </a:buClr>
              <a:buSzPct val="120000"/>
              <a:buFont typeface="Arial"/>
              <a:buChar char="•"/>
            </a:pPr>
            <a:r>
              <a:rPr b="1" lang="en-US" sz="2600" spc="-1" strike="noStrike">
                <a:solidFill>
                  <a:srgbClr val="f6412b"/>
                </a:solidFill>
                <a:latin typeface="Lato"/>
                <a:ea typeface="Lato"/>
              </a:rPr>
              <a:t>Second level</a:t>
            </a:r>
            <a:endParaRPr b="0" lang="en-US" sz="2600" spc="-1" strike="noStrike">
              <a:solidFill>
                <a:srgbClr val="161e29"/>
              </a:solidFill>
              <a:latin typeface="Lato Light"/>
            </a:endParaRPr>
          </a:p>
          <a:p>
            <a:r>
              <a:rPr b="0" lang="hu-HU" sz="1600" spc="-1" strike="noStrike">
                <a:solidFill>
                  <a:srgbClr val="161e29"/>
                </a:solidFill>
                <a:latin typeface="Lato Light"/>
                <a:ea typeface="Lato Light"/>
              </a:rPr>
              <a:t>Third level</a:t>
            </a:r>
            <a:endParaRPr b="0" lang="hu-HU" sz="1600" spc="-1" strike="noStrike">
              <a:solidFill>
                <a:srgbClr val="161e29"/>
              </a:solidFill>
              <a:latin typeface="Lato Light"/>
            </a:endParaRPr>
          </a:p>
          <a:p>
            <a:pPr lvl="3" marL="1657440" indent="-285480">
              <a:lnSpc>
                <a:spcPct val="100000"/>
              </a:lnSpc>
              <a:spcBef>
                <a:spcPts val="499"/>
              </a:spcBef>
              <a:buClr>
                <a:srgbClr val="f6412b"/>
              </a:buClr>
              <a:buSzPct val="120000"/>
              <a:buFont typeface="Arial"/>
              <a:buChar char="•"/>
            </a:pPr>
            <a:r>
              <a:rPr b="0" lang="hu-HU" sz="1600" spc="-1" strike="noStrike">
                <a:solidFill>
                  <a:srgbClr val="161e29"/>
                </a:solidFill>
                <a:latin typeface="Lato Light"/>
                <a:ea typeface="Lato Light"/>
              </a:rPr>
              <a:t>Fourth level</a:t>
            </a:r>
            <a:endParaRPr b="1" lang="hu-HU" sz="1600" spc="-1" strike="noStrike">
              <a:solidFill>
                <a:srgbClr val="c0c9d1"/>
              </a:solidFill>
              <a:latin typeface="Lato Semibold"/>
            </a:endParaRPr>
          </a:p>
          <a:p>
            <a:r>
              <a:rPr b="1" lang="hu-HU" sz="1200" spc="-1" strike="noStrike">
                <a:solidFill>
                  <a:srgbClr val="c0c9d1"/>
                </a:solidFill>
                <a:latin typeface="Lato Semibold"/>
                <a:ea typeface="Lato Semibold"/>
              </a:rPr>
              <a:t>Fifth level</a:t>
            </a:r>
            <a:endParaRPr b="0" lang="hu-HU" sz="12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Line 1"/>
          <p:cNvSpPr/>
          <p:nvPr/>
        </p:nvSpPr>
        <p:spPr>
          <a:xfrm>
            <a:off x="304560" y="485640"/>
            <a:ext cx="11569320" cy="36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pic>
        <p:nvPicPr>
          <p:cNvPr id="312" name="Graphic 10" descr=""/>
          <p:cNvPicPr/>
          <p:nvPr/>
        </p:nvPicPr>
        <p:blipFill>
          <a:blip r:embed="rId2"/>
          <a:stretch/>
        </p:blipFill>
        <p:spPr>
          <a:xfrm>
            <a:off x="312480" y="109440"/>
            <a:ext cx="422640" cy="298800"/>
          </a:xfrm>
          <a:prstGeom prst="rect">
            <a:avLst/>
          </a:prstGeom>
          <a:ln>
            <a:noFill/>
          </a:ln>
        </p:spPr>
      </p:pic>
      <p:pic>
        <p:nvPicPr>
          <p:cNvPr id="313" name="Graphic 11" descr=""/>
          <p:cNvPicPr/>
          <p:nvPr/>
        </p:nvPicPr>
        <p:blipFill>
          <a:blip r:embed="rId3"/>
          <a:stretch/>
        </p:blipFill>
        <p:spPr>
          <a:xfrm>
            <a:off x="0" y="6786720"/>
            <a:ext cx="12191760" cy="70920"/>
          </a:xfrm>
          <a:prstGeom prst="rect">
            <a:avLst/>
          </a:prstGeom>
          <a:ln>
            <a:noFill/>
          </a:ln>
        </p:spPr>
      </p:pic>
      <p:sp>
        <p:nvSpPr>
          <p:cNvPr id="314" name="Line 2"/>
          <p:cNvSpPr/>
          <p:nvPr/>
        </p:nvSpPr>
        <p:spPr>
          <a:xfrm>
            <a:off x="304560" y="485640"/>
            <a:ext cx="11569320" cy="36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315" name="CustomShape 3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6" name="CustomShape 4"/>
          <p:cNvSpPr/>
          <p:nvPr/>
        </p:nvSpPr>
        <p:spPr>
          <a:xfrm>
            <a:off x="312480" y="297000"/>
            <a:ext cx="11579040" cy="62640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317" name="PlaceHolder 5"/>
          <p:cNvSpPr>
            <a:spLocks noGrp="1"/>
          </p:cNvSpPr>
          <p:nvPr>
            <p:ph type="body"/>
          </p:nvPr>
        </p:nvSpPr>
        <p:spPr>
          <a:xfrm>
            <a:off x="1211040" y="3298320"/>
            <a:ext cx="6076440" cy="37692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hu-HU" sz="1800" spc="-1" strike="noStrike">
                <a:solidFill>
                  <a:srgbClr val="ffffff"/>
                </a:solidFill>
                <a:latin typeface="Titillium Web Light"/>
                <a:ea typeface="Lato Light"/>
              </a:rPr>
              <a:t>Prezentáló neve</a:t>
            </a:r>
            <a:endParaRPr b="0" lang="hu-HU" sz="1800" spc="-1" strike="noStrike">
              <a:solidFill>
                <a:srgbClr val="161e29"/>
              </a:solidFill>
              <a:latin typeface="Lato Light"/>
            </a:endParaRPr>
          </a:p>
        </p:txBody>
      </p:sp>
      <p:pic>
        <p:nvPicPr>
          <p:cNvPr id="318" name="Picture 27" descr=""/>
          <p:cNvPicPr/>
          <p:nvPr/>
        </p:nvPicPr>
        <p:blipFill>
          <a:blip r:embed="rId4"/>
          <a:stretch/>
        </p:blipFill>
        <p:spPr>
          <a:xfrm>
            <a:off x="579960" y="3969000"/>
            <a:ext cx="3247560" cy="1826640"/>
          </a:xfrm>
          <a:prstGeom prst="rect">
            <a:avLst/>
          </a:prstGeom>
          <a:ln>
            <a:noFill/>
          </a:ln>
        </p:spPr>
      </p:pic>
      <p:sp>
        <p:nvSpPr>
          <p:cNvPr id="319" name="PlaceHolder 6"/>
          <p:cNvSpPr>
            <a:spLocks noGrp="1"/>
          </p:cNvSpPr>
          <p:nvPr>
            <p:ph type="ftr"/>
          </p:nvPr>
        </p:nvSpPr>
        <p:spPr>
          <a:xfrm>
            <a:off x="1216080" y="5376960"/>
            <a:ext cx="4114440" cy="36468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hu-HU" sz="1000" spc="-1" strike="noStrike">
                <a:solidFill>
                  <a:srgbClr val="ffffff"/>
                </a:solidFill>
                <a:latin typeface="Titillium Web SemiBold"/>
              </a:rPr>
              <a:t>Dátum</a:t>
            </a:r>
            <a:endParaRPr b="0" lang="hu-HU" sz="1000" spc="-1" strike="noStrike">
              <a:latin typeface="Times New Roman"/>
            </a:endParaRPr>
          </a:p>
        </p:txBody>
      </p:sp>
      <p:sp>
        <p:nvSpPr>
          <p:cNvPr id="320" name="PlaceHolder 7"/>
          <p:cNvSpPr>
            <a:spLocks noGrp="1"/>
          </p:cNvSpPr>
          <p:nvPr>
            <p:ph type="title"/>
          </p:nvPr>
        </p:nvSpPr>
        <p:spPr>
          <a:xfrm>
            <a:off x="1211040" y="2582640"/>
            <a:ext cx="6072120" cy="56700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b="1" lang="hu-HU" sz="3600" spc="-1" strike="noStrike">
                <a:solidFill>
                  <a:srgbClr val="ffffff"/>
                </a:solidFill>
                <a:latin typeface="Titillium Web SemiBold"/>
              </a:rPr>
              <a:t>Köszönöm a figyelmet!</a:t>
            </a:r>
            <a:endParaRPr b="0" lang="hu-HU" sz="3600" spc="-1" strike="noStrike">
              <a:solidFill>
                <a:srgbClr val="161e29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73.xml"/><Relationship Id="rId3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7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7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slideLayout" Target="../slideLayouts/slideLayout25.xml"/><Relationship Id="rId7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slideLayout" Target="../slideLayouts/slideLayout7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jpeg"/><Relationship Id="rId3" Type="http://schemas.openxmlformats.org/officeDocument/2006/relationships/slideLayout" Target="../slideLayouts/slideLayout7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8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extShape 1"/>
          <p:cNvSpPr txBox="1"/>
          <p:nvPr/>
        </p:nvSpPr>
        <p:spPr>
          <a:xfrm>
            <a:off x="1211040" y="2574000"/>
            <a:ext cx="6065640" cy="567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b="0" lang="hu-HU" sz="3600" spc="-1" strike="noStrike">
                <a:solidFill>
                  <a:srgbClr val="ffffff"/>
                </a:solidFill>
                <a:latin typeface="Titillium Web Thin"/>
              </a:rPr>
              <a:t>Műholdas szolgáltatások mérése</a:t>
            </a:r>
            <a:endParaRPr b="0" lang="hu-HU" sz="36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363" name="TextShape 2"/>
          <p:cNvSpPr txBox="1"/>
          <p:nvPr/>
        </p:nvSpPr>
        <p:spPr>
          <a:xfrm>
            <a:off x="1217520" y="3532680"/>
            <a:ext cx="6076440" cy="376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364" name="TextShape 3"/>
          <p:cNvSpPr txBox="1"/>
          <p:nvPr/>
        </p:nvSpPr>
        <p:spPr>
          <a:xfrm>
            <a:off x="1217520" y="4859280"/>
            <a:ext cx="6065640" cy="567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hu-HU" sz="1800" spc="-1" strike="noStrike">
                <a:solidFill>
                  <a:srgbClr val="ffffff"/>
                </a:solidFill>
                <a:latin typeface="Titillium Web SemiBold"/>
                <a:ea typeface="Lato Light"/>
              </a:rPr>
              <a:t>Jánosik András, Berecz Péter</a:t>
            </a:r>
            <a:endParaRPr b="0" lang="hu-HU" sz="18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365" name="TextShape 4"/>
          <p:cNvSpPr txBox="1"/>
          <p:nvPr/>
        </p:nvSpPr>
        <p:spPr>
          <a:xfrm>
            <a:off x="1216080" y="5364360"/>
            <a:ext cx="6076440" cy="376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hu-HU" sz="1200" spc="-1" strike="noStrike">
                <a:solidFill>
                  <a:srgbClr val="ffffff"/>
                </a:solidFill>
                <a:latin typeface="Titillium Web Light"/>
                <a:ea typeface="Lato Light"/>
              </a:rPr>
              <a:t>2019.04.11.</a:t>
            </a:r>
            <a:endParaRPr b="0" lang="hu-HU" sz="1200" spc="-1" strike="noStrike">
              <a:solidFill>
                <a:srgbClr val="161e29"/>
              </a:solidFill>
              <a:latin typeface="Lato Light"/>
            </a:endParaRPr>
          </a:p>
        </p:txBody>
      </p:sp>
      <p:pic>
        <p:nvPicPr>
          <p:cNvPr id="366" name="Kép helye 14" descr=""/>
          <p:cNvPicPr/>
          <p:nvPr/>
        </p:nvPicPr>
        <p:blipFill>
          <a:blip r:embed="rId1"/>
          <a:srcRect l="2058" t="0" r="2058" b="0"/>
          <a:stretch/>
        </p:blipFill>
        <p:spPr>
          <a:xfrm>
            <a:off x="7409520" y="303840"/>
            <a:ext cx="4483800" cy="6264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TextShape 1"/>
          <p:cNvSpPr txBox="1"/>
          <p:nvPr/>
        </p:nvSpPr>
        <p:spPr>
          <a:xfrm>
            <a:off x="821160" y="10944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hu-HU" sz="1000" spc="-1" strike="noStrike">
                <a:solidFill>
                  <a:srgbClr val="161e29"/>
                </a:solidFill>
                <a:latin typeface="Titillium Web SemiBold"/>
              </a:rPr>
              <a:t>Műholdas szolgáltatások mérése – Mérési feladatok</a:t>
            </a:r>
            <a:endParaRPr b="0" lang="hu-HU" sz="1000" spc="-1" strike="noStrike">
              <a:latin typeface="Times New Roman"/>
            </a:endParaRPr>
          </a:p>
        </p:txBody>
      </p:sp>
      <p:sp>
        <p:nvSpPr>
          <p:cNvPr id="430" name="TextShape 2"/>
          <p:cNvSpPr txBox="1"/>
          <p:nvPr/>
        </p:nvSpPr>
        <p:spPr>
          <a:xfrm>
            <a:off x="9136440" y="10944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r">
              <a:lnSpc>
                <a:spcPct val="100000"/>
              </a:lnSpc>
            </a:pPr>
            <a:fld id="{55946D45-92C0-469B-B406-56373A509066}" type="slidenum">
              <a:rPr b="1" lang="hu-HU" sz="1000" spc="-1" strike="noStrike">
                <a:solidFill>
                  <a:srgbClr val="161e29"/>
                </a:solidFill>
                <a:latin typeface="Titillium Web SemiBold"/>
              </a:rPr>
              <a:t>&lt;number&gt;</a:t>
            </a:fld>
            <a:endParaRPr b="0" lang="hu-HU" sz="1000" spc="-1" strike="noStrike">
              <a:latin typeface="Times New Roman"/>
            </a:endParaRPr>
          </a:p>
        </p:txBody>
      </p:sp>
      <p:sp>
        <p:nvSpPr>
          <p:cNvPr id="431" name="CustomShape 3"/>
          <p:cNvSpPr/>
          <p:nvPr/>
        </p:nvSpPr>
        <p:spPr>
          <a:xfrm>
            <a:off x="766800" y="565560"/>
            <a:ext cx="10189800" cy="55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ts val="1376"/>
              </a:lnSpc>
            </a:pPr>
            <a:r>
              <a:rPr b="1" lang="hu-HU" sz="3200" spc="-1" strike="noStrike">
                <a:solidFill>
                  <a:srgbClr val="161e29"/>
                </a:solidFill>
                <a:latin typeface="Titillium Web SemiBold"/>
              </a:rPr>
              <a:t>Feladataink</a:t>
            </a:r>
            <a:endParaRPr b="0" lang="hu-HU" sz="3200" spc="-1" strike="noStrike">
              <a:latin typeface="Arial"/>
            </a:endParaRPr>
          </a:p>
        </p:txBody>
      </p:sp>
      <p:sp>
        <p:nvSpPr>
          <p:cNvPr id="432" name="CustomShape 4"/>
          <p:cNvSpPr/>
          <p:nvPr/>
        </p:nvSpPr>
        <p:spPr>
          <a:xfrm>
            <a:off x="1747080" y="1762200"/>
            <a:ext cx="7657920" cy="1001520"/>
          </a:xfrm>
          <a:prstGeom prst="rect">
            <a:avLst/>
          </a:prstGeom>
          <a:solidFill>
            <a:srgbClr val="9f2466"/>
          </a:solidFill>
          <a:ln>
            <a:solidFill>
              <a:schemeClr val="accent4"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threePt">
              <a:rot lat="0" lon="0" rev="7500000"/>
            </a:lightRig>
          </a:scene3d>
          <a:sp3d extrusionH="63500" z="152400" prstMaterial="dkEdge">
            <a:bevelT prst="relaxedInset" w="135400" h="16350"/>
            <a:contourClr>
              <a:schemeClr val="bg1"/>
            </a:contourClr>
          </a:sp3d>
        </p:spPr>
        <p:style>
          <a:lnRef idx="1"/>
          <a:fillRef idx="0"/>
          <a:effectRef idx="2"/>
          <a:fontRef idx="minor"/>
        </p:style>
        <p:txBody>
          <a:bodyPr lIns="594360" rIns="594360" tIns="500040" bIns="170640"/>
          <a:p>
            <a:pPr lvl="1" marL="228600" indent="-228240">
              <a:lnSpc>
                <a:spcPct val="90000"/>
              </a:lnSpc>
              <a:spcAft>
                <a:spcPts val="360"/>
              </a:spcAft>
              <a:buClr>
                <a:srgbClr val="161e29"/>
              </a:buClr>
              <a:buFont typeface="Symbol" charset="2"/>
              <a:buChar char=""/>
            </a:pPr>
            <a:r>
              <a:rPr b="0" lang="hu-HU" sz="2400" spc="-1" strike="noStrike">
                <a:solidFill>
                  <a:srgbClr val="161e29"/>
                </a:solidFill>
                <a:latin typeface="Arial"/>
              </a:rPr>
              <a:t>Sávtisztasági, sávfoglaltsági mérések</a:t>
            </a:r>
            <a:endParaRPr b="0" lang="hu-HU" sz="2400" spc="-1" strike="noStrike">
              <a:latin typeface="Arial"/>
            </a:endParaRPr>
          </a:p>
        </p:txBody>
      </p:sp>
      <p:sp>
        <p:nvSpPr>
          <p:cNvPr id="433" name="CustomShape 5"/>
          <p:cNvSpPr/>
          <p:nvPr/>
        </p:nvSpPr>
        <p:spPr>
          <a:xfrm>
            <a:off x="2130120" y="1407960"/>
            <a:ext cx="5581440" cy="708120"/>
          </a:xfrm>
          <a:prstGeom prst="roundRect">
            <a:avLst>
              <a:gd name="adj" fmla="val 16667"/>
            </a:avLst>
          </a:prstGeom>
          <a:solidFill>
            <a:srgbClr val="9f2466"/>
          </a:solidFill>
          <a:ln>
            <a:noFill/>
          </a:ln>
          <a:scene3d>
            <a:camera prst="orthographicFront"/>
            <a:lightRig dir="t" rig="threePt">
              <a:rot lat="0" lon="0" rev="7500000"/>
            </a:lightRig>
          </a:scene3d>
          <a:sp3d prstMaterial="plastic">
            <a:bevelT prst="relaxedInset" w="127000" h="25400"/>
          </a:sp3d>
        </p:spPr>
        <p:style>
          <a:lnRef idx="0"/>
          <a:fillRef idx="0"/>
          <a:effectRef idx="2"/>
          <a:fontRef idx="minor"/>
        </p:style>
        <p:txBody>
          <a:bodyPr lIns="237240" rIns="202680" tIns="34560" bIns="34560" anchor="ctr"/>
          <a:p>
            <a:pPr>
              <a:lnSpc>
                <a:spcPct val="90000"/>
              </a:lnSpc>
              <a:spcAft>
                <a:spcPts val="839"/>
              </a:spcAft>
            </a:pPr>
            <a:r>
              <a:rPr b="0" lang="hu-HU" sz="2400" spc="-1" strike="noStrike">
                <a:solidFill>
                  <a:srgbClr val="ffffff"/>
                </a:solidFill>
                <a:latin typeface="Arial"/>
              </a:rPr>
              <a:t>Felügyeleti vizsgálatok</a:t>
            </a:r>
            <a:endParaRPr b="0" lang="hu-HU" sz="2400" spc="-1" strike="noStrike">
              <a:latin typeface="Arial"/>
            </a:endParaRPr>
          </a:p>
        </p:txBody>
      </p:sp>
      <p:sp>
        <p:nvSpPr>
          <p:cNvPr id="434" name="CustomShape 6"/>
          <p:cNvSpPr/>
          <p:nvPr/>
        </p:nvSpPr>
        <p:spPr>
          <a:xfrm>
            <a:off x="1747080" y="3247920"/>
            <a:ext cx="7657920" cy="1360440"/>
          </a:xfrm>
          <a:prstGeom prst="rect">
            <a:avLst/>
          </a:prstGeom>
          <a:solidFill>
            <a:srgbClr val="83508f"/>
          </a:solidFill>
          <a:ln>
            <a:solidFill>
              <a:schemeClr val="accent4">
                <a:hueOff val="-3247082"/>
                <a:satOff val="-18584"/>
                <a:lumOff val="-980"/>
                <a:alphaOff val="0"/>
              </a:schemeClr>
            </a:solidFill>
          </a:ln>
          <a:scene3d>
            <a:camera prst="orthographicFront"/>
            <a:lightRig dir="t" rig="threePt">
              <a:rot lat="0" lon="0" rev="7500000"/>
            </a:lightRig>
          </a:scene3d>
          <a:sp3d extrusionH="63500" z="152400" prstMaterial="dkEdge">
            <a:bevelT prst="relaxedInset" w="135400" h="16350"/>
            <a:contourClr>
              <a:schemeClr val="bg1"/>
            </a:contourClr>
          </a:sp3d>
        </p:spPr>
        <p:style>
          <a:lnRef idx="1"/>
          <a:fillRef idx="0"/>
          <a:effectRef idx="2"/>
          <a:fontRef idx="minor"/>
        </p:style>
        <p:txBody>
          <a:bodyPr lIns="594360" rIns="594360" tIns="500040" bIns="170640"/>
          <a:p>
            <a:pPr lvl="1" marL="228600" indent="-228240">
              <a:lnSpc>
                <a:spcPct val="90000"/>
              </a:lnSpc>
              <a:spcAft>
                <a:spcPts val="360"/>
              </a:spcAft>
              <a:buClr>
                <a:srgbClr val="161e29"/>
              </a:buClr>
              <a:buFont typeface="Symbol" charset="2"/>
              <a:buChar char=""/>
            </a:pPr>
            <a:r>
              <a:rPr b="0" lang="hu-HU" sz="2400" spc="-1" strike="noStrike">
                <a:solidFill>
                  <a:srgbClr val="161e29"/>
                </a:solidFill>
                <a:latin typeface="Arial"/>
              </a:rPr>
              <a:t>Kódolatlan műholdas TV műsorok felmérése</a:t>
            </a:r>
            <a:endParaRPr b="0" lang="hu-HU" sz="2400" spc="-1" strike="noStrike">
              <a:latin typeface="Arial"/>
            </a:endParaRPr>
          </a:p>
          <a:p>
            <a:pPr lvl="1" marL="228600" indent="-228240">
              <a:lnSpc>
                <a:spcPct val="90000"/>
              </a:lnSpc>
              <a:spcAft>
                <a:spcPts val="360"/>
              </a:spcAft>
              <a:buClr>
                <a:srgbClr val="161e29"/>
              </a:buClr>
              <a:buFont typeface="Symbol" charset="2"/>
              <a:buChar char=""/>
            </a:pPr>
            <a:r>
              <a:rPr b="0" lang="hu-HU" sz="2400" spc="-1" strike="noStrike">
                <a:solidFill>
                  <a:srgbClr val="161e29"/>
                </a:solidFill>
                <a:latin typeface="Arial"/>
              </a:rPr>
              <a:t>Magyar vonatkozású DTH műsorok vizsgálata</a:t>
            </a:r>
            <a:endParaRPr b="0" lang="hu-HU" sz="2400" spc="-1" strike="noStrike">
              <a:latin typeface="Arial"/>
            </a:endParaRPr>
          </a:p>
        </p:txBody>
      </p:sp>
      <p:sp>
        <p:nvSpPr>
          <p:cNvPr id="435" name="CustomShape 7"/>
          <p:cNvSpPr/>
          <p:nvPr/>
        </p:nvSpPr>
        <p:spPr>
          <a:xfrm>
            <a:off x="2130120" y="2893680"/>
            <a:ext cx="5581440" cy="708120"/>
          </a:xfrm>
          <a:prstGeom prst="roundRect">
            <a:avLst>
              <a:gd name="adj" fmla="val 16667"/>
            </a:avLst>
          </a:prstGeom>
          <a:solidFill>
            <a:srgbClr val="83508f"/>
          </a:solidFill>
          <a:ln>
            <a:noFill/>
          </a:ln>
          <a:scene3d>
            <a:camera prst="orthographicFront"/>
            <a:lightRig dir="t" rig="threePt">
              <a:rot lat="0" lon="0" rev="7500000"/>
            </a:lightRig>
          </a:scene3d>
          <a:sp3d prstMaterial="plastic">
            <a:bevelT prst="relaxedInset" w="127000" h="25400"/>
          </a:sp3d>
        </p:spPr>
        <p:style>
          <a:lnRef idx="0"/>
          <a:fillRef idx="0"/>
          <a:effectRef idx="2"/>
          <a:fontRef idx="minor"/>
        </p:style>
        <p:txBody>
          <a:bodyPr lIns="237240" rIns="202680" tIns="34560" bIns="34560" anchor="ctr"/>
          <a:p>
            <a:pPr>
              <a:lnSpc>
                <a:spcPct val="90000"/>
              </a:lnSpc>
              <a:spcAft>
                <a:spcPts val="839"/>
              </a:spcAft>
            </a:pPr>
            <a:r>
              <a:rPr b="0" lang="hu-HU" sz="2400" spc="-1" strike="noStrike">
                <a:solidFill>
                  <a:srgbClr val="ffffff"/>
                </a:solidFill>
                <a:latin typeface="Arial"/>
              </a:rPr>
              <a:t>Publikációs mérések</a:t>
            </a:r>
            <a:endParaRPr b="0" lang="hu-HU" sz="2400" spc="-1" strike="noStrike">
              <a:latin typeface="Arial"/>
            </a:endParaRPr>
          </a:p>
        </p:txBody>
      </p:sp>
      <p:sp>
        <p:nvSpPr>
          <p:cNvPr id="436" name="CustomShape 8"/>
          <p:cNvSpPr/>
          <p:nvPr/>
        </p:nvSpPr>
        <p:spPr>
          <a:xfrm>
            <a:off x="1747080" y="5092560"/>
            <a:ext cx="7657920" cy="1001520"/>
          </a:xfrm>
          <a:prstGeom prst="rect">
            <a:avLst/>
          </a:prstGeom>
          <a:solidFill>
            <a:srgbClr val="323080"/>
          </a:solidFill>
          <a:ln>
            <a:solidFill>
              <a:schemeClr val="accent4">
                <a:hueOff val="-6494164"/>
                <a:satOff val="-37168"/>
                <a:lumOff val="-1961"/>
                <a:alphaOff val="0"/>
              </a:schemeClr>
            </a:solidFill>
          </a:ln>
          <a:scene3d>
            <a:camera prst="orthographicFront"/>
            <a:lightRig dir="t" rig="threePt">
              <a:rot lat="0" lon="0" rev="7500000"/>
            </a:lightRig>
          </a:scene3d>
          <a:sp3d extrusionH="63500" z="152400" prstMaterial="dkEdge">
            <a:bevelT prst="relaxedInset" w="135400" h="16350"/>
            <a:contourClr>
              <a:schemeClr val="bg1"/>
            </a:contourClr>
          </a:sp3d>
        </p:spPr>
        <p:style>
          <a:lnRef idx="1"/>
          <a:fillRef idx="0"/>
          <a:effectRef idx="2"/>
          <a:fontRef idx="minor"/>
        </p:style>
        <p:txBody>
          <a:bodyPr lIns="594360" rIns="594360" tIns="500040" bIns="170640"/>
          <a:p>
            <a:pPr lvl="1" marL="228600" indent="-228240">
              <a:lnSpc>
                <a:spcPct val="90000"/>
              </a:lnSpc>
              <a:spcAft>
                <a:spcPts val="360"/>
              </a:spcAft>
              <a:buClr>
                <a:srgbClr val="161e29"/>
              </a:buClr>
              <a:buFont typeface="Symbol" charset="2"/>
              <a:buChar char=""/>
            </a:pPr>
            <a:r>
              <a:rPr b="0" lang="hu-HU" sz="2400" spc="-1" strike="noStrike">
                <a:solidFill>
                  <a:srgbClr val="161e29"/>
                </a:solidFill>
                <a:latin typeface="Arial"/>
              </a:rPr>
              <a:t>Kimutatások, statisztikai adatok készítéséhez</a:t>
            </a:r>
            <a:endParaRPr b="0" lang="hu-HU" sz="2400" spc="-1" strike="noStrike">
              <a:latin typeface="Arial"/>
            </a:endParaRPr>
          </a:p>
        </p:txBody>
      </p:sp>
      <p:sp>
        <p:nvSpPr>
          <p:cNvPr id="437" name="CustomShape 9"/>
          <p:cNvSpPr/>
          <p:nvPr/>
        </p:nvSpPr>
        <p:spPr>
          <a:xfrm>
            <a:off x="2130120" y="4738320"/>
            <a:ext cx="5581440" cy="708120"/>
          </a:xfrm>
          <a:prstGeom prst="roundRect">
            <a:avLst>
              <a:gd name="adj" fmla="val 16667"/>
            </a:avLst>
          </a:prstGeom>
          <a:solidFill>
            <a:srgbClr val="323080"/>
          </a:solidFill>
          <a:ln>
            <a:noFill/>
          </a:ln>
          <a:scene3d>
            <a:camera prst="orthographicFront"/>
            <a:lightRig dir="t" rig="threePt">
              <a:rot lat="0" lon="0" rev="7500000"/>
            </a:lightRig>
          </a:scene3d>
          <a:sp3d prstMaterial="plastic">
            <a:bevelT prst="relaxedInset" w="127000" h="25400"/>
          </a:sp3d>
        </p:spPr>
        <p:style>
          <a:lnRef idx="0"/>
          <a:fillRef idx="0"/>
          <a:effectRef idx="2"/>
          <a:fontRef idx="minor"/>
        </p:style>
        <p:txBody>
          <a:bodyPr lIns="237240" rIns="202680" tIns="34560" bIns="34560" anchor="ctr"/>
          <a:p>
            <a:pPr>
              <a:lnSpc>
                <a:spcPct val="90000"/>
              </a:lnSpc>
              <a:spcAft>
                <a:spcPts val="839"/>
              </a:spcAft>
            </a:pPr>
            <a:r>
              <a:rPr b="0" lang="hu-HU" sz="2400" spc="-1" strike="noStrike">
                <a:solidFill>
                  <a:srgbClr val="ffffff"/>
                </a:solidFill>
                <a:latin typeface="Arial"/>
              </a:rPr>
              <a:t>Statisztikai mérések</a:t>
            </a:r>
            <a:endParaRPr b="0" lang="hu-HU" sz="2400" spc="-1" strike="noStrike">
              <a:latin typeface="Arial"/>
            </a:endParaRPr>
          </a:p>
        </p:txBody>
      </p:sp>
    </p:spTree>
  </p:cSld>
  <p:timing>
    <p:tnLst>
      <p:par>
        <p:cTn id="50" dur="indefinite" restart="never" nodeType="tmRoot">
          <p:childTnLst>
            <p:seq>
              <p:cTn id="51" dur="indefinite" nodeType="mainSeq"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6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TextShape 1"/>
          <p:cNvSpPr txBox="1"/>
          <p:nvPr/>
        </p:nvSpPr>
        <p:spPr>
          <a:xfrm>
            <a:off x="1211040" y="4292280"/>
            <a:ext cx="6599160" cy="567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b="1" lang="hu-HU" sz="3600" spc="-1" strike="noStrike">
                <a:solidFill>
                  <a:srgbClr val="ffffff"/>
                </a:solidFill>
                <a:latin typeface="Titillium Web SemiBold"/>
              </a:rPr>
              <a:t>Célkitűzésünk</a:t>
            </a:r>
            <a:endParaRPr b="0" lang="hu-HU" sz="36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439" name="TextShape 2"/>
          <p:cNvSpPr txBox="1"/>
          <p:nvPr/>
        </p:nvSpPr>
        <p:spPr>
          <a:xfrm>
            <a:off x="1211400" y="5038560"/>
            <a:ext cx="6071760" cy="526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Kép 18" descr=""/>
          <p:cNvPicPr/>
          <p:nvPr/>
        </p:nvPicPr>
        <p:blipFill>
          <a:blip r:embed="rId1"/>
          <a:srcRect l="0" t="42903" r="38818" b="0"/>
          <a:stretch/>
        </p:blipFill>
        <p:spPr>
          <a:xfrm>
            <a:off x="5974560" y="1021320"/>
            <a:ext cx="5709240" cy="5701680"/>
          </a:xfrm>
          <a:prstGeom prst="rect">
            <a:avLst/>
          </a:prstGeom>
          <a:ln>
            <a:noFill/>
          </a:ln>
        </p:spPr>
      </p:pic>
      <p:pic>
        <p:nvPicPr>
          <p:cNvPr id="441" name="Kép 12" descr=""/>
          <p:cNvPicPr/>
          <p:nvPr/>
        </p:nvPicPr>
        <p:blipFill>
          <a:blip r:embed="rId2"/>
          <a:srcRect l="0" t="42903" r="38899" b="0"/>
          <a:stretch/>
        </p:blipFill>
        <p:spPr>
          <a:xfrm>
            <a:off x="118440" y="1065240"/>
            <a:ext cx="5701320" cy="5701680"/>
          </a:xfrm>
          <a:prstGeom prst="rect">
            <a:avLst/>
          </a:prstGeom>
          <a:ln>
            <a:noFill/>
          </a:ln>
        </p:spPr>
      </p:pic>
      <p:sp>
        <p:nvSpPr>
          <p:cNvPr id="442" name="TextShape 1"/>
          <p:cNvSpPr txBox="1"/>
          <p:nvPr/>
        </p:nvSpPr>
        <p:spPr>
          <a:xfrm>
            <a:off x="821160" y="10944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hu-HU" sz="1000" spc="-1" strike="noStrike">
                <a:solidFill>
                  <a:srgbClr val="161e29"/>
                </a:solidFill>
                <a:latin typeface="Titillium Web SemiBold"/>
              </a:rPr>
              <a:t>Műholdas szolgáltatások mérése - Célkitűzésünk</a:t>
            </a:r>
            <a:endParaRPr b="0" lang="hu-HU" sz="1000" spc="-1" strike="noStrike">
              <a:latin typeface="Times New Roman"/>
            </a:endParaRPr>
          </a:p>
        </p:txBody>
      </p:sp>
      <p:sp>
        <p:nvSpPr>
          <p:cNvPr id="443" name="TextShape 2"/>
          <p:cNvSpPr txBox="1"/>
          <p:nvPr/>
        </p:nvSpPr>
        <p:spPr>
          <a:xfrm>
            <a:off x="9136440" y="10944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r">
              <a:lnSpc>
                <a:spcPct val="100000"/>
              </a:lnSpc>
            </a:pPr>
            <a:fld id="{029BA701-4F17-4FA4-A44E-98C0C3CDB36F}" type="slidenum">
              <a:rPr b="1" lang="hu-HU" sz="1000" spc="-1" strike="noStrike">
                <a:solidFill>
                  <a:srgbClr val="161e29"/>
                </a:solidFill>
                <a:latin typeface="Titillium Web SemiBold"/>
              </a:rPr>
              <a:t>&lt;number&gt;</a:t>
            </a:fld>
            <a:endParaRPr b="0" lang="hu-HU" sz="1000" spc="-1" strike="noStrike">
              <a:latin typeface="Times New Roman"/>
            </a:endParaRPr>
          </a:p>
        </p:txBody>
      </p:sp>
      <p:sp>
        <p:nvSpPr>
          <p:cNvPr id="444" name="CustomShape 3"/>
          <p:cNvSpPr/>
          <p:nvPr/>
        </p:nvSpPr>
        <p:spPr>
          <a:xfrm>
            <a:off x="5137200" y="3984120"/>
            <a:ext cx="1378440" cy="1400400"/>
          </a:xfrm>
          <a:prstGeom prst="ellipse">
            <a:avLst/>
          </a:prstGeom>
          <a:solidFill>
            <a:srgbClr val="32368d"/>
          </a:solidFill>
          <a:ln>
            <a:noFill/>
          </a:ln>
          <a:scene3d>
            <a:camera prst="orthographicFront"/>
            <a:lightRig dir="t" rig="threePt">
              <a:rot lat="0" lon="0" rev="7500000"/>
            </a:lightRig>
          </a:scene3d>
          <a:sp3d prstMaterial="plastic">
            <a:bevelT prst="relaxedInset" w="127000" h="25400"/>
          </a:sp3d>
        </p:spPr>
        <p:style>
          <a:lnRef idx="0"/>
          <a:fillRef idx="0"/>
          <a:effectRef idx="2"/>
          <a:fontRef idx="minor"/>
        </p:style>
        <p:txBody>
          <a:bodyPr lIns="14040" rIns="14040" tIns="14040" bIns="14040" anchor="ctr"/>
          <a:p>
            <a:pPr algn="ctr">
              <a:lnSpc>
                <a:spcPct val="90000"/>
              </a:lnSpc>
              <a:spcAft>
                <a:spcPts val="386"/>
              </a:spcAft>
            </a:pPr>
            <a:r>
              <a:rPr b="0" lang="hu-HU" sz="1100" spc="-1" strike="noStrike">
                <a:solidFill>
                  <a:srgbClr val="ffffff"/>
                </a:solidFill>
                <a:latin typeface="Arial"/>
              </a:rPr>
              <a:t>Operátor</a:t>
            </a:r>
            <a:endParaRPr b="0" lang="hu-HU" sz="1100" spc="-1" strike="noStrike">
              <a:latin typeface="Arial"/>
            </a:endParaRPr>
          </a:p>
        </p:txBody>
      </p:sp>
      <p:sp>
        <p:nvSpPr>
          <p:cNvPr id="445" name="CustomShape 4"/>
          <p:cNvSpPr/>
          <p:nvPr/>
        </p:nvSpPr>
        <p:spPr>
          <a:xfrm>
            <a:off x="5612760" y="3260520"/>
            <a:ext cx="427680" cy="66348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ln>
            <a:noFill/>
          </a:ln>
          <a:scene3d>
            <a:camera prst="orthographicFront"/>
            <a:lightRig dir="t" rig="threePt">
              <a:rot lat="0" lon="0" rev="7500000"/>
            </a:lightRig>
          </a:scene3d>
          <a:sp3d extrusionH="63500" z="-70000" prstMaterial="matte">
            <a:bevelT prst="relaxedInset" w="25400" h="6350"/>
            <a:contourClr>
              <a:schemeClr val="bg1"/>
            </a:contourClr>
          </a:sp3d>
        </p:spPr>
        <p:style>
          <a:lnRef idx="0"/>
          <a:fillRef idx="0"/>
          <a:effectRef idx="2"/>
          <a:fontRef idx="minor"/>
        </p:style>
      </p:sp>
      <p:sp>
        <p:nvSpPr>
          <p:cNvPr id="446" name="CustomShape 5"/>
          <p:cNvSpPr/>
          <p:nvPr/>
        </p:nvSpPr>
        <p:spPr>
          <a:xfrm>
            <a:off x="5141520" y="1814040"/>
            <a:ext cx="1370160" cy="1361880"/>
          </a:xfrm>
          <a:prstGeom prst="ellipse">
            <a:avLst/>
          </a:prstGeom>
          <a:solidFill>
            <a:srgbClr val="742c76"/>
          </a:solidFill>
          <a:ln>
            <a:noFill/>
          </a:ln>
          <a:scene3d>
            <a:camera prst="orthographicFront"/>
            <a:lightRig dir="t" rig="threePt">
              <a:rot lat="0" lon="0" rev="7500000"/>
            </a:lightRig>
          </a:scene3d>
          <a:sp3d prstMaterial="plastic">
            <a:bevelT prst="relaxedInset" w="127000" h="25400"/>
          </a:sp3d>
        </p:spPr>
        <p:style>
          <a:lnRef idx="0"/>
          <a:fillRef idx="0"/>
          <a:effectRef idx="2"/>
          <a:fontRef idx="minor"/>
        </p:style>
        <p:txBody>
          <a:bodyPr lIns="14040" rIns="14040" tIns="14040" bIns="14040" anchor="ctr"/>
          <a:p>
            <a:pPr algn="ctr">
              <a:lnSpc>
                <a:spcPct val="90000"/>
              </a:lnSpc>
              <a:spcAft>
                <a:spcPts val="386"/>
              </a:spcAft>
            </a:pPr>
            <a:r>
              <a:rPr b="0" lang="hu-HU" sz="1100" spc="-1" strike="noStrike">
                <a:solidFill>
                  <a:srgbClr val="ffffff"/>
                </a:solidFill>
                <a:latin typeface="Arial"/>
              </a:rPr>
              <a:t>Publikációs rendszer</a:t>
            </a:r>
            <a:endParaRPr b="0" lang="hu-HU" sz="1100" spc="-1" strike="noStrike">
              <a:latin typeface="Arial"/>
            </a:endParaRPr>
          </a:p>
        </p:txBody>
      </p:sp>
      <p:sp>
        <p:nvSpPr>
          <p:cNvPr id="447" name="CustomShape 6"/>
          <p:cNvSpPr/>
          <p:nvPr/>
        </p:nvSpPr>
        <p:spPr>
          <a:xfrm rot="7282200">
            <a:off x="6551280" y="4921920"/>
            <a:ext cx="426240" cy="60732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ln>
            <a:noFill/>
          </a:ln>
          <a:scene3d>
            <a:camera prst="orthographicFront"/>
            <a:lightRig dir="t" rig="threePt">
              <a:rot lat="0" lon="0" rev="7500000"/>
            </a:lightRig>
          </a:scene3d>
          <a:sp3d extrusionH="63500" z="-70000" prstMaterial="matte">
            <a:bevelT prst="relaxedInset" w="25400" h="6350"/>
            <a:contourClr>
              <a:schemeClr val="bg1"/>
            </a:contourClr>
          </a:sp3d>
        </p:spPr>
        <p:style>
          <a:lnRef idx="0"/>
          <a:fillRef idx="0"/>
          <a:effectRef idx="2"/>
          <a:fontRef idx="minor"/>
        </p:style>
      </p:sp>
      <p:sp>
        <p:nvSpPr>
          <p:cNvPr id="448" name="CustomShape 7"/>
          <p:cNvSpPr/>
          <p:nvPr/>
        </p:nvSpPr>
        <p:spPr>
          <a:xfrm>
            <a:off x="7026840" y="5098320"/>
            <a:ext cx="1391400" cy="1361880"/>
          </a:xfrm>
          <a:prstGeom prst="ellipse">
            <a:avLst/>
          </a:prstGeom>
          <a:solidFill>
            <a:srgbClr val="c1245a"/>
          </a:solidFill>
          <a:ln>
            <a:noFill/>
          </a:ln>
          <a:scene3d>
            <a:camera prst="orthographicFront"/>
            <a:lightRig dir="t" rig="threePt">
              <a:rot lat="0" lon="0" rev="7500000"/>
            </a:lightRig>
          </a:scene3d>
          <a:sp3d prstMaterial="plastic">
            <a:bevelT prst="relaxedInset" w="127000" h="25400"/>
          </a:sp3d>
        </p:spPr>
        <p:style>
          <a:lnRef idx="0"/>
          <a:fillRef idx="0"/>
          <a:effectRef idx="2"/>
          <a:fontRef idx="minor"/>
        </p:style>
        <p:txBody>
          <a:bodyPr lIns="14040" rIns="14040" tIns="14040" bIns="14040" anchor="ctr"/>
          <a:p>
            <a:pPr algn="ctr">
              <a:lnSpc>
                <a:spcPct val="90000"/>
              </a:lnSpc>
              <a:spcAft>
                <a:spcPts val="386"/>
              </a:spcAft>
            </a:pPr>
            <a:r>
              <a:rPr b="0" lang="hu-HU" sz="1100" spc="-1" strike="noStrike">
                <a:solidFill>
                  <a:srgbClr val="ffffff"/>
                </a:solidFill>
                <a:latin typeface="Arial"/>
              </a:rPr>
              <a:t>Antennaforgató és pozicionáló rendszer</a:t>
            </a:r>
            <a:endParaRPr b="0" lang="hu-HU" sz="1100" spc="-1" strike="noStrike">
              <a:latin typeface="Arial"/>
            </a:endParaRPr>
          </a:p>
        </p:txBody>
      </p:sp>
      <p:sp>
        <p:nvSpPr>
          <p:cNvPr id="449" name="CustomShape 8"/>
          <p:cNvSpPr/>
          <p:nvPr/>
        </p:nvSpPr>
        <p:spPr>
          <a:xfrm rot="3571200">
            <a:off x="4676040" y="4920120"/>
            <a:ext cx="426240" cy="61020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ln>
            <a:noFill/>
          </a:ln>
          <a:scene3d>
            <a:camera prst="orthographicFront"/>
            <a:lightRig dir="t" rig="threePt">
              <a:rot lat="0" lon="0" rev="7500000"/>
            </a:lightRig>
          </a:scene3d>
          <a:sp3d extrusionH="63500" z="-70000" prstMaterial="matte">
            <a:bevelT prst="relaxedInset" w="25400" h="6350"/>
            <a:contourClr>
              <a:schemeClr val="bg1"/>
            </a:contourClr>
          </a:sp3d>
        </p:spPr>
        <p:style>
          <a:lnRef idx="0"/>
          <a:fillRef idx="0"/>
          <a:effectRef idx="2"/>
          <a:fontRef idx="minor"/>
        </p:style>
      </p:sp>
      <p:sp>
        <p:nvSpPr>
          <p:cNvPr id="450" name="CustomShape 9"/>
          <p:cNvSpPr/>
          <p:nvPr/>
        </p:nvSpPr>
        <p:spPr>
          <a:xfrm>
            <a:off x="3234960" y="5098320"/>
            <a:ext cx="1391400" cy="1361880"/>
          </a:xfrm>
          <a:prstGeom prst="ellipse">
            <a:avLst/>
          </a:prstGeom>
          <a:gradFill>
            <a:gsLst>
              <a:gs pos="0">
                <a:schemeClr val="accent1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/>
          </a:gradFill>
          <a:ln>
            <a:noFill/>
          </a:ln>
          <a:scene3d>
            <a:camera prst="orthographicFront"/>
            <a:lightRig dir="t" rig="threePt">
              <a:rot lat="0" lon="0" rev="7500000"/>
            </a:lightRig>
          </a:scene3d>
          <a:sp3d prstMaterial="plastic">
            <a:bevelT prst="relaxedInset" w="127000" h="25400"/>
          </a:sp3d>
        </p:spPr>
        <p:style>
          <a:lnRef idx="0"/>
          <a:fillRef idx="0"/>
          <a:effectRef idx="2"/>
          <a:fontRef idx="minor"/>
        </p:style>
        <p:txBody>
          <a:bodyPr lIns="14040" rIns="14040" tIns="14040" bIns="14040" anchor="ctr"/>
          <a:p>
            <a:pPr algn="ctr">
              <a:lnSpc>
                <a:spcPct val="90000"/>
              </a:lnSpc>
              <a:spcAft>
                <a:spcPts val="386"/>
              </a:spcAft>
            </a:pPr>
            <a:r>
              <a:rPr b="0" lang="hu-HU" sz="1100" spc="-1" strike="noStrike">
                <a:solidFill>
                  <a:srgbClr val="ffffff"/>
                </a:solidFill>
                <a:latin typeface="Arial"/>
              </a:rPr>
              <a:t>Műholdas mérőrendszer</a:t>
            </a:r>
            <a:endParaRPr b="0" lang="hu-HU" sz="1100" spc="-1" strike="noStrike">
              <a:latin typeface="Arial"/>
            </a:endParaRPr>
          </a:p>
        </p:txBody>
      </p:sp>
      <p:sp>
        <p:nvSpPr>
          <p:cNvPr id="451" name="TextShape 10"/>
          <p:cNvSpPr txBox="1"/>
          <p:nvPr/>
        </p:nvSpPr>
        <p:spPr>
          <a:xfrm>
            <a:off x="3030840" y="548280"/>
            <a:ext cx="10189800" cy="550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ts val="1376"/>
              </a:lnSpc>
            </a:pPr>
            <a:r>
              <a:rPr b="1" lang="hu-HU" sz="3200" spc="-1" strike="noStrike">
                <a:solidFill>
                  <a:srgbClr val="161e29"/>
                </a:solidFill>
                <a:latin typeface="Titillium Web SemiBold"/>
              </a:rPr>
              <a:t>Egy műholdas szakrendszer létrehozása…</a:t>
            </a:r>
            <a:endParaRPr b="0" lang="hu-HU" sz="32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452" name="CustomShape 11"/>
          <p:cNvSpPr/>
          <p:nvPr/>
        </p:nvSpPr>
        <p:spPr>
          <a:xfrm rot="18124800">
            <a:off x="3942720" y="3884760"/>
            <a:ext cx="1761840" cy="41004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b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3" name="CustomShape 12"/>
          <p:cNvSpPr/>
          <p:nvPr/>
        </p:nvSpPr>
        <p:spPr>
          <a:xfrm>
            <a:off x="4937040" y="5599080"/>
            <a:ext cx="1703160" cy="41004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b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4" name="CustomShape 13"/>
          <p:cNvSpPr/>
          <p:nvPr/>
        </p:nvSpPr>
        <p:spPr>
          <a:xfrm>
            <a:off x="3704040" y="582840"/>
            <a:ext cx="4187160" cy="482040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  <a:alpha val="16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5" name="CustomShape 14"/>
          <p:cNvSpPr/>
          <p:nvPr/>
        </p:nvSpPr>
        <p:spPr>
          <a:xfrm>
            <a:off x="1837080" y="1065240"/>
            <a:ext cx="7980840" cy="5613840"/>
          </a:xfrm>
          <a:prstGeom prst="triangle">
            <a:avLst>
              <a:gd name="adj" fmla="val 50000"/>
            </a:avLst>
          </a:prstGeom>
          <a:solidFill>
            <a:schemeClr val="bg2">
              <a:lumMod val="75000"/>
              <a:alpha val="16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57" dur="indefinite" restart="never" nodeType="tmRoot">
          <p:childTnLst>
            <p:seq>
              <p:cTn id="58" dur="indefinite" nodeType="mainSeq"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3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6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9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4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7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nodeType="withEffect" fill="hold" presetClass="entr" presetID="1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0" dur="2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nodeType="withEffect" fill="hold" presetClass="entr" presetID="1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3" dur="2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TextShape 1"/>
          <p:cNvSpPr txBox="1"/>
          <p:nvPr/>
        </p:nvSpPr>
        <p:spPr>
          <a:xfrm>
            <a:off x="1211040" y="4292280"/>
            <a:ext cx="7581960" cy="567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b="1" lang="hu-HU" sz="3600" spc="-1" strike="noStrike">
                <a:solidFill>
                  <a:srgbClr val="ffffff"/>
                </a:solidFill>
                <a:latin typeface="Titillium Web SemiBold"/>
              </a:rPr>
              <a:t>Követelmények</a:t>
            </a:r>
            <a:endParaRPr b="0" lang="hu-HU" sz="36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457" name="TextShape 2"/>
          <p:cNvSpPr txBox="1"/>
          <p:nvPr/>
        </p:nvSpPr>
        <p:spPr>
          <a:xfrm>
            <a:off x="1211400" y="5038560"/>
            <a:ext cx="6071760" cy="526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TextShape 1"/>
          <p:cNvSpPr txBox="1"/>
          <p:nvPr/>
        </p:nvSpPr>
        <p:spPr>
          <a:xfrm>
            <a:off x="821160" y="10944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hu-HU" sz="1000" spc="-1" strike="noStrike">
                <a:solidFill>
                  <a:srgbClr val="161e29"/>
                </a:solidFill>
                <a:latin typeface="Titillium Web SemiBold"/>
              </a:rPr>
              <a:t>Műholdas szolgáltatások mérése - Követelmények</a:t>
            </a:r>
            <a:endParaRPr b="0" lang="hu-HU" sz="1000" spc="-1" strike="noStrike">
              <a:latin typeface="Times New Roman"/>
            </a:endParaRPr>
          </a:p>
        </p:txBody>
      </p:sp>
      <p:sp>
        <p:nvSpPr>
          <p:cNvPr id="459" name="TextShape 2"/>
          <p:cNvSpPr txBox="1"/>
          <p:nvPr/>
        </p:nvSpPr>
        <p:spPr>
          <a:xfrm>
            <a:off x="9136440" y="10944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r">
              <a:lnSpc>
                <a:spcPct val="100000"/>
              </a:lnSpc>
            </a:pPr>
            <a:fld id="{1114F801-A66A-4B93-87B5-1D695FF74DD3}" type="slidenum">
              <a:rPr b="1" lang="hu-HU" sz="1000" spc="-1" strike="noStrike">
                <a:solidFill>
                  <a:srgbClr val="161e29"/>
                </a:solidFill>
                <a:latin typeface="Titillium Web SemiBold"/>
              </a:rPr>
              <a:t>&lt;number&gt;</a:t>
            </a:fld>
            <a:endParaRPr b="0" lang="hu-HU" sz="1000" spc="-1" strike="noStrike">
              <a:latin typeface="Times New Roman"/>
            </a:endParaRPr>
          </a:p>
        </p:txBody>
      </p:sp>
      <p:sp>
        <p:nvSpPr>
          <p:cNvPr id="460" name="CustomShape 3"/>
          <p:cNvSpPr/>
          <p:nvPr/>
        </p:nvSpPr>
        <p:spPr>
          <a:xfrm>
            <a:off x="5324040" y="3780720"/>
            <a:ext cx="1434960" cy="1434960"/>
          </a:xfrm>
          <a:prstGeom prst="ellipse">
            <a:avLst/>
          </a:prstGeom>
          <a:solidFill>
            <a:srgbClr val="32368d"/>
          </a:solidFill>
          <a:ln>
            <a:noFill/>
          </a:ln>
          <a:scene3d>
            <a:camera prst="orthographicFront"/>
            <a:lightRig dir="t" rig="threePt">
              <a:rot lat="0" lon="0" rev="7500000"/>
            </a:lightRig>
          </a:scene3d>
          <a:sp3d prstMaterial="plastic">
            <a:bevelT prst="relaxedInset" w="127000" h="25400"/>
          </a:sp3d>
        </p:spPr>
        <p:style>
          <a:lnRef idx="0"/>
          <a:fillRef idx="0"/>
          <a:effectRef idx="2"/>
          <a:fontRef idx="minor"/>
        </p:style>
        <p:txBody>
          <a:bodyPr lIns="14040" rIns="14040" tIns="14040" bIns="14040" anchor="ctr"/>
          <a:p>
            <a:pPr algn="ctr">
              <a:lnSpc>
                <a:spcPct val="90000"/>
              </a:lnSpc>
              <a:spcAft>
                <a:spcPts val="386"/>
              </a:spcAft>
            </a:pPr>
            <a:r>
              <a:rPr b="0" lang="hu-HU" sz="1100" spc="-1" strike="noStrike">
                <a:solidFill>
                  <a:srgbClr val="ffffff"/>
                </a:solidFill>
                <a:latin typeface="Arial"/>
              </a:rPr>
              <a:t>Operátor</a:t>
            </a:r>
            <a:endParaRPr b="0" lang="hu-HU" sz="1100" spc="-1" strike="noStrike">
              <a:latin typeface="Arial"/>
            </a:endParaRPr>
          </a:p>
        </p:txBody>
      </p:sp>
      <p:sp>
        <p:nvSpPr>
          <p:cNvPr id="461" name="CustomShape 4"/>
          <p:cNvSpPr/>
          <p:nvPr/>
        </p:nvSpPr>
        <p:spPr>
          <a:xfrm>
            <a:off x="5833440" y="3067200"/>
            <a:ext cx="416880" cy="66348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ln>
            <a:noFill/>
          </a:ln>
          <a:scene3d>
            <a:camera prst="orthographicFront"/>
            <a:lightRig dir="t" rig="threePt">
              <a:rot lat="0" lon="0" rev="7500000"/>
            </a:lightRig>
          </a:scene3d>
          <a:sp3d extrusionH="63500" z="-70000" prstMaterial="matte">
            <a:bevelT prst="relaxedInset" w="25400" h="6350"/>
            <a:contourClr>
              <a:schemeClr val="bg1"/>
            </a:contourClr>
          </a:sp3d>
        </p:spPr>
        <p:style>
          <a:lnRef idx="0"/>
          <a:fillRef idx="0"/>
          <a:effectRef idx="2"/>
          <a:fontRef idx="minor"/>
        </p:style>
      </p:sp>
      <p:sp>
        <p:nvSpPr>
          <p:cNvPr id="462" name="CustomShape 5"/>
          <p:cNvSpPr/>
          <p:nvPr/>
        </p:nvSpPr>
        <p:spPr>
          <a:xfrm>
            <a:off x="5342400" y="1624320"/>
            <a:ext cx="1398600" cy="1369080"/>
          </a:xfrm>
          <a:prstGeom prst="ellipse">
            <a:avLst/>
          </a:prstGeom>
          <a:solidFill>
            <a:srgbClr val="742c76"/>
          </a:solidFill>
          <a:ln>
            <a:noFill/>
          </a:ln>
          <a:scene3d>
            <a:camera prst="orthographicFront"/>
            <a:lightRig dir="t" rig="threePt">
              <a:rot lat="0" lon="0" rev="7500000"/>
            </a:lightRig>
          </a:scene3d>
          <a:sp3d prstMaterial="plastic">
            <a:bevelT prst="relaxedInset" w="127000" h="25400"/>
          </a:sp3d>
        </p:spPr>
        <p:style>
          <a:lnRef idx="0"/>
          <a:fillRef idx="0"/>
          <a:effectRef idx="2"/>
          <a:fontRef idx="minor"/>
        </p:style>
        <p:txBody>
          <a:bodyPr lIns="14040" rIns="14040" tIns="14040" bIns="14040" anchor="ctr"/>
          <a:p>
            <a:pPr algn="ctr">
              <a:lnSpc>
                <a:spcPct val="90000"/>
              </a:lnSpc>
              <a:spcAft>
                <a:spcPts val="386"/>
              </a:spcAft>
            </a:pPr>
            <a:r>
              <a:rPr b="0" lang="hu-HU" sz="1100" spc="-1" strike="noStrike">
                <a:solidFill>
                  <a:srgbClr val="ffffff"/>
                </a:solidFill>
                <a:latin typeface="Arial"/>
              </a:rPr>
              <a:t>Publikációs rendszer</a:t>
            </a:r>
            <a:endParaRPr b="0" lang="hu-HU" sz="1100" spc="-1" strike="noStrike">
              <a:latin typeface="Arial"/>
            </a:endParaRPr>
          </a:p>
        </p:txBody>
      </p:sp>
      <p:sp>
        <p:nvSpPr>
          <p:cNvPr id="463" name="CustomShape 6"/>
          <p:cNvSpPr/>
          <p:nvPr/>
        </p:nvSpPr>
        <p:spPr>
          <a:xfrm rot="7282200">
            <a:off x="6784200" y="4741560"/>
            <a:ext cx="410760" cy="60732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ln>
            <a:noFill/>
          </a:ln>
          <a:scene3d>
            <a:camera prst="orthographicFront"/>
            <a:lightRig dir="t" rig="threePt">
              <a:rot lat="0" lon="0" rev="7500000"/>
            </a:lightRig>
          </a:scene3d>
          <a:sp3d extrusionH="63500" z="-70000" prstMaterial="matte">
            <a:bevelT prst="relaxedInset" w="25400" h="6350"/>
            <a:contourClr>
              <a:schemeClr val="bg1"/>
            </a:contourClr>
          </a:sp3d>
        </p:spPr>
        <p:style>
          <a:lnRef idx="0"/>
          <a:fillRef idx="0"/>
          <a:effectRef idx="2"/>
          <a:fontRef idx="minor"/>
        </p:style>
      </p:sp>
      <p:sp>
        <p:nvSpPr>
          <p:cNvPr id="464" name="CustomShape 7"/>
          <p:cNvSpPr/>
          <p:nvPr/>
        </p:nvSpPr>
        <p:spPr>
          <a:xfrm>
            <a:off x="7238160" y="4908240"/>
            <a:ext cx="1398600" cy="1369080"/>
          </a:xfrm>
          <a:prstGeom prst="ellipse">
            <a:avLst/>
          </a:prstGeom>
          <a:solidFill>
            <a:srgbClr val="c1245a"/>
          </a:solidFill>
          <a:ln>
            <a:noFill/>
          </a:ln>
          <a:scene3d>
            <a:camera prst="orthographicFront"/>
            <a:lightRig dir="t" rig="threePt">
              <a:rot lat="0" lon="0" rev="7500000"/>
            </a:lightRig>
          </a:scene3d>
          <a:sp3d prstMaterial="plastic">
            <a:bevelT prst="relaxedInset" w="127000" h="25400"/>
          </a:sp3d>
        </p:spPr>
        <p:style>
          <a:lnRef idx="0"/>
          <a:fillRef idx="0"/>
          <a:effectRef idx="2"/>
          <a:fontRef idx="minor"/>
        </p:style>
        <p:txBody>
          <a:bodyPr lIns="14040" rIns="14040" tIns="14040" bIns="14040" anchor="ctr"/>
          <a:p>
            <a:pPr algn="ctr">
              <a:lnSpc>
                <a:spcPct val="90000"/>
              </a:lnSpc>
              <a:spcAft>
                <a:spcPts val="386"/>
              </a:spcAft>
            </a:pPr>
            <a:r>
              <a:rPr b="0" lang="hu-HU" sz="1100" spc="-1" strike="noStrike">
                <a:solidFill>
                  <a:srgbClr val="ffffff"/>
                </a:solidFill>
                <a:latin typeface="Arial"/>
              </a:rPr>
              <a:t>Antennaforgató és pozicionáló rendszer</a:t>
            </a:r>
            <a:endParaRPr b="0" lang="hu-HU" sz="1100" spc="-1" strike="noStrike">
              <a:latin typeface="Arial"/>
            </a:endParaRPr>
          </a:p>
        </p:txBody>
      </p:sp>
      <p:sp>
        <p:nvSpPr>
          <p:cNvPr id="465" name="CustomShape 8"/>
          <p:cNvSpPr/>
          <p:nvPr/>
        </p:nvSpPr>
        <p:spPr>
          <a:xfrm rot="3571200">
            <a:off x="5035680" y="4709880"/>
            <a:ext cx="299880" cy="61020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ln>
            <a:noFill/>
          </a:ln>
          <a:scene3d>
            <a:camera prst="orthographicFront"/>
            <a:lightRig dir="t" rig="threePt">
              <a:rot lat="0" lon="0" rev="7500000"/>
            </a:lightRig>
          </a:scene3d>
          <a:sp3d extrusionH="63500" z="-70000" prstMaterial="matte">
            <a:bevelT prst="relaxedInset" w="25400" h="6350"/>
            <a:contourClr>
              <a:schemeClr val="bg1"/>
            </a:contourClr>
          </a:sp3d>
        </p:spPr>
        <p:style>
          <a:lnRef idx="0"/>
          <a:fillRef idx="0"/>
          <a:effectRef idx="2"/>
          <a:fontRef idx="minor"/>
        </p:style>
      </p:sp>
      <p:sp>
        <p:nvSpPr>
          <p:cNvPr id="466" name="CustomShape 9"/>
          <p:cNvSpPr/>
          <p:nvPr/>
        </p:nvSpPr>
        <p:spPr>
          <a:xfrm>
            <a:off x="3016440" y="4536000"/>
            <a:ext cx="2258640" cy="2113920"/>
          </a:xfrm>
          <a:prstGeom prst="ellipse">
            <a:avLst/>
          </a:prstGeom>
          <a:gradFill>
            <a:gsLst>
              <a:gs pos="0">
                <a:schemeClr val="accent1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/>
          </a:gradFill>
          <a:ln>
            <a:noFill/>
          </a:ln>
          <a:effectLst>
            <a:outerShdw algn="ctr" blurRad="225425" dir="5220000" dist="50800" rotWithShape="0">
              <a:srgbClr val="000000">
                <a:alpha val="33000"/>
              </a:srgbClr>
            </a:outerShdw>
          </a:effectLst>
          <a:scene3d>
            <a:camera fov="3300000" prst="perspectiveFront">
              <a:rot lat="486000" lon="19530000" rev="174000"/>
            </a:camera>
            <a:lightRig dir="t" rig="harsh">
              <a:rot lat="0" lon="0" rev="3000000"/>
            </a:lightRig>
          </a:scene3d>
          <a:sp3d extrusionH="254000" contourW="19050">
            <a:bevelT prst="angle" w="82550" h="44450"/>
            <a:bevelB prst="angle" w="82550" h="44450"/>
            <a:contourClr>
              <a:srgbClr val="ffffff"/>
            </a:contourClr>
          </a:sp3d>
        </p:spPr>
        <p:style>
          <a:lnRef idx="0"/>
          <a:fillRef idx="0"/>
          <a:effectRef idx="2"/>
          <a:fontRef idx="minor"/>
        </p:style>
        <p:txBody>
          <a:bodyPr lIns="17640" rIns="17640" tIns="17640" bIns="17640" anchor="ctr"/>
          <a:p>
            <a:pPr algn="ctr">
              <a:lnSpc>
                <a:spcPct val="90000"/>
              </a:lnSpc>
              <a:spcAft>
                <a:spcPts val="490"/>
              </a:spcAft>
            </a:pPr>
            <a:r>
              <a:rPr b="1" lang="hu-HU" sz="1400" spc="-1" strike="noStrike">
                <a:solidFill>
                  <a:srgbClr val="ffffff"/>
                </a:solidFill>
                <a:latin typeface="Arial"/>
              </a:rPr>
              <a:t>Műholdas mérőrendszer</a:t>
            </a:r>
            <a:endParaRPr b="0" lang="hu-HU" sz="1400" spc="-1" strike="noStrike">
              <a:latin typeface="Arial"/>
            </a:endParaRPr>
          </a:p>
        </p:txBody>
      </p:sp>
      <p:sp>
        <p:nvSpPr>
          <p:cNvPr id="467" name="TextShape 10"/>
          <p:cNvSpPr txBox="1"/>
          <p:nvPr/>
        </p:nvSpPr>
        <p:spPr>
          <a:xfrm>
            <a:off x="350280" y="567000"/>
            <a:ext cx="11529000" cy="550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hu-HU" sz="3200" spc="-1" strike="noStrike">
                <a:solidFill>
                  <a:srgbClr val="161e29"/>
                </a:solidFill>
                <a:latin typeface="Titillium Web SemiBold"/>
              </a:rPr>
              <a:t>Műholdas monitoring mérőállomás - Műholdas mérőrendszer</a:t>
            </a:r>
            <a:endParaRPr b="0" lang="hu-HU" sz="32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468" name="CustomShape 11"/>
          <p:cNvSpPr/>
          <p:nvPr/>
        </p:nvSpPr>
        <p:spPr>
          <a:xfrm rot="18124800">
            <a:off x="4007520" y="3418200"/>
            <a:ext cx="1761840" cy="41004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b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9" name="CustomShape 12"/>
          <p:cNvSpPr/>
          <p:nvPr/>
        </p:nvSpPr>
        <p:spPr>
          <a:xfrm>
            <a:off x="5203080" y="5599080"/>
            <a:ext cx="1703160" cy="41004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b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84" dur="indefinite" restart="never" nodeType="tmRoot">
          <p:childTnLst>
            <p:seq>
              <p:cTn id="85" dur="indefinite" nodeType="mainSeq"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0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3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6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TextShape 1"/>
          <p:cNvSpPr txBox="1"/>
          <p:nvPr/>
        </p:nvSpPr>
        <p:spPr>
          <a:xfrm>
            <a:off x="821160" y="10944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hu-HU" sz="1000" spc="-1" strike="noStrike">
                <a:solidFill>
                  <a:srgbClr val="161e29"/>
                </a:solidFill>
                <a:latin typeface="Titillium Web SemiBold"/>
              </a:rPr>
              <a:t>Műholdas szolgáltatások mérése - Követelmények</a:t>
            </a:r>
            <a:endParaRPr b="0" lang="hu-HU" sz="1000" spc="-1" strike="noStrike">
              <a:latin typeface="Times New Roman"/>
            </a:endParaRPr>
          </a:p>
        </p:txBody>
      </p:sp>
      <p:sp>
        <p:nvSpPr>
          <p:cNvPr id="471" name="TextShape 2"/>
          <p:cNvSpPr txBox="1"/>
          <p:nvPr/>
        </p:nvSpPr>
        <p:spPr>
          <a:xfrm>
            <a:off x="9136440" y="10944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r">
              <a:lnSpc>
                <a:spcPct val="100000"/>
              </a:lnSpc>
            </a:pPr>
            <a:fld id="{905F9D32-183C-458D-8680-D49490601B94}" type="slidenum">
              <a:rPr b="1" lang="hu-HU" sz="1000" spc="-1" strike="noStrike">
                <a:solidFill>
                  <a:srgbClr val="161e29"/>
                </a:solidFill>
                <a:latin typeface="Titillium Web SemiBold"/>
              </a:rPr>
              <a:t>&lt;number&gt;</a:t>
            </a:fld>
            <a:endParaRPr b="0" lang="hu-HU" sz="1000" spc="-1" strike="noStrike">
              <a:latin typeface="Times New Roman"/>
            </a:endParaRPr>
          </a:p>
        </p:txBody>
      </p:sp>
      <p:pic>
        <p:nvPicPr>
          <p:cNvPr id="472" name="Kép 6" descr=""/>
          <p:cNvPicPr/>
          <p:nvPr/>
        </p:nvPicPr>
        <p:blipFill>
          <a:blip r:embed="rId1"/>
          <a:srcRect l="11889" t="25924" r="37172" b="15572"/>
          <a:stretch/>
        </p:blipFill>
        <p:spPr>
          <a:xfrm>
            <a:off x="6167520" y="744840"/>
            <a:ext cx="6020640" cy="5561280"/>
          </a:xfrm>
          <a:prstGeom prst="rect">
            <a:avLst/>
          </a:prstGeom>
          <a:ln>
            <a:noFill/>
          </a:ln>
        </p:spPr>
      </p:pic>
      <p:sp>
        <p:nvSpPr>
          <p:cNvPr id="473" name="CustomShape 3"/>
          <p:cNvSpPr/>
          <p:nvPr/>
        </p:nvSpPr>
        <p:spPr>
          <a:xfrm>
            <a:off x="630720" y="1344600"/>
            <a:ext cx="4116240" cy="483840"/>
          </a:xfrm>
          <a:prstGeom prst="rect">
            <a:avLst/>
          </a:prstGeom>
          <a:gradFill>
            <a:gsLst>
              <a:gs pos="0">
                <a:schemeClr val="accent1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/>
          </a:gra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prstMaterial="plastic">
            <a:bevelT w="120900" h="88900"/>
            <a:bevelB prst="angle" w="88900" h="31750"/>
          </a:sp3d>
        </p:spPr>
        <p:style>
          <a:lnRef idx="1"/>
          <a:fillRef idx="0"/>
          <a:effectRef idx="2"/>
          <a:fontRef idx="minor"/>
        </p:style>
      </p:sp>
      <p:sp>
        <p:nvSpPr>
          <p:cNvPr id="474" name="CustomShape 4"/>
          <p:cNvSpPr/>
          <p:nvPr/>
        </p:nvSpPr>
        <p:spPr>
          <a:xfrm>
            <a:off x="630720" y="1526760"/>
            <a:ext cx="302040" cy="302040"/>
          </a:xfrm>
          <a:prstGeom prst="rect">
            <a:avLst/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extrusionH="12700" z="190500" prstMaterial="plastic">
            <a:bevelT w="50800" h="50800"/>
          </a:sp3d>
        </p:spPr>
        <p:style>
          <a:lnRef idx="1"/>
          <a:fillRef idx="0"/>
          <a:effectRef idx="2"/>
          <a:fontRef idx="minor"/>
        </p:style>
      </p:sp>
      <p:sp>
        <p:nvSpPr>
          <p:cNvPr id="475" name="CustomShape 5"/>
          <p:cNvSpPr/>
          <p:nvPr/>
        </p:nvSpPr>
        <p:spPr>
          <a:xfrm>
            <a:off x="630720" y="474840"/>
            <a:ext cx="4116240" cy="86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57240" rIns="57240" tIns="38160" bIns="38160" anchor="ctr"/>
          <a:p>
            <a:pPr>
              <a:lnSpc>
                <a:spcPct val="90000"/>
              </a:lnSpc>
              <a:spcAft>
                <a:spcPts val="1049"/>
              </a:spcAft>
            </a:pPr>
            <a:r>
              <a:rPr b="0" lang="hu-HU" sz="3000" spc="-1" strike="noStrike">
                <a:solidFill>
                  <a:srgbClr val="161e29"/>
                </a:solidFill>
                <a:latin typeface="Arial"/>
              </a:rPr>
              <a:t>Műholdas mérőrendszer</a:t>
            </a:r>
            <a:endParaRPr b="0" lang="hu-HU" sz="3000" spc="-1" strike="noStrike">
              <a:latin typeface="Arial"/>
            </a:endParaRPr>
          </a:p>
        </p:txBody>
      </p:sp>
      <p:sp>
        <p:nvSpPr>
          <p:cNvPr id="476" name="CustomShape 6"/>
          <p:cNvSpPr/>
          <p:nvPr/>
        </p:nvSpPr>
        <p:spPr>
          <a:xfrm>
            <a:off x="630720" y="2231640"/>
            <a:ext cx="302040" cy="302040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extrusionH="12700" z="190500" prstMaterial="plastic">
            <a:bevelT w="50800" h="50800"/>
          </a:sp3d>
        </p:spPr>
        <p:style>
          <a:lnRef idx="1"/>
          <a:fillRef idx="0"/>
          <a:effectRef idx="2"/>
          <a:fontRef idx="minor"/>
        </p:style>
      </p:sp>
      <p:sp>
        <p:nvSpPr>
          <p:cNvPr id="477" name="CustomShape 7"/>
          <p:cNvSpPr/>
          <p:nvPr/>
        </p:nvSpPr>
        <p:spPr>
          <a:xfrm>
            <a:off x="918720" y="2030400"/>
            <a:ext cx="3828240" cy="70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9720" rIns="99720" tIns="99720" bIns="99720" anchor="ctr"/>
          <a:p>
            <a:pPr>
              <a:lnSpc>
                <a:spcPct val="90000"/>
              </a:lnSpc>
              <a:spcAft>
                <a:spcPts val="490"/>
              </a:spcAft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Mérési feladatok támogatása</a:t>
            </a:r>
            <a:endParaRPr b="0" lang="hu-HU" sz="1400" spc="-1" strike="noStrike">
              <a:latin typeface="Arial"/>
            </a:endParaRPr>
          </a:p>
        </p:txBody>
      </p:sp>
      <p:sp>
        <p:nvSpPr>
          <p:cNvPr id="478" name="CustomShape 8"/>
          <p:cNvSpPr/>
          <p:nvPr/>
        </p:nvSpPr>
        <p:spPr>
          <a:xfrm>
            <a:off x="630720" y="2936520"/>
            <a:ext cx="302040" cy="302040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extrusionH="12700" z="190500" prstMaterial="plastic">
            <a:bevelT w="50800" h="50800"/>
          </a:sp3d>
        </p:spPr>
        <p:style>
          <a:lnRef idx="1"/>
          <a:fillRef idx="0"/>
          <a:effectRef idx="2"/>
          <a:fontRef idx="minor"/>
        </p:style>
      </p:sp>
      <p:sp>
        <p:nvSpPr>
          <p:cNvPr id="479" name="CustomShape 9"/>
          <p:cNvSpPr/>
          <p:nvPr/>
        </p:nvSpPr>
        <p:spPr>
          <a:xfrm>
            <a:off x="918720" y="2735280"/>
            <a:ext cx="3828240" cy="70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9720" rIns="99720" tIns="99720" bIns="99720" anchor="ctr"/>
          <a:p>
            <a:pPr>
              <a:lnSpc>
                <a:spcPct val="90000"/>
              </a:lnSpc>
              <a:spcAft>
                <a:spcPts val="490"/>
              </a:spcAft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Mérési feladatok kiadása, ütemezése, automatikus mérése </a:t>
            </a:r>
            <a:endParaRPr b="0" lang="hu-HU" sz="1400" spc="-1" strike="noStrike">
              <a:latin typeface="Arial"/>
            </a:endParaRPr>
          </a:p>
        </p:txBody>
      </p:sp>
      <p:sp>
        <p:nvSpPr>
          <p:cNvPr id="480" name="CustomShape 10"/>
          <p:cNvSpPr/>
          <p:nvPr/>
        </p:nvSpPr>
        <p:spPr>
          <a:xfrm>
            <a:off x="630720" y="3641400"/>
            <a:ext cx="302040" cy="302040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extrusionH="12700" z="190500" prstMaterial="plastic">
            <a:bevelT w="50800" h="50800"/>
          </a:sp3d>
        </p:spPr>
        <p:style>
          <a:lnRef idx="1"/>
          <a:fillRef idx="0"/>
          <a:effectRef idx="2"/>
          <a:fontRef idx="minor"/>
        </p:style>
      </p:sp>
      <p:sp>
        <p:nvSpPr>
          <p:cNvPr id="481" name="CustomShape 11"/>
          <p:cNvSpPr/>
          <p:nvPr/>
        </p:nvSpPr>
        <p:spPr>
          <a:xfrm>
            <a:off x="918720" y="3440160"/>
            <a:ext cx="3828240" cy="70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9720" rIns="99720" tIns="99720" bIns="99720" anchor="ctr"/>
          <a:p>
            <a:pPr>
              <a:lnSpc>
                <a:spcPct val="90000"/>
              </a:lnSpc>
              <a:spcAft>
                <a:spcPts val="490"/>
              </a:spcAft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Mérési eredmények megjelenítése, kiértékelése táblázatos és grafikus formában</a:t>
            </a:r>
            <a:endParaRPr b="0" lang="hu-HU" sz="1400" spc="-1" strike="noStrike">
              <a:latin typeface="Arial"/>
            </a:endParaRPr>
          </a:p>
        </p:txBody>
      </p:sp>
      <p:sp>
        <p:nvSpPr>
          <p:cNvPr id="482" name="CustomShape 12"/>
          <p:cNvSpPr/>
          <p:nvPr/>
        </p:nvSpPr>
        <p:spPr>
          <a:xfrm>
            <a:off x="630720" y="4346280"/>
            <a:ext cx="302040" cy="302040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extrusionH="12700" z="190500" prstMaterial="plastic">
            <a:bevelT w="50800" h="50800"/>
          </a:sp3d>
        </p:spPr>
        <p:style>
          <a:lnRef idx="1"/>
          <a:fillRef idx="0"/>
          <a:effectRef idx="2"/>
          <a:fontRef idx="minor"/>
        </p:style>
      </p:sp>
      <p:sp>
        <p:nvSpPr>
          <p:cNvPr id="483" name="CustomShape 13"/>
          <p:cNvSpPr/>
          <p:nvPr/>
        </p:nvSpPr>
        <p:spPr>
          <a:xfrm>
            <a:off x="918720" y="4145040"/>
            <a:ext cx="3828240" cy="70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9720" rIns="99720" tIns="99720" bIns="99720" anchor="ctr"/>
          <a:p>
            <a:pPr>
              <a:lnSpc>
                <a:spcPct val="90000"/>
              </a:lnSpc>
              <a:spcAft>
                <a:spcPts val="490"/>
              </a:spcAft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Vételi és adattartalmi változáskövetés</a:t>
            </a:r>
            <a:endParaRPr b="0" lang="hu-HU" sz="1400" spc="-1" strike="noStrike">
              <a:latin typeface="Arial"/>
            </a:endParaRPr>
          </a:p>
        </p:txBody>
      </p:sp>
      <p:sp>
        <p:nvSpPr>
          <p:cNvPr id="484" name="CustomShape 14"/>
          <p:cNvSpPr/>
          <p:nvPr/>
        </p:nvSpPr>
        <p:spPr>
          <a:xfrm>
            <a:off x="630720" y="5051520"/>
            <a:ext cx="302040" cy="302040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extrusionH="12700" z="190500" prstMaterial="plastic">
            <a:bevelT w="50800" h="50800"/>
          </a:sp3d>
        </p:spPr>
        <p:style>
          <a:lnRef idx="1"/>
          <a:fillRef idx="0"/>
          <a:effectRef idx="2"/>
          <a:fontRef idx="minor"/>
        </p:style>
      </p:sp>
      <p:sp>
        <p:nvSpPr>
          <p:cNvPr id="485" name="CustomShape 15"/>
          <p:cNvSpPr/>
          <p:nvPr/>
        </p:nvSpPr>
        <p:spPr>
          <a:xfrm>
            <a:off x="918720" y="4850280"/>
            <a:ext cx="3828240" cy="70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9720" rIns="99720" tIns="99720" bIns="99720" anchor="ctr"/>
          <a:p>
            <a:pPr>
              <a:lnSpc>
                <a:spcPct val="90000"/>
              </a:lnSpc>
              <a:spcAft>
                <a:spcPts val="490"/>
              </a:spcAft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Jegyzőkönyv készítése </a:t>
            </a:r>
            <a:endParaRPr b="0" lang="hu-HU" sz="1400" spc="-1" strike="noStrike">
              <a:latin typeface="Arial"/>
            </a:endParaRPr>
          </a:p>
        </p:txBody>
      </p:sp>
      <p:sp>
        <p:nvSpPr>
          <p:cNvPr id="486" name="CustomShape 16"/>
          <p:cNvSpPr/>
          <p:nvPr/>
        </p:nvSpPr>
        <p:spPr>
          <a:xfrm>
            <a:off x="630720" y="5756400"/>
            <a:ext cx="302040" cy="302040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extrusionH="12700" z="190500" prstMaterial="plastic">
            <a:bevelT w="50800" h="50800"/>
          </a:sp3d>
        </p:spPr>
        <p:style>
          <a:lnRef idx="1"/>
          <a:fillRef idx="0"/>
          <a:effectRef idx="2"/>
          <a:fontRef idx="minor"/>
        </p:style>
      </p:sp>
      <p:sp>
        <p:nvSpPr>
          <p:cNvPr id="487" name="CustomShape 17"/>
          <p:cNvSpPr/>
          <p:nvPr/>
        </p:nvSpPr>
        <p:spPr>
          <a:xfrm>
            <a:off x="918720" y="5555160"/>
            <a:ext cx="3828240" cy="70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9720" rIns="99720" tIns="99720" bIns="99720" anchor="ctr"/>
          <a:p>
            <a:pPr>
              <a:lnSpc>
                <a:spcPct val="90000"/>
              </a:lnSpc>
              <a:spcAft>
                <a:spcPts val="490"/>
              </a:spcAft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Publikációs adatok előkészítése, átadása</a:t>
            </a:r>
            <a:endParaRPr b="0" lang="hu-HU" sz="1400" spc="-1" strike="noStrike">
              <a:latin typeface="Arial"/>
            </a:endParaRPr>
          </a:p>
        </p:txBody>
      </p:sp>
      <p:sp>
        <p:nvSpPr>
          <p:cNvPr id="488" name="CustomShape 18"/>
          <p:cNvSpPr/>
          <p:nvPr/>
        </p:nvSpPr>
        <p:spPr>
          <a:xfrm>
            <a:off x="630720" y="6461280"/>
            <a:ext cx="302040" cy="302040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extrusionH="12700" z="190500" prstMaterial="plastic">
            <a:bevelT w="50800" h="50800"/>
          </a:sp3d>
        </p:spPr>
        <p:style>
          <a:lnRef idx="1"/>
          <a:fillRef idx="0"/>
          <a:effectRef idx="2"/>
          <a:fontRef idx="minor"/>
        </p:style>
      </p:sp>
      <p:sp>
        <p:nvSpPr>
          <p:cNvPr id="489" name="CustomShape 19"/>
          <p:cNvSpPr/>
          <p:nvPr/>
        </p:nvSpPr>
        <p:spPr>
          <a:xfrm>
            <a:off x="918720" y="6260040"/>
            <a:ext cx="3828240" cy="70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9720" rIns="99720" tIns="99720" bIns="99720" anchor="ctr"/>
          <a:p>
            <a:pPr>
              <a:lnSpc>
                <a:spcPct val="90000"/>
              </a:lnSpc>
              <a:spcAft>
                <a:spcPts val="490"/>
              </a:spcAft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Antennák vezérlése</a:t>
            </a:r>
            <a:endParaRPr b="0" lang="hu-HU" sz="1400" spc="-1" strike="noStrike">
              <a:latin typeface="Arial"/>
            </a:endParaRPr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TextShape 1"/>
          <p:cNvSpPr txBox="1"/>
          <p:nvPr/>
        </p:nvSpPr>
        <p:spPr>
          <a:xfrm>
            <a:off x="821160" y="10944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hu-HU" sz="1000" spc="-1" strike="noStrike">
                <a:solidFill>
                  <a:srgbClr val="161e29"/>
                </a:solidFill>
                <a:latin typeface="Titillium Web SemiBold"/>
              </a:rPr>
              <a:t>Műholdas szolgáltatások mérése - Követelmények</a:t>
            </a:r>
            <a:endParaRPr b="0" lang="hu-HU" sz="1000" spc="-1" strike="noStrike">
              <a:latin typeface="Times New Roman"/>
            </a:endParaRPr>
          </a:p>
        </p:txBody>
      </p:sp>
      <p:sp>
        <p:nvSpPr>
          <p:cNvPr id="491" name="TextShape 2"/>
          <p:cNvSpPr txBox="1"/>
          <p:nvPr/>
        </p:nvSpPr>
        <p:spPr>
          <a:xfrm>
            <a:off x="9136440" y="10944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r">
              <a:lnSpc>
                <a:spcPct val="100000"/>
              </a:lnSpc>
            </a:pPr>
            <a:fld id="{505847CA-924A-44B4-8620-C2CCC9A23601}" type="slidenum">
              <a:rPr b="1" lang="hu-HU" sz="1000" spc="-1" strike="noStrike">
                <a:solidFill>
                  <a:srgbClr val="161e29"/>
                </a:solidFill>
                <a:latin typeface="Titillium Web SemiBold"/>
              </a:rPr>
              <a:t>&lt;number&gt;</a:t>
            </a:fld>
            <a:endParaRPr b="0" lang="hu-HU" sz="1000" spc="-1" strike="noStrike">
              <a:latin typeface="Times New Roman"/>
            </a:endParaRPr>
          </a:p>
        </p:txBody>
      </p:sp>
      <p:sp>
        <p:nvSpPr>
          <p:cNvPr id="492" name="CustomShape 3"/>
          <p:cNvSpPr/>
          <p:nvPr/>
        </p:nvSpPr>
        <p:spPr>
          <a:xfrm>
            <a:off x="4928040" y="3812040"/>
            <a:ext cx="1436400" cy="1436400"/>
          </a:xfrm>
          <a:prstGeom prst="ellipse">
            <a:avLst/>
          </a:prstGeom>
          <a:solidFill>
            <a:srgbClr val="32368d"/>
          </a:solidFill>
          <a:ln>
            <a:noFill/>
          </a:ln>
          <a:scene3d>
            <a:camera prst="orthographicFront"/>
            <a:lightRig dir="t" rig="threePt">
              <a:rot lat="0" lon="0" rev="7500000"/>
            </a:lightRig>
          </a:scene3d>
          <a:sp3d prstMaterial="plastic">
            <a:bevelT prst="relaxedInset" w="127000" h="25400"/>
          </a:sp3d>
        </p:spPr>
        <p:style>
          <a:lnRef idx="0"/>
          <a:fillRef idx="0"/>
          <a:effectRef idx="2"/>
          <a:fontRef idx="minor"/>
        </p:style>
        <p:txBody>
          <a:bodyPr lIns="14040" rIns="14040" tIns="14040" bIns="14040" anchor="ctr"/>
          <a:p>
            <a:pPr algn="ctr">
              <a:lnSpc>
                <a:spcPct val="90000"/>
              </a:lnSpc>
              <a:spcAft>
                <a:spcPts val="386"/>
              </a:spcAft>
            </a:pPr>
            <a:r>
              <a:rPr b="0" lang="hu-HU" sz="1100" spc="-1" strike="noStrike">
                <a:solidFill>
                  <a:srgbClr val="ffffff"/>
                </a:solidFill>
                <a:latin typeface="Arial"/>
              </a:rPr>
              <a:t>Operátor</a:t>
            </a:r>
            <a:endParaRPr b="0" lang="hu-HU" sz="1100" spc="-1" strike="noStrike">
              <a:latin typeface="Arial"/>
            </a:endParaRPr>
          </a:p>
        </p:txBody>
      </p:sp>
      <p:sp>
        <p:nvSpPr>
          <p:cNvPr id="493" name="CustomShape 4"/>
          <p:cNvSpPr/>
          <p:nvPr/>
        </p:nvSpPr>
        <p:spPr>
          <a:xfrm>
            <a:off x="5437080" y="3097080"/>
            <a:ext cx="418320" cy="66348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ln>
            <a:noFill/>
          </a:ln>
          <a:scene3d>
            <a:camera prst="orthographicFront"/>
            <a:lightRig dir="t" rig="threePt">
              <a:rot lat="0" lon="0" rev="7500000"/>
            </a:lightRig>
          </a:scene3d>
          <a:sp3d extrusionH="63500" z="-70000" prstMaterial="matte">
            <a:bevelT prst="relaxedInset" w="25400" h="6350"/>
            <a:contourClr>
              <a:schemeClr val="bg1"/>
            </a:contourClr>
          </a:sp3d>
        </p:spPr>
        <p:style>
          <a:lnRef idx="0"/>
          <a:fillRef idx="0"/>
          <a:effectRef idx="2"/>
          <a:fontRef idx="minor"/>
        </p:style>
      </p:sp>
      <p:sp>
        <p:nvSpPr>
          <p:cNvPr id="494" name="CustomShape 5"/>
          <p:cNvSpPr/>
          <p:nvPr/>
        </p:nvSpPr>
        <p:spPr>
          <a:xfrm>
            <a:off x="4950360" y="1659960"/>
            <a:ext cx="1391400" cy="1361880"/>
          </a:xfrm>
          <a:prstGeom prst="ellipse">
            <a:avLst/>
          </a:prstGeom>
          <a:solidFill>
            <a:srgbClr val="742c76"/>
          </a:solidFill>
          <a:ln>
            <a:noFill/>
          </a:ln>
          <a:scene3d>
            <a:camera prst="orthographicFront"/>
            <a:lightRig dir="t" rig="threePt">
              <a:rot lat="0" lon="0" rev="7500000"/>
            </a:lightRig>
          </a:scene3d>
          <a:sp3d prstMaterial="plastic">
            <a:bevelT prst="relaxedInset" w="127000" h="25400"/>
          </a:sp3d>
        </p:spPr>
        <p:style>
          <a:lnRef idx="0"/>
          <a:fillRef idx="0"/>
          <a:effectRef idx="2"/>
          <a:fontRef idx="minor"/>
        </p:style>
        <p:txBody>
          <a:bodyPr lIns="14040" rIns="14040" tIns="14040" bIns="14040" anchor="ctr"/>
          <a:p>
            <a:pPr algn="ctr">
              <a:lnSpc>
                <a:spcPct val="90000"/>
              </a:lnSpc>
              <a:spcAft>
                <a:spcPts val="386"/>
              </a:spcAft>
            </a:pPr>
            <a:r>
              <a:rPr b="0" lang="hu-HU" sz="1100" spc="-1" strike="noStrike">
                <a:solidFill>
                  <a:srgbClr val="ffffff"/>
                </a:solidFill>
                <a:latin typeface="Arial"/>
              </a:rPr>
              <a:t>Publikációs rendszer</a:t>
            </a:r>
            <a:endParaRPr b="0" lang="hu-HU" sz="1100" spc="-1" strike="noStrike">
              <a:latin typeface="Arial"/>
            </a:endParaRPr>
          </a:p>
        </p:txBody>
      </p:sp>
      <p:sp>
        <p:nvSpPr>
          <p:cNvPr id="495" name="CustomShape 6"/>
          <p:cNvSpPr/>
          <p:nvPr/>
        </p:nvSpPr>
        <p:spPr>
          <a:xfrm rot="7206000">
            <a:off x="6381720" y="4724640"/>
            <a:ext cx="346680" cy="60732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ln>
            <a:noFill/>
          </a:ln>
          <a:scene3d>
            <a:camera prst="orthographicFront"/>
            <a:lightRig dir="t" rig="threePt">
              <a:rot lat="0" lon="0" rev="7500000"/>
            </a:lightRig>
          </a:scene3d>
          <a:sp3d extrusionH="63500" z="-70000" prstMaterial="matte">
            <a:bevelT prst="relaxedInset" w="25400" h="6350"/>
            <a:contourClr>
              <a:schemeClr val="bg1"/>
            </a:contourClr>
          </a:sp3d>
        </p:spPr>
        <p:style>
          <a:lnRef idx="0"/>
          <a:fillRef idx="0"/>
          <a:effectRef idx="2"/>
          <a:fontRef idx="minor"/>
        </p:style>
      </p:sp>
      <p:sp>
        <p:nvSpPr>
          <p:cNvPr id="496" name="CustomShape 7"/>
          <p:cNvSpPr/>
          <p:nvPr/>
        </p:nvSpPr>
        <p:spPr>
          <a:xfrm>
            <a:off x="6706080" y="4701240"/>
            <a:ext cx="2113200" cy="1978200"/>
          </a:xfrm>
          <a:prstGeom prst="ellipse">
            <a:avLst/>
          </a:prstGeom>
          <a:solidFill>
            <a:srgbClr val="c1245a"/>
          </a:solidFill>
          <a:ln>
            <a:noFill/>
          </a:ln>
          <a:effectLst>
            <a:outerShdw algn="ctr" blurRad="225425" dir="5220000" dist="50800" rotWithShape="0">
              <a:srgbClr val="000000">
                <a:alpha val="33000"/>
              </a:srgbClr>
            </a:outerShdw>
          </a:effectLst>
          <a:scene3d>
            <a:camera fov="3300000" prst="perspectiveFront">
              <a:rot lat="486000" lon="19530000" rev="174000"/>
            </a:camera>
            <a:lightRig dir="t" rig="harsh">
              <a:rot lat="0" lon="0" rev="3000000"/>
            </a:lightRig>
          </a:scene3d>
          <a:sp3d extrusionH="254000" contourW="19050">
            <a:bevelT prst="angle" w="82550" h="44450"/>
            <a:bevelB prst="angle" w="82550" h="44450"/>
            <a:contourClr>
              <a:srgbClr val="ffffff"/>
            </a:contourClr>
          </a:sp3d>
        </p:spPr>
        <p:style>
          <a:lnRef idx="0"/>
          <a:fillRef idx="0"/>
          <a:effectRef idx="2"/>
          <a:fontRef idx="minor"/>
        </p:style>
        <p:txBody>
          <a:bodyPr lIns="17640" rIns="17640" tIns="17640" bIns="17640" anchor="ctr"/>
          <a:p>
            <a:pPr algn="ctr">
              <a:lnSpc>
                <a:spcPct val="90000"/>
              </a:lnSpc>
              <a:spcAft>
                <a:spcPts val="490"/>
              </a:spcAft>
            </a:pPr>
            <a:r>
              <a:rPr b="0" lang="hu-HU" sz="1400" spc="-1" strike="noStrike">
                <a:solidFill>
                  <a:srgbClr val="ffffff"/>
                </a:solidFill>
                <a:latin typeface="Arial"/>
              </a:rPr>
              <a:t>Antennaforgató és pozicionáló rendszer</a:t>
            </a:r>
            <a:endParaRPr b="0" lang="hu-HU" sz="1400" spc="-1" strike="noStrike">
              <a:latin typeface="Arial"/>
            </a:endParaRPr>
          </a:p>
        </p:txBody>
      </p:sp>
      <p:sp>
        <p:nvSpPr>
          <p:cNvPr id="497" name="CustomShape 8"/>
          <p:cNvSpPr/>
          <p:nvPr/>
        </p:nvSpPr>
        <p:spPr>
          <a:xfrm rot="3571200">
            <a:off x="4491000" y="4773240"/>
            <a:ext cx="412560" cy="61020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ln>
            <a:noFill/>
          </a:ln>
          <a:scene3d>
            <a:camera prst="orthographicFront"/>
            <a:lightRig dir="t" rig="threePt">
              <a:rot lat="0" lon="0" rev="7500000"/>
            </a:lightRig>
          </a:scene3d>
          <a:sp3d extrusionH="63500" z="-70000" prstMaterial="matte">
            <a:bevelT prst="relaxedInset" w="25400" h="6350"/>
            <a:contourClr>
              <a:schemeClr val="bg1"/>
            </a:contourClr>
          </a:sp3d>
        </p:spPr>
        <p:style>
          <a:lnRef idx="0"/>
          <a:fillRef idx="0"/>
          <a:effectRef idx="2"/>
          <a:fontRef idx="minor"/>
        </p:style>
      </p:sp>
      <p:sp>
        <p:nvSpPr>
          <p:cNvPr id="498" name="CustomShape 9"/>
          <p:cNvSpPr/>
          <p:nvPr/>
        </p:nvSpPr>
        <p:spPr>
          <a:xfrm>
            <a:off x="3054600" y="4943880"/>
            <a:ext cx="1391400" cy="1361880"/>
          </a:xfrm>
          <a:prstGeom prst="ellipse">
            <a:avLst/>
          </a:prstGeom>
          <a:gradFill>
            <a:gsLst>
              <a:gs pos="0">
                <a:schemeClr val="accent1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/>
          </a:gradFill>
          <a:ln>
            <a:noFill/>
          </a:ln>
          <a:effectLst>
            <a:innerShdw blurRad="63500" dir="13500000" dist="50800">
              <a:srgbClr val="000000">
                <a:alpha val="50000"/>
              </a:srgbClr>
            </a:innerShdw>
          </a:effectLst>
          <a:scene3d>
            <a:camera prst="orthographicFront"/>
            <a:lightRig dir="t" rig="threePt">
              <a:rot lat="0" lon="0" rev="7500000"/>
            </a:lightRig>
          </a:scene3d>
          <a:sp3d prstMaterial="plastic">
            <a:bevelT prst="relaxedInset" w="127000" h="25400"/>
          </a:sp3d>
        </p:spPr>
        <p:style>
          <a:lnRef idx="0"/>
          <a:fillRef idx="0"/>
          <a:effectRef idx="2"/>
          <a:fontRef idx="minor"/>
        </p:style>
        <p:txBody>
          <a:bodyPr lIns="14040" rIns="14040" tIns="14040" bIns="14040" anchor="ctr"/>
          <a:p>
            <a:pPr algn="ctr">
              <a:lnSpc>
                <a:spcPct val="90000"/>
              </a:lnSpc>
              <a:spcAft>
                <a:spcPts val="386"/>
              </a:spcAft>
            </a:pPr>
            <a:r>
              <a:rPr b="1" lang="hu-HU" sz="1100" spc="-1" strike="noStrike">
                <a:solidFill>
                  <a:srgbClr val="ffffff"/>
                </a:solidFill>
                <a:latin typeface="Arial"/>
              </a:rPr>
              <a:t>Műholdas mérőrendszer</a:t>
            </a:r>
            <a:endParaRPr b="0" lang="hu-HU" sz="1100" spc="-1" strike="noStrike">
              <a:latin typeface="Arial"/>
            </a:endParaRPr>
          </a:p>
        </p:txBody>
      </p:sp>
      <p:sp>
        <p:nvSpPr>
          <p:cNvPr id="499" name="CustomShape 10"/>
          <p:cNvSpPr/>
          <p:nvPr/>
        </p:nvSpPr>
        <p:spPr>
          <a:xfrm rot="18124800">
            <a:off x="3644640" y="3625560"/>
            <a:ext cx="1761840" cy="41004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b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0" name="CustomShape 11"/>
          <p:cNvSpPr/>
          <p:nvPr/>
        </p:nvSpPr>
        <p:spPr>
          <a:xfrm>
            <a:off x="4742640" y="5599080"/>
            <a:ext cx="1703160" cy="41004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b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1" name="TextShape 12"/>
          <p:cNvSpPr txBox="1"/>
          <p:nvPr/>
        </p:nvSpPr>
        <p:spPr>
          <a:xfrm>
            <a:off x="766800" y="940680"/>
            <a:ext cx="10189800" cy="1325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502" name="CustomShape 13"/>
          <p:cNvSpPr/>
          <p:nvPr/>
        </p:nvSpPr>
        <p:spPr>
          <a:xfrm>
            <a:off x="350280" y="567000"/>
            <a:ext cx="11529000" cy="55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hu-HU" sz="3200" spc="-1" strike="noStrike">
                <a:solidFill>
                  <a:srgbClr val="161e29"/>
                </a:solidFill>
                <a:latin typeface="Titillium Web SemiBold"/>
              </a:rPr>
              <a:t>Műholdas monitoring mérőállomás – Antennaforgató rendszer</a:t>
            </a:r>
            <a:endParaRPr b="0" lang="hu-HU" sz="3200" spc="-1" strike="noStrike">
              <a:latin typeface="Arial"/>
            </a:endParaRPr>
          </a:p>
        </p:txBody>
      </p:sp>
    </p:spTree>
  </p:cSld>
  <p:timing>
    <p:tnLst>
      <p:par>
        <p:cTn id="97" dur="indefinite" restart="never" nodeType="tmRoot">
          <p:childTnLst>
            <p:seq>
              <p:cTn id="98" dur="indefinite" nodeType="mainSeq"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3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6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9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TextShape 1"/>
          <p:cNvSpPr txBox="1"/>
          <p:nvPr/>
        </p:nvSpPr>
        <p:spPr>
          <a:xfrm>
            <a:off x="821160" y="10944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hu-HU" sz="1000" spc="-1" strike="noStrike">
                <a:solidFill>
                  <a:srgbClr val="161e29"/>
                </a:solidFill>
                <a:latin typeface="Titillium Web SemiBold"/>
              </a:rPr>
              <a:t>Műholdas szolgáltatások mérése - Követelmények</a:t>
            </a:r>
            <a:endParaRPr b="0" lang="hu-HU" sz="1000" spc="-1" strike="noStrike">
              <a:latin typeface="Times New Roman"/>
            </a:endParaRPr>
          </a:p>
        </p:txBody>
      </p:sp>
      <p:sp>
        <p:nvSpPr>
          <p:cNvPr id="504" name="TextShape 2"/>
          <p:cNvSpPr txBox="1"/>
          <p:nvPr/>
        </p:nvSpPr>
        <p:spPr>
          <a:xfrm>
            <a:off x="9136440" y="10944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r">
              <a:lnSpc>
                <a:spcPct val="100000"/>
              </a:lnSpc>
            </a:pPr>
            <a:fld id="{30BDCD8F-9F44-46A4-84C7-41F0779B9EE5}" type="slidenum">
              <a:rPr b="1" lang="hu-HU" sz="1000" spc="-1" strike="noStrike">
                <a:solidFill>
                  <a:srgbClr val="161e29"/>
                </a:solidFill>
                <a:latin typeface="Titillium Web SemiBold"/>
              </a:rPr>
              <a:t>&lt;number&gt;</a:t>
            </a:fld>
            <a:endParaRPr b="0" lang="hu-HU" sz="1000" spc="-1" strike="noStrike">
              <a:latin typeface="Times New Roman"/>
            </a:endParaRPr>
          </a:p>
        </p:txBody>
      </p:sp>
      <p:pic>
        <p:nvPicPr>
          <p:cNvPr id="505" name="Kép helye 13" descr=""/>
          <p:cNvPicPr/>
          <p:nvPr/>
        </p:nvPicPr>
        <p:blipFill>
          <a:blip r:embed="rId1"/>
          <a:srcRect l="0" t="407" r="0" b="407"/>
          <a:stretch/>
        </p:blipFill>
        <p:spPr>
          <a:xfrm>
            <a:off x="6690960" y="531720"/>
            <a:ext cx="5493240" cy="6253200"/>
          </a:xfrm>
          <a:prstGeom prst="rect">
            <a:avLst/>
          </a:prstGeom>
          <a:ln>
            <a:noFill/>
          </a:ln>
        </p:spPr>
      </p:pic>
      <p:sp>
        <p:nvSpPr>
          <p:cNvPr id="506" name="CustomShape 3"/>
          <p:cNvSpPr/>
          <p:nvPr/>
        </p:nvSpPr>
        <p:spPr>
          <a:xfrm>
            <a:off x="608400" y="1335600"/>
            <a:ext cx="3507120" cy="412200"/>
          </a:xfrm>
          <a:prstGeom prst="rect">
            <a:avLst/>
          </a:prstGeom>
          <a:solidFill>
            <a:srgbClr val="cb2660"/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prstMaterial="plastic">
            <a:bevelT w="120900" h="88900"/>
            <a:bevelB prst="angle" w="88900" h="31750"/>
          </a:sp3d>
        </p:spPr>
        <p:style>
          <a:lnRef idx="1"/>
          <a:fillRef idx="0"/>
          <a:effectRef idx="2"/>
          <a:fontRef idx="minor"/>
        </p:style>
      </p:sp>
      <p:sp>
        <p:nvSpPr>
          <p:cNvPr id="507" name="CustomShape 4"/>
          <p:cNvSpPr/>
          <p:nvPr/>
        </p:nvSpPr>
        <p:spPr>
          <a:xfrm>
            <a:off x="608400" y="1490400"/>
            <a:ext cx="257400" cy="257400"/>
          </a:xfrm>
          <a:prstGeom prst="rect">
            <a:avLst/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extrusionH="12700" z="190500" prstMaterial="plastic">
            <a:bevelT w="50800" h="50800"/>
          </a:sp3d>
        </p:spPr>
        <p:style>
          <a:lnRef idx="1"/>
          <a:fillRef idx="0"/>
          <a:effectRef idx="2"/>
          <a:fontRef idx="minor"/>
        </p:style>
      </p:sp>
      <p:sp>
        <p:nvSpPr>
          <p:cNvPr id="508" name="CustomShape 5"/>
          <p:cNvSpPr/>
          <p:nvPr/>
        </p:nvSpPr>
        <p:spPr>
          <a:xfrm>
            <a:off x="608400" y="594000"/>
            <a:ext cx="3507120" cy="74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47520" rIns="47520" tIns="31680" bIns="31680" anchor="ctr"/>
          <a:p>
            <a:pPr>
              <a:lnSpc>
                <a:spcPct val="90000"/>
              </a:lnSpc>
              <a:spcAft>
                <a:spcPts val="876"/>
              </a:spcAft>
            </a:pPr>
            <a:r>
              <a:rPr b="0" lang="hu-HU" sz="2500" spc="-1" strike="noStrike">
                <a:solidFill>
                  <a:srgbClr val="161e29"/>
                </a:solidFill>
                <a:latin typeface="Arial"/>
              </a:rPr>
              <a:t>Antennaforgató és pozícionáló rendszer </a:t>
            </a:r>
            <a:endParaRPr b="0" lang="hu-HU" sz="2500" spc="-1" strike="noStrike">
              <a:latin typeface="Arial"/>
            </a:endParaRPr>
          </a:p>
        </p:txBody>
      </p:sp>
      <p:sp>
        <p:nvSpPr>
          <p:cNvPr id="509" name="CustomShape 6"/>
          <p:cNvSpPr/>
          <p:nvPr/>
        </p:nvSpPr>
        <p:spPr>
          <a:xfrm>
            <a:off x="608400" y="2090880"/>
            <a:ext cx="257400" cy="257400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extrusionH="12700" z="190500" prstMaterial="plastic">
            <a:bevelT w="50800" h="50800"/>
          </a:sp3d>
        </p:spPr>
        <p:style>
          <a:lnRef idx="1"/>
          <a:fillRef idx="0"/>
          <a:effectRef idx="2"/>
          <a:fontRef idx="minor"/>
        </p:style>
      </p:sp>
      <p:sp>
        <p:nvSpPr>
          <p:cNvPr id="510" name="CustomShape 7"/>
          <p:cNvSpPr/>
          <p:nvPr/>
        </p:nvSpPr>
        <p:spPr>
          <a:xfrm>
            <a:off x="853920" y="1919520"/>
            <a:ext cx="3261600" cy="60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9720" rIns="99720" tIns="99720" bIns="99720" anchor="ctr"/>
          <a:p>
            <a:pPr>
              <a:lnSpc>
                <a:spcPct val="90000"/>
              </a:lnSpc>
              <a:spcAft>
                <a:spcPts val="490"/>
              </a:spcAft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Webes felületen történő vezérlés</a:t>
            </a:r>
            <a:endParaRPr b="0" lang="hu-HU" sz="1400" spc="-1" strike="noStrike">
              <a:latin typeface="Arial"/>
            </a:endParaRPr>
          </a:p>
        </p:txBody>
      </p:sp>
      <p:sp>
        <p:nvSpPr>
          <p:cNvPr id="511" name="CustomShape 8"/>
          <p:cNvSpPr/>
          <p:nvPr/>
        </p:nvSpPr>
        <p:spPr>
          <a:xfrm>
            <a:off x="608400" y="2691720"/>
            <a:ext cx="257400" cy="257400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extrusionH="12700" z="190500" prstMaterial="plastic">
            <a:bevelT w="50800" h="50800"/>
          </a:sp3d>
        </p:spPr>
        <p:style>
          <a:lnRef idx="1"/>
          <a:fillRef idx="0"/>
          <a:effectRef idx="2"/>
          <a:fontRef idx="minor"/>
        </p:style>
      </p:sp>
      <p:sp>
        <p:nvSpPr>
          <p:cNvPr id="512" name="CustomShape 9"/>
          <p:cNvSpPr/>
          <p:nvPr/>
        </p:nvSpPr>
        <p:spPr>
          <a:xfrm>
            <a:off x="853920" y="2520000"/>
            <a:ext cx="3261600" cy="60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9720" rIns="99720" tIns="99720" bIns="99720" anchor="ctr"/>
          <a:p>
            <a:pPr>
              <a:lnSpc>
                <a:spcPct val="90000"/>
              </a:lnSpc>
              <a:spcAft>
                <a:spcPts val="490"/>
              </a:spcAft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Antennák mozgatása, pozícióra állítása</a:t>
            </a:r>
            <a:endParaRPr b="0" lang="hu-HU" sz="1400" spc="-1" strike="noStrike">
              <a:latin typeface="Arial"/>
            </a:endParaRPr>
          </a:p>
        </p:txBody>
      </p:sp>
      <p:sp>
        <p:nvSpPr>
          <p:cNvPr id="513" name="CustomShape 10"/>
          <p:cNvSpPr/>
          <p:nvPr/>
        </p:nvSpPr>
        <p:spPr>
          <a:xfrm>
            <a:off x="608400" y="3292200"/>
            <a:ext cx="257400" cy="257400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extrusionH="12700" z="190500" prstMaterial="plastic">
            <a:bevelT w="50800" h="50800"/>
          </a:sp3d>
        </p:spPr>
        <p:style>
          <a:lnRef idx="1"/>
          <a:fillRef idx="0"/>
          <a:effectRef idx="2"/>
          <a:fontRef idx="minor"/>
        </p:style>
      </p:sp>
      <p:sp>
        <p:nvSpPr>
          <p:cNvPr id="514" name="CustomShape 11"/>
          <p:cNvSpPr/>
          <p:nvPr/>
        </p:nvSpPr>
        <p:spPr>
          <a:xfrm>
            <a:off x="853920" y="3120840"/>
            <a:ext cx="3261600" cy="60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9720" rIns="99720" tIns="99720" bIns="99720" anchor="ctr"/>
          <a:p>
            <a:pPr>
              <a:lnSpc>
                <a:spcPct val="90000"/>
              </a:lnSpc>
              <a:spcAft>
                <a:spcPts val="490"/>
              </a:spcAft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Műhold pozíciók behangolása, eltárolása</a:t>
            </a:r>
            <a:endParaRPr b="0" lang="hu-HU" sz="1400" spc="-1" strike="noStrike">
              <a:latin typeface="Arial"/>
            </a:endParaRPr>
          </a:p>
        </p:txBody>
      </p:sp>
      <p:sp>
        <p:nvSpPr>
          <p:cNvPr id="515" name="CustomShape 12"/>
          <p:cNvSpPr/>
          <p:nvPr/>
        </p:nvSpPr>
        <p:spPr>
          <a:xfrm>
            <a:off x="608400" y="3892680"/>
            <a:ext cx="257400" cy="257400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extrusionH="12700" z="190500" prstMaterial="plastic">
            <a:bevelT w="50800" h="50800"/>
          </a:sp3d>
        </p:spPr>
        <p:style>
          <a:lnRef idx="1"/>
          <a:fillRef idx="0"/>
          <a:effectRef idx="2"/>
          <a:fontRef idx="minor"/>
        </p:style>
      </p:sp>
      <p:sp>
        <p:nvSpPr>
          <p:cNvPr id="516" name="CustomShape 13"/>
          <p:cNvSpPr/>
          <p:nvPr/>
        </p:nvSpPr>
        <p:spPr>
          <a:xfrm>
            <a:off x="853920" y="3721320"/>
            <a:ext cx="3261600" cy="60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9720" rIns="99720" tIns="99720" bIns="99720" anchor="ctr"/>
          <a:p>
            <a:pPr>
              <a:lnSpc>
                <a:spcPct val="90000"/>
              </a:lnSpc>
              <a:spcAft>
                <a:spcPts val="490"/>
              </a:spcAft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Antenna és műhold információk megjelenítése </a:t>
            </a:r>
            <a:endParaRPr b="0" lang="hu-HU" sz="1400" spc="-1" strike="noStrike">
              <a:latin typeface="Arial"/>
            </a:endParaRPr>
          </a:p>
        </p:txBody>
      </p:sp>
      <p:sp>
        <p:nvSpPr>
          <p:cNvPr id="517" name="CustomShape 14"/>
          <p:cNvSpPr/>
          <p:nvPr/>
        </p:nvSpPr>
        <p:spPr>
          <a:xfrm>
            <a:off x="608400" y="4493520"/>
            <a:ext cx="257400" cy="257400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extrusionH="12700" z="190500" prstMaterial="plastic">
            <a:bevelT w="50800" h="50800"/>
          </a:sp3d>
        </p:spPr>
        <p:style>
          <a:lnRef idx="1"/>
          <a:fillRef idx="0"/>
          <a:effectRef idx="2"/>
          <a:fontRef idx="minor"/>
        </p:style>
      </p:sp>
      <p:sp>
        <p:nvSpPr>
          <p:cNvPr id="518" name="CustomShape 15"/>
          <p:cNvSpPr/>
          <p:nvPr/>
        </p:nvSpPr>
        <p:spPr>
          <a:xfrm>
            <a:off x="853920" y="4321800"/>
            <a:ext cx="3261600" cy="60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9720" rIns="99720" tIns="99720" bIns="99720" anchor="ctr"/>
          <a:p>
            <a:pPr>
              <a:lnSpc>
                <a:spcPct val="90000"/>
              </a:lnSpc>
              <a:spcAft>
                <a:spcPts val="490"/>
              </a:spcAft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Felettes mérőrendszerrel történő kommunikáció kialakítása</a:t>
            </a:r>
            <a:endParaRPr b="0" lang="hu-HU" sz="1400" spc="-1" strike="noStrike">
              <a:latin typeface="Arial"/>
            </a:endParaRPr>
          </a:p>
        </p:txBody>
      </p:sp>
      <p:sp>
        <p:nvSpPr>
          <p:cNvPr id="519" name="CustomShape 16"/>
          <p:cNvSpPr/>
          <p:nvPr/>
        </p:nvSpPr>
        <p:spPr>
          <a:xfrm>
            <a:off x="608400" y="5094000"/>
            <a:ext cx="257400" cy="257400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extrusionH="12700" z="190500" prstMaterial="plastic">
            <a:bevelT w="50800" h="50800"/>
          </a:sp3d>
        </p:spPr>
        <p:style>
          <a:lnRef idx="1"/>
          <a:fillRef idx="0"/>
          <a:effectRef idx="2"/>
          <a:fontRef idx="minor"/>
        </p:style>
      </p:sp>
      <p:sp>
        <p:nvSpPr>
          <p:cNvPr id="520" name="CustomShape 17"/>
          <p:cNvSpPr/>
          <p:nvPr/>
        </p:nvSpPr>
        <p:spPr>
          <a:xfrm>
            <a:off x="853920" y="4922640"/>
            <a:ext cx="3261600" cy="60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9720" rIns="99720" tIns="99720" bIns="99720" anchor="ctr"/>
          <a:p>
            <a:pPr>
              <a:lnSpc>
                <a:spcPct val="90000"/>
              </a:lnSpc>
              <a:spcAft>
                <a:spcPts val="490"/>
              </a:spcAft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Antenna ütemezési funkciók kialakítása</a:t>
            </a:r>
            <a:endParaRPr b="0" lang="hu-HU" sz="1400" spc="-1" strike="noStrike">
              <a:latin typeface="Arial"/>
            </a:endParaRPr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TextShape 1"/>
          <p:cNvSpPr txBox="1"/>
          <p:nvPr/>
        </p:nvSpPr>
        <p:spPr>
          <a:xfrm>
            <a:off x="821160" y="10944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hu-HU" sz="1000" spc="-1" strike="noStrike">
                <a:solidFill>
                  <a:srgbClr val="161e29"/>
                </a:solidFill>
                <a:latin typeface="Titillium Web SemiBold"/>
              </a:rPr>
              <a:t>Műholdas szolgáltatások mérése - Követelmények</a:t>
            </a:r>
            <a:endParaRPr b="0" lang="hu-HU" sz="1000" spc="-1" strike="noStrike">
              <a:latin typeface="Times New Roman"/>
            </a:endParaRPr>
          </a:p>
        </p:txBody>
      </p:sp>
      <p:sp>
        <p:nvSpPr>
          <p:cNvPr id="522" name="TextShape 2"/>
          <p:cNvSpPr txBox="1"/>
          <p:nvPr/>
        </p:nvSpPr>
        <p:spPr>
          <a:xfrm>
            <a:off x="9136440" y="10944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r">
              <a:lnSpc>
                <a:spcPct val="100000"/>
              </a:lnSpc>
            </a:pPr>
            <a:fld id="{FCA777AE-B7BB-4C37-85FB-63DD2DEACBF0}" type="slidenum">
              <a:rPr b="1" lang="hu-HU" sz="1000" spc="-1" strike="noStrike">
                <a:solidFill>
                  <a:srgbClr val="161e29"/>
                </a:solidFill>
                <a:latin typeface="Titillium Web SemiBold"/>
              </a:rPr>
              <a:t>&lt;number&gt;</a:t>
            </a:fld>
            <a:endParaRPr b="0" lang="hu-HU" sz="1000" spc="-1" strike="noStrike">
              <a:latin typeface="Times New Roman"/>
            </a:endParaRPr>
          </a:p>
        </p:txBody>
      </p:sp>
      <p:sp>
        <p:nvSpPr>
          <p:cNvPr id="523" name="CustomShape 3"/>
          <p:cNvSpPr/>
          <p:nvPr/>
        </p:nvSpPr>
        <p:spPr>
          <a:xfrm>
            <a:off x="5127120" y="4047840"/>
            <a:ext cx="1476000" cy="1476000"/>
          </a:xfrm>
          <a:prstGeom prst="ellipse">
            <a:avLst/>
          </a:prstGeom>
          <a:solidFill>
            <a:srgbClr val="32368d"/>
          </a:solidFill>
          <a:ln>
            <a:noFill/>
          </a:ln>
          <a:scene3d>
            <a:camera prst="orthographicFront"/>
            <a:lightRig dir="t" rig="threePt">
              <a:rot lat="0" lon="0" rev="7500000"/>
            </a:lightRig>
          </a:scene3d>
          <a:sp3d prstMaterial="plastic">
            <a:bevelT prst="relaxedInset" w="127000" h="25400"/>
          </a:sp3d>
        </p:spPr>
        <p:style>
          <a:lnRef idx="0"/>
          <a:fillRef idx="0"/>
          <a:effectRef idx="2"/>
          <a:fontRef idx="minor"/>
        </p:style>
        <p:txBody>
          <a:bodyPr lIns="14040" rIns="14040" tIns="14040" bIns="14040" anchor="ctr"/>
          <a:p>
            <a:pPr algn="ctr">
              <a:lnSpc>
                <a:spcPct val="90000"/>
              </a:lnSpc>
              <a:spcAft>
                <a:spcPts val="386"/>
              </a:spcAft>
            </a:pPr>
            <a:r>
              <a:rPr b="0" lang="hu-HU" sz="1100" spc="-1" strike="noStrike">
                <a:solidFill>
                  <a:srgbClr val="ffffff"/>
                </a:solidFill>
                <a:latin typeface="Arial"/>
              </a:rPr>
              <a:t>Operátor</a:t>
            </a:r>
            <a:endParaRPr b="0" lang="hu-HU" sz="1100" spc="-1" strike="noStrike">
              <a:latin typeface="Arial"/>
            </a:endParaRPr>
          </a:p>
        </p:txBody>
      </p:sp>
      <p:sp>
        <p:nvSpPr>
          <p:cNvPr id="524" name="CustomShape 4"/>
          <p:cNvSpPr/>
          <p:nvPr/>
        </p:nvSpPr>
        <p:spPr>
          <a:xfrm rot="40800">
            <a:off x="5653080" y="3440880"/>
            <a:ext cx="394200" cy="54288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ln>
            <a:noFill/>
          </a:ln>
          <a:scene3d>
            <a:camera prst="orthographicFront"/>
            <a:lightRig dir="t" rig="threePt">
              <a:rot lat="0" lon="0" rev="7500000"/>
            </a:lightRig>
          </a:scene3d>
          <a:sp3d extrusionH="63500" z="-70000" prstMaterial="matte">
            <a:bevelT prst="relaxedInset" w="25400" h="6350"/>
            <a:contourClr>
              <a:schemeClr val="bg1"/>
            </a:contourClr>
          </a:sp3d>
        </p:spPr>
        <p:style>
          <a:lnRef idx="0"/>
          <a:fillRef idx="0"/>
          <a:effectRef idx="2"/>
          <a:fontRef idx="minor"/>
        </p:style>
      </p:sp>
      <p:sp>
        <p:nvSpPr>
          <p:cNvPr id="525" name="CustomShape 5"/>
          <p:cNvSpPr/>
          <p:nvPr/>
        </p:nvSpPr>
        <p:spPr>
          <a:xfrm>
            <a:off x="4863960" y="1452600"/>
            <a:ext cx="2057040" cy="2028960"/>
          </a:xfrm>
          <a:prstGeom prst="ellipse">
            <a:avLst/>
          </a:prstGeom>
          <a:solidFill>
            <a:srgbClr val="742c76"/>
          </a:solidFill>
          <a:ln>
            <a:noFill/>
          </a:ln>
          <a:effectLst>
            <a:outerShdw algn="ctr" blurRad="225425" dir="5220000" dist="50800" rotWithShape="0">
              <a:srgbClr val="000000">
                <a:alpha val="33000"/>
              </a:srgbClr>
            </a:outerShdw>
          </a:effectLst>
          <a:scene3d>
            <a:camera fov="3300000" prst="perspectiveFront">
              <a:rot lat="486000" lon="19530000" rev="174000"/>
            </a:camera>
            <a:lightRig dir="t" rig="harsh">
              <a:rot lat="0" lon="0" rev="3000000"/>
            </a:lightRig>
          </a:scene3d>
          <a:sp3d extrusionH="254000" contourW="19050">
            <a:bevelT prst="angle" w="82550" h="44450"/>
            <a:bevelB prst="angle" w="82550" h="44450"/>
            <a:contourClr>
              <a:srgbClr val="ffffff"/>
            </a:contourClr>
          </a:sp3d>
        </p:spPr>
        <p:style>
          <a:lnRef idx="0"/>
          <a:fillRef idx="0"/>
          <a:effectRef idx="2"/>
          <a:fontRef idx="minor"/>
        </p:style>
        <p:txBody>
          <a:bodyPr lIns="17640" rIns="17640" tIns="17640" bIns="17640" anchor="ctr"/>
          <a:p>
            <a:pPr algn="ctr">
              <a:lnSpc>
                <a:spcPct val="90000"/>
              </a:lnSpc>
              <a:spcAft>
                <a:spcPts val="490"/>
              </a:spcAft>
            </a:pPr>
            <a:r>
              <a:rPr b="0" lang="hu-HU" sz="1400" spc="-1" strike="noStrike">
                <a:solidFill>
                  <a:srgbClr val="ffffff"/>
                </a:solidFill>
                <a:latin typeface="Arial"/>
              </a:rPr>
              <a:t>Publikációs rendszer</a:t>
            </a:r>
            <a:endParaRPr b="0" lang="hu-HU" sz="1400" spc="-1" strike="noStrike">
              <a:latin typeface="Arial"/>
            </a:endParaRPr>
          </a:p>
        </p:txBody>
      </p:sp>
      <p:sp>
        <p:nvSpPr>
          <p:cNvPr id="526" name="CustomShape 6"/>
          <p:cNvSpPr/>
          <p:nvPr/>
        </p:nvSpPr>
        <p:spPr>
          <a:xfrm rot="7282200">
            <a:off x="6628680" y="5036760"/>
            <a:ext cx="423720" cy="62424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ln>
            <a:noFill/>
          </a:ln>
          <a:scene3d>
            <a:camera prst="orthographicFront"/>
            <a:lightRig dir="t" rig="threePt">
              <a:rot lat="0" lon="0" rev="7500000"/>
            </a:lightRig>
          </a:scene3d>
          <a:sp3d extrusionH="63500" z="-70000" prstMaterial="matte">
            <a:bevelT prst="relaxedInset" w="25400" h="6350"/>
            <a:contourClr>
              <a:schemeClr val="bg1"/>
            </a:contourClr>
          </a:sp3d>
        </p:spPr>
        <p:style>
          <a:lnRef idx="0"/>
          <a:fillRef idx="0"/>
          <a:effectRef idx="2"/>
          <a:fontRef idx="minor"/>
        </p:style>
      </p:sp>
      <p:sp>
        <p:nvSpPr>
          <p:cNvPr id="527" name="CustomShape 7"/>
          <p:cNvSpPr/>
          <p:nvPr/>
        </p:nvSpPr>
        <p:spPr>
          <a:xfrm>
            <a:off x="7098480" y="5211000"/>
            <a:ext cx="1429560" cy="1399320"/>
          </a:xfrm>
          <a:prstGeom prst="ellipse">
            <a:avLst/>
          </a:prstGeom>
          <a:solidFill>
            <a:srgbClr val="c1245a"/>
          </a:solidFill>
          <a:ln>
            <a:noFill/>
          </a:ln>
          <a:scene3d>
            <a:camera prst="orthographicFront"/>
            <a:lightRig dir="t" rig="threePt">
              <a:rot lat="0" lon="0" rev="7500000"/>
            </a:lightRig>
          </a:scene3d>
          <a:sp3d prstMaterial="plastic">
            <a:bevelT prst="relaxedInset" w="127000" h="25400"/>
          </a:sp3d>
        </p:spPr>
        <p:style>
          <a:lnRef idx="0"/>
          <a:fillRef idx="0"/>
          <a:effectRef idx="2"/>
          <a:fontRef idx="minor"/>
        </p:style>
        <p:txBody>
          <a:bodyPr lIns="14040" rIns="14040" tIns="14040" bIns="14040" anchor="ctr"/>
          <a:p>
            <a:pPr algn="ctr">
              <a:lnSpc>
                <a:spcPct val="90000"/>
              </a:lnSpc>
              <a:spcAft>
                <a:spcPts val="386"/>
              </a:spcAft>
            </a:pPr>
            <a:r>
              <a:rPr b="0" lang="hu-HU" sz="1100" spc="-1" strike="noStrike">
                <a:solidFill>
                  <a:srgbClr val="ffffff"/>
                </a:solidFill>
                <a:latin typeface="Arial"/>
              </a:rPr>
              <a:t>Antennaforgató és pozicionáló rendszer</a:t>
            </a:r>
            <a:endParaRPr b="0" lang="hu-HU" sz="1100" spc="-1" strike="noStrike">
              <a:latin typeface="Arial"/>
            </a:endParaRPr>
          </a:p>
        </p:txBody>
      </p:sp>
      <p:sp>
        <p:nvSpPr>
          <p:cNvPr id="528" name="CustomShape 8"/>
          <p:cNvSpPr/>
          <p:nvPr/>
        </p:nvSpPr>
        <p:spPr>
          <a:xfrm rot="3571200">
            <a:off x="4677840" y="5034960"/>
            <a:ext cx="423720" cy="62712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ln>
            <a:noFill/>
          </a:ln>
          <a:scene3d>
            <a:camera prst="orthographicFront"/>
            <a:lightRig dir="t" rig="threePt">
              <a:rot lat="0" lon="0" rev="7500000"/>
            </a:lightRig>
          </a:scene3d>
          <a:sp3d extrusionH="63500" z="-70000" prstMaterial="matte">
            <a:bevelT prst="relaxedInset" w="25400" h="6350"/>
            <a:contourClr>
              <a:schemeClr val="bg1"/>
            </a:contourClr>
          </a:sp3d>
        </p:spPr>
        <p:style>
          <a:lnRef idx="0"/>
          <a:fillRef idx="0"/>
          <a:effectRef idx="2"/>
          <a:fontRef idx="minor"/>
        </p:style>
      </p:sp>
      <p:sp>
        <p:nvSpPr>
          <p:cNvPr id="529" name="CustomShape 9"/>
          <p:cNvSpPr/>
          <p:nvPr/>
        </p:nvSpPr>
        <p:spPr>
          <a:xfrm>
            <a:off x="3201840" y="5211000"/>
            <a:ext cx="1429560" cy="1399320"/>
          </a:xfrm>
          <a:prstGeom prst="ellipse">
            <a:avLst/>
          </a:prstGeom>
          <a:gradFill>
            <a:gsLst>
              <a:gs pos="0">
                <a:schemeClr val="accent1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/>
          </a:gradFill>
          <a:ln>
            <a:noFill/>
          </a:ln>
          <a:scene3d>
            <a:camera prst="orthographicFront"/>
            <a:lightRig dir="t" rig="threePt">
              <a:rot lat="0" lon="0" rev="7500000"/>
            </a:lightRig>
          </a:scene3d>
          <a:sp3d prstMaterial="plastic">
            <a:bevelT prst="relaxedInset" w="127000" h="25400"/>
          </a:sp3d>
        </p:spPr>
        <p:style>
          <a:lnRef idx="0"/>
          <a:fillRef idx="0"/>
          <a:effectRef idx="2"/>
          <a:fontRef idx="minor"/>
        </p:style>
        <p:txBody>
          <a:bodyPr lIns="14040" rIns="14040" tIns="14040" bIns="14040" anchor="ctr"/>
          <a:p>
            <a:pPr algn="ctr">
              <a:lnSpc>
                <a:spcPct val="90000"/>
              </a:lnSpc>
              <a:spcAft>
                <a:spcPts val="386"/>
              </a:spcAft>
            </a:pPr>
            <a:r>
              <a:rPr b="0" lang="hu-HU" sz="1100" spc="-1" strike="noStrike">
                <a:solidFill>
                  <a:srgbClr val="ffffff"/>
                </a:solidFill>
                <a:latin typeface="Arial"/>
              </a:rPr>
              <a:t>Műholdas mérőrendszer</a:t>
            </a:r>
            <a:endParaRPr b="0" lang="hu-HU" sz="1100" spc="-1" strike="noStrike">
              <a:latin typeface="Arial"/>
            </a:endParaRPr>
          </a:p>
        </p:txBody>
      </p:sp>
      <p:sp>
        <p:nvSpPr>
          <p:cNvPr id="530" name="CustomShape 10"/>
          <p:cNvSpPr/>
          <p:nvPr/>
        </p:nvSpPr>
        <p:spPr>
          <a:xfrm rot="18124800">
            <a:off x="3664080" y="3931920"/>
            <a:ext cx="1761840" cy="41004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b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1" name="CustomShape 11"/>
          <p:cNvSpPr/>
          <p:nvPr/>
        </p:nvSpPr>
        <p:spPr>
          <a:xfrm>
            <a:off x="5054040" y="5804280"/>
            <a:ext cx="1703160" cy="41004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b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2" name="TextShape 12"/>
          <p:cNvSpPr txBox="1"/>
          <p:nvPr/>
        </p:nvSpPr>
        <p:spPr>
          <a:xfrm>
            <a:off x="766800" y="940680"/>
            <a:ext cx="10189800" cy="1325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533" name="CustomShape 13"/>
          <p:cNvSpPr/>
          <p:nvPr/>
        </p:nvSpPr>
        <p:spPr>
          <a:xfrm>
            <a:off x="350280" y="567000"/>
            <a:ext cx="11529000" cy="55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hu-HU" sz="3200" spc="-1" strike="noStrike">
                <a:solidFill>
                  <a:srgbClr val="161e29"/>
                </a:solidFill>
                <a:latin typeface="Titillium Web SemiBold"/>
              </a:rPr>
              <a:t>Műholdas monitoring mérőállomás – Publikációs rendszer</a:t>
            </a:r>
            <a:endParaRPr b="0" lang="hu-HU" sz="3200" spc="-1" strike="noStrike">
              <a:latin typeface="Arial"/>
            </a:endParaRPr>
          </a:p>
        </p:txBody>
      </p:sp>
    </p:spTree>
  </p:cSld>
  <p:timing>
    <p:tnLst>
      <p:par>
        <p:cTn id="110" dur="indefinite" restart="never" nodeType="tmRoot">
          <p:childTnLst>
            <p:seq>
              <p:cTn id="111" dur="indefinite" nodeType="mainSeq"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6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9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2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TextShape 1"/>
          <p:cNvSpPr txBox="1"/>
          <p:nvPr/>
        </p:nvSpPr>
        <p:spPr>
          <a:xfrm>
            <a:off x="821160" y="10944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hu-HU" sz="1000" spc="-1" strike="noStrike">
                <a:solidFill>
                  <a:srgbClr val="161e29"/>
                </a:solidFill>
                <a:latin typeface="Titillium Web SemiBold"/>
              </a:rPr>
              <a:t>Műholdas szolgáltatások mérése - Követelmények</a:t>
            </a:r>
            <a:endParaRPr b="0" lang="hu-HU" sz="1000" spc="-1" strike="noStrike">
              <a:latin typeface="Times New Roman"/>
            </a:endParaRPr>
          </a:p>
        </p:txBody>
      </p:sp>
      <p:sp>
        <p:nvSpPr>
          <p:cNvPr id="535" name="TextShape 2"/>
          <p:cNvSpPr txBox="1"/>
          <p:nvPr/>
        </p:nvSpPr>
        <p:spPr>
          <a:xfrm>
            <a:off x="9136440" y="10944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r">
              <a:lnSpc>
                <a:spcPct val="100000"/>
              </a:lnSpc>
            </a:pPr>
            <a:fld id="{56DF1102-3EBC-463E-B0A5-535C1D510558}" type="slidenum">
              <a:rPr b="1" lang="hu-HU" sz="1000" spc="-1" strike="noStrike">
                <a:solidFill>
                  <a:srgbClr val="161e29"/>
                </a:solidFill>
                <a:latin typeface="Titillium Web SemiBold"/>
              </a:rPr>
              <a:t>&lt;number&gt;</a:t>
            </a:fld>
            <a:endParaRPr b="0" lang="hu-HU" sz="1000" spc="-1" strike="noStrike">
              <a:latin typeface="Times New Roman"/>
            </a:endParaRPr>
          </a:p>
        </p:txBody>
      </p:sp>
      <p:sp>
        <p:nvSpPr>
          <p:cNvPr id="536" name="CustomShape 3"/>
          <p:cNvSpPr/>
          <p:nvPr/>
        </p:nvSpPr>
        <p:spPr>
          <a:xfrm>
            <a:off x="597960" y="1336320"/>
            <a:ext cx="3706200" cy="435600"/>
          </a:xfrm>
          <a:prstGeom prst="rect">
            <a:avLst/>
          </a:prstGeom>
          <a:solidFill>
            <a:srgbClr val="7a307c"/>
          </a:solidFill>
          <a:ln>
            <a:solidFill>
              <a:srgbClr val="83508f"/>
            </a:solidFill>
          </a:ln>
          <a:scene3d>
            <a:camera prst="orthographicFront"/>
            <a:lightRig dir="t" rig="flat"/>
          </a:scene3d>
          <a:sp3d prstMaterial="plastic">
            <a:bevelT w="120900" h="88900"/>
            <a:bevelB prst="angle" w="88900" h="31750"/>
          </a:sp3d>
        </p:spPr>
        <p:style>
          <a:lnRef idx="1"/>
          <a:fillRef idx="0"/>
          <a:effectRef idx="2"/>
          <a:fontRef idx="minor"/>
        </p:style>
      </p:sp>
      <p:sp>
        <p:nvSpPr>
          <p:cNvPr id="537" name="CustomShape 4"/>
          <p:cNvSpPr/>
          <p:nvPr/>
        </p:nvSpPr>
        <p:spPr>
          <a:xfrm>
            <a:off x="597960" y="1500120"/>
            <a:ext cx="271800" cy="271800"/>
          </a:xfrm>
          <a:prstGeom prst="rect">
            <a:avLst/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extrusionH="12700" z="190500" prstMaterial="plastic">
            <a:bevelT w="50800" h="50800"/>
          </a:sp3d>
        </p:spPr>
        <p:style>
          <a:lnRef idx="1"/>
          <a:fillRef idx="0"/>
          <a:effectRef idx="2"/>
          <a:fontRef idx="minor"/>
        </p:style>
      </p:sp>
      <p:sp>
        <p:nvSpPr>
          <p:cNvPr id="538" name="CustomShape 5"/>
          <p:cNvSpPr/>
          <p:nvPr/>
        </p:nvSpPr>
        <p:spPr>
          <a:xfrm>
            <a:off x="597960" y="552960"/>
            <a:ext cx="3706200" cy="78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57240" rIns="57240" tIns="38160" bIns="38160" anchor="ctr"/>
          <a:p>
            <a:pPr>
              <a:lnSpc>
                <a:spcPct val="90000"/>
              </a:lnSpc>
              <a:spcAft>
                <a:spcPts val="1049"/>
              </a:spcAft>
            </a:pPr>
            <a:r>
              <a:rPr b="0" lang="hu-HU" sz="3000" spc="-1" strike="noStrike">
                <a:solidFill>
                  <a:srgbClr val="161e29"/>
                </a:solidFill>
                <a:latin typeface="Arial"/>
              </a:rPr>
              <a:t>Publikációs rendszer </a:t>
            </a:r>
            <a:endParaRPr b="0" lang="hu-HU" sz="3000" spc="-1" strike="noStrike">
              <a:latin typeface="Arial"/>
            </a:endParaRPr>
          </a:p>
        </p:txBody>
      </p:sp>
      <p:sp>
        <p:nvSpPr>
          <p:cNvPr id="539" name="CustomShape 6"/>
          <p:cNvSpPr/>
          <p:nvPr/>
        </p:nvSpPr>
        <p:spPr>
          <a:xfrm>
            <a:off x="597960" y="2134800"/>
            <a:ext cx="271800" cy="271800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extrusionH="12700" z="190500" prstMaterial="plastic">
            <a:bevelT w="50800" h="50800"/>
          </a:sp3d>
        </p:spPr>
        <p:style>
          <a:lnRef idx="1"/>
          <a:fillRef idx="0"/>
          <a:effectRef idx="2"/>
          <a:fontRef idx="minor"/>
        </p:style>
      </p:sp>
      <p:sp>
        <p:nvSpPr>
          <p:cNvPr id="540" name="CustomShape 7"/>
          <p:cNvSpPr/>
          <p:nvPr/>
        </p:nvSpPr>
        <p:spPr>
          <a:xfrm>
            <a:off x="857160" y="1953720"/>
            <a:ext cx="3447000" cy="63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9720" rIns="99720" tIns="99720" bIns="99720" anchor="ctr"/>
          <a:p>
            <a:pPr>
              <a:lnSpc>
                <a:spcPct val="90000"/>
              </a:lnSpc>
              <a:spcAft>
                <a:spcPts val="490"/>
              </a:spcAft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Naprakész információk biztosítása </a:t>
            </a:r>
            <a:endParaRPr b="0" lang="hu-HU" sz="1400" spc="-1" strike="noStrike">
              <a:latin typeface="Arial"/>
            </a:endParaRPr>
          </a:p>
        </p:txBody>
      </p:sp>
      <p:sp>
        <p:nvSpPr>
          <p:cNvPr id="541" name="CustomShape 8"/>
          <p:cNvSpPr/>
          <p:nvPr/>
        </p:nvSpPr>
        <p:spPr>
          <a:xfrm>
            <a:off x="597960" y="2769480"/>
            <a:ext cx="271800" cy="271800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extrusionH="12700" z="190500" prstMaterial="plastic">
            <a:bevelT w="50800" h="50800"/>
          </a:sp3d>
        </p:spPr>
        <p:style>
          <a:lnRef idx="1"/>
          <a:fillRef idx="0"/>
          <a:effectRef idx="2"/>
          <a:fontRef idx="minor"/>
        </p:style>
      </p:sp>
      <p:sp>
        <p:nvSpPr>
          <p:cNvPr id="542" name="CustomShape 9"/>
          <p:cNvSpPr/>
          <p:nvPr/>
        </p:nvSpPr>
        <p:spPr>
          <a:xfrm>
            <a:off x="857160" y="2588400"/>
            <a:ext cx="3447000" cy="63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9720" rIns="99720" tIns="99720" bIns="99720" anchor="ctr"/>
          <a:p>
            <a:pPr>
              <a:lnSpc>
                <a:spcPct val="90000"/>
              </a:lnSpc>
              <a:spcAft>
                <a:spcPts val="490"/>
              </a:spcAft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A publikációs eredmények közzététele</a:t>
            </a:r>
            <a:endParaRPr b="0" lang="hu-HU" sz="1400" spc="-1" strike="noStrike">
              <a:latin typeface="Arial"/>
            </a:endParaRPr>
          </a:p>
        </p:txBody>
      </p:sp>
      <p:sp>
        <p:nvSpPr>
          <p:cNvPr id="543" name="CustomShape 10"/>
          <p:cNvSpPr/>
          <p:nvPr/>
        </p:nvSpPr>
        <p:spPr>
          <a:xfrm>
            <a:off x="597960" y="3404520"/>
            <a:ext cx="271800" cy="271800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extrusionH="12700" z="190500" prstMaterial="plastic">
            <a:bevelT w="50800" h="50800"/>
          </a:sp3d>
        </p:spPr>
        <p:style>
          <a:lnRef idx="1"/>
          <a:fillRef idx="0"/>
          <a:effectRef idx="2"/>
          <a:fontRef idx="minor"/>
        </p:style>
      </p:sp>
      <p:sp>
        <p:nvSpPr>
          <p:cNvPr id="544" name="CustomShape 11"/>
          <p:cNvSpPr/>
          <p:nvPr/>
        </p:nvSpPr>
        <p:spPr>
          <a:xfrm>
            <a:off x="857160" y="3223080"/>
            <a:ext cx="3447000" cy="63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9720" rIns="99720" tIns="99720" bIns="99720" anchor="ctr"/>
          <a:p>
            <a:pPr>
              <a:lnSpc>
                <a:spcPct val="90000"/>
              </a:lnSpc>
              <a:spcAft>
                <a:spcPts val="490"/>
              </a:spcAft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A műholdas mérőrendszerrel történő kommunikáció kialakítása</a:t>
            </a:r>
            <a:endParaRPr b="0" lang="hu-HU" sz="1400" spc="-1" strike="noStrike">
              <a:latin typeface="Arial"/>
            </a:endParaRPr>
          </a:p>
        </p:txBody>
      </p:sp>
      <p:sp>
        <p:nvSpPr>
          <p:cNvPr id="545" name="CustomShape 12"/>
          <p:cNvSpPr/>
          <p:nvPr/>
        </p:nvSpPr>
        <p:spPr>
          <a:xfrm>
            <a:off x="597960" y="4039200"/>
            <a:ext cx="271800" cy="271800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extrusionH="12700" z="190500" prstMaterial="plastic">
            <a:bevelT w="50800" h="50800"/>
          </a:sp3d>
        </p:spPr>
        <p:style>
          <a:lnRef idx="1"/>
          <a:fillRef idx="0"/>
          <a:effectRef idx="2"/>
          <a:fontRef idx="minor"/>
        </p:style>
      </p:sp>
      <p:sp>
        <p:nvSpPr>
          <p:cNvPr id="546" name="CustomShape 13"/>
          <p:cNvSpPr/>
          <p:nvPr/>
        </p:nvSpPr>
        <p:spPr>
          <a:xfrm>
            <a:off x="857160" y="3857760"/>
            <a:ext cx="3447000" cy="63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9720" rIns="99720" tIns="99720" bIns="99720" anchor="ctr"/>
          <a:p>
            <a:pPr>
              <a:lnSpc>
                <a:spcPct val="90000"/>
              </a:lnSpc>
              <a:spcAft>
                <a:spcPts val="490"/>
              </a:spcAft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A mérési eredményfájlok, jegyzőkönyvek  beolvasása, eltárolása</a:t>
            </a:r>
            <a:endParaRPr b="0" lang="hu-HU" sz="1400" spc="-1" strike="noStrike">
              <a:latin typeface="Arial"/>
            </a:endParaRPr>
          </a:p>
        </p:txBody>
      </p:sp>
      <p:pic>
        <p:nvPicPr>
          <p:cNvPr id="547" name="Kép 9" descr=""/>
          <p:cNvPicPr/>
          <p:nvPr/>
        </p:nvPicPr>
        <p:blipFill>
          <a:blip r:embed="rId1"/>
          <a:srcRect l="35120" t="17318" r="26766" b="14217"/>
          <a:stretch/>
        </p:blipFill>
        <p:spPr>
          <a:xfrm>
            <a:off x="6974280" y="552960"/>
            <a:ext cx="4905000" cy="617904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extShape 1"/>
          <p:cNvSpPr txBox="1"/>
          <p:nvPr/>
        </p:nvSpPr>
        <p:spPr>
          <a:xfrm>
            <a:off x="1211040" y="4292280"/>
            <a:ext cx="6072120" cy="567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b="1" lang="hu-HU" sz="3600" spc="-1" strike="noStrike">
                <a:solidFill>
                  <a:srgbClr val="ffffff"/>
                </a:solidFill>
                <a:latin typeface="Titillium Web SemiBold"/>
              </a:rPr>
              <a:t>Az NMHH mérőszolgálata</a:t>
            </a:r>
            <a:endParaRPr b="0" lang="hu-HU" sz="36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368" name="TextShape 2"/>
          <p:cNvSpPr txBox="1"/>
          <p:nvPr/>
        </p:nvSpPr>
        <p:spPr>
          <a:xfrm>
            <a:off x="1211400" y="5038560"/>
            <a:ext cx="6071760" cy="526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369" name="CustomShape 3"/>
          <p:cNvSpPr/>
          <p:nvPr/>
        </p:nvSpPr>
        <p:spPr>
          <a:xfrm>
            <a:off x="1625760" y="434160"/>
            <a:ext cx="8940600" cy="227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br/>
            <a:r>
              <a:rPr b="1" lang="hu-HU" sz="2000" spc="-1" strike="noStrike">
                <a:solidFill>
                  <a:srgbClr val="002060"/>
                </a:solidFill>
                <a:latin typeface="Titillium Web SemiBold"/>
              </a:rPr>
              <a:t>„</a:t>
            </a:r>
            <a:r>
              <a:rPr b="1" lang="hu-HU" sz="2000" spc="-1" strike="noStrike">
                <a:solidFill>
                  <a:srgbClr val="002060"/>
                </a:solidFill>
                <a:latin typeface="Titillium Web SemiBold"/>
              </a:rPr>
              <a:t>A hírközlés védelme, a frekvenciahasználat hatékonysága és káros zavarástól való mentessége, valamint az elektromágneses összeférhetőség (EMC) biztosítása céljából a Hivatal rádiómérő és rádió-zavarelhárító szolgálatot tart fenn.”</a:t>
            </a:r>
            <a:endParaRPr b="0" lang="hu-HU" sz="2000" spc="-1" strike="noStrike">
              <a:latin typeface="Arial"/>
            </a:endParaRPr>
          </a:p>
        </p:txBody>
      </p:sp>
      <p:sp>
        <p:nvSpPr>
          <p:cNvPr id="370" name="CustomShape 4"/>
          <p:cNvSpPr/>
          <p:nvPr/>
        </p:nvSpPr>
        <p:spPr>
          <a:xfrm>
            <a:off x="1217520" y="2449080"/>
            <a:ext cx="9756360" cy="47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i="1" lang="hu-HU" sz="1200" spc="-1" strike="noStrike">
                <a:solidFill>
                  <a:srgbClr val="002060"/>
                </a:solidFill>
                <a:latin typeface="Lato Light"/>
                <a:ea typeface="Lato Light"/>
              </a:rPr>
              <a:t>Az elektronikus hírközlésről szóló 2003. évi C. törvény</a:t>
            </a:r>
            <a:endParaRPr b="0" lang="hu-HU" sz="12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Kép 18" descr=""/>
          <p:cNvPicPr/>
          <p:nvPr/>
        </p:nvPicPr>
        <p:blipFill>
          <a:blip r:embed="rId1"/>
          <a:srcRect l="0" t="42903" r="38818" b="0"/>
          <a:stretch/>
        </p:blipFill>
        <p:spPr>
          <a:xfrm>
            <a:off x="5974560" y="1021320"/>
            <a:ext cx="5709240" cy="5701680"/>
          </a:xfrm>
          <a:prstGeom prst="rect">
            <a:avLst/>
          </a:prstGeom>
          <a:ln>
            <a:noFill/>
          </a:ln>
        </p:spPr>
      </p:pic>
      <p:pic>
        <p:nvPicPr>
          <p:cNvPr id="549" name="Kép 12" descr=""/>
          <p:cNvPicPr/>
          <p:nvPr/>
        </p:nvPicPr>
        <p:blipFill>
          <a:blip r:embed="rId2"/>
          <a:srcRect l="0" t="42903" r="38899" b="0"/>
          <a:stretch/>
        </p:blipFill>
        <p:spPr>
          <a:xfrm>
            <a:off x="118440" y="1065240"/>
            <a:ext cx="5701320" cy="5701680"/>
          </a:xfrm>
          <a:prstGeom prst="rect">
            <a:avLst/>
          </a:prstGeom>
          <a:ln>
            <a:noFill/>
          </a:ln>
        </p:spPr>
      </p:pic>
      <p:sp>
        <p:nvSpPr>
          <p:cNvPr id="550" name="TextShape 1"/>
          <p:cNvSpPr txBox="1"/>
          <p:nvPr/>
        </p:nvSpPr>
        <p:spPr>
          <a:xfrm>
            <a:off x="821160" y="10944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hu-HU" sz="1000" spc="-1" strike="noStrike">
                <a:solidFill>
                  <a:srgbClr val="161e29"/>
                </a:solidFill>
                <a:latin typeface="Titillium Web SemiBold"/>
              </a:rPr>
              <a:t>Műholdas szolgáltatások mérése - Követelmények</a:t>
            </a:r>
            <a:endParaRPr b="0" lang="hu-HU" sz="1000" spc="-1" strike="noStrike">
              <a:latin typeface="Times New Roman"/>
            </a:endParaRPr>
          </a:p>
        </p:txBody>
      </p:sp>
      <p:sp>
        <p:nvSpPr>
          <p:cNvPr id="551" name="TextShape 2"/>
          <p:cNvSpPr txBox="1"/>
          <p:nvPr/>
        </p:nvSpPr>
        <p:spPr>
          <a:xfrm>
            <a:off x="9136440" y="10944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r">
              <a:lnSpc>
                <a:spcPct val="100000"/>
              </a:lnSpc>
            </a:pPr>
            <a:fld id="{0234CEA9-2511-4731-9411-EAE7EF2DB864}" type="slidenum">
              <a:rPr b="1" lang="hu-HU" sz="1000" spc="-1" strike="noStrike">
                <a:solidFill>
                  <a:srgbClr val="161e29"/>
                </a:solidFill>
                <a:latin typeface="Titillium Web SemiBold"/>
              </a:rPr>
              <a:t>&lt;number&gt;</a:t>
            </a:fld>
            <a:endParaRPr b="0" lang="hu-HU" sz="1000" spc="-1" strike="noStrike">
              <a:latin typeface="Times New Roman"/>
            </a:endParaRPr>
          </a:p>
        </p:txBody>
      </p:sp>
      <p:sp>
        <p:nvSpPr>
          <p:cNvPr id="552" name="TextShape 3"/>
          <p:cNvSpPr txBox="1"/>
          <p:nvPr/>
        </p:nvSpPr>
        <p:spPr>
          <a:xfrm>
            <a:off x="3030840" y="548280"/>
            <a:ext cx="10189800" cy="550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ts val="1376"/>
              </a:lnSpc>
            </a:pPr>
            <a:r>
              <a:rPr b="1" lang="hu-HU" sz="3200" spc="-1" strike="noStrike">
                <a:solidFill>
                  <a:srgbClr val="161e29"/>
                </a:solidFill>
                <a:latin typeface="Titillium Web SemiBold"/>
              </a:rPr>
              <a:t>Egy műholdas szakrendszer létrehozása…</a:t>
            </a:r>
            <a:endParaRPr b="0" lang="hu-HU" sz="3200" spc="-1" strike="noStrike">
              <a:solidFill>
                <a:srgbClr val="161e29"/>
              </a:solidFill>
              <a:latin typeface="Arial"/>
            </a:endParaRPr>
          </a:p>
        </p:txBody>
      </p:sp>
      <p:pic>
        <p:nvPicPr>
          <p:cNvPr id="553" name="Kép 3" descr=""/>
          <p:cNvPicPr/>
          <p:nvPr/>
        </p:nvPicPr>
        <p:blipFill>
          <a:blip r:embed="rId3"/>
          <a:stretch/>
        </p:blipFill>
        <p:spPr>
          <a:xfrm>
            <a:off x="50760" y="474840"/>
            <a:ext cx="10058040" cy="5031360"/>
          </a:xfrm>
          <a:prstGeom prst="rect">
            <a:avLst/>
          </a:prstGeom>
          <a:ln>
            <a:noFill/>
          </a:ln>
        </p:spPr>
      </p:pic>
      <p:pic>
        <p:nvPicPr>
          <p:cNvPr id="554" name="Kép 5" descr=""/>
          <p:cNvPicPr/>
          <p:nvPr/>
        </p:nvPicPr>
        <p:blipFill>
          <a:blip r:embed="rId4"/>
          <a:stretch/>
        </p:blipFill>
        <p:spPr>
          <a:xfrm>
            <a:off x="5096520" y="389160"/>
            <a:ext cx="6782760" cy="6219000"/>
          </a:xfrm>
          <a:prstGeom prst="rect">
            <a:avLst/>
          </a:prstGeom>
          <a:ln>
            <a:noFill/>
          </a:ln>
        </p:spPr>
      </p:pic>
      <p:pic>
        <p:nvPicPr>
          <p:cNvPr id="555" name="Kép 6" descr=""/>
          <p:cNvPicPr/>
          <p:nvPr/>
        </p:nvPicPr>
        <p:blipFill>
          <a:blip r:embed="rId5"/>
          <a:stretch/>
        </p:blipFill>
        <p:spPr>
          <a:xfrm>
            <a:off x="2919960" y="389160"/>
            <a:ext cx="5902560" cy="6316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3" dur="indefinite" restart="never" nodeType="tmRoot">
          <p:childTnLst>
            <p:seq>
              <p:cTn id="124" dur="indefinite" nodeType="mainSeq"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9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2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nodeType="withEffect" fill="hold" presetClass="entr" presetID="10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5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nodeType="withEffect" fill="hold" presetClass="entr" presetID="10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8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nodeType="withEffect" fill="hold" presetClass="entr" presetID="10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1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TextShape 1"/>
          <p:cNvSpPr txBox="1"/>
          <p:nvPr/>
        </p:nvSpPr>
        <p:spPr>
          <a:xfrm>
            <a:off x="1211040" y="4292280"/>
            <a:ext cx="6599160" cy="567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b="1" lang="hu-HU" sz="3600" spc="-1" strike="noStrike">
                <a:solidFill>
                  <a:srgbClr val="ffffff"/>
                </a:solidFill>
                <a:latin typeface="Titillium Web SemiBold"/>
              </a:rPr>
              <a:t>Mérőfunkciók és monitorozott paraméterek</a:t>
            </a:r>
            <a:endParaRPr b="0" lang="hu-HU" sz="36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557" name="TextShape 2"/>
          <p:cNvSpPr txBox="1"/>
          <p:nvPr/>
        </p:nvSpPr>
        <p:spPr>
          <a:xfrm>
            <a:off x="1211400" y="5038560"/>
            <a:ext cx="6071760" cy="526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TextShape 1"/>
          <p:cNvSpPr txBox="1"/>
          <p:nvPr/>
        </p:nvSpPr>
        <p:spPr>
          <a:xfrm>
            <a:off x="821160" y="10944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hu-HU" sz="1000" spc="-1" strike="noStrike">
                <a:solidFill>
                  <a:srgbClr val="161e29"/>
                </a:solidFill>
                <a:latin typeface="Titillium Web SemiBold"/>
              </a:rPr>
              <a:t>Műholdas szolgáltatások mérése - Mérési képességeink</a:t>
            </a:r>
            <a:endParaRPr b="0" lang="hu-HU" sz="1000" spc="-1" strike="noStrike">
              <a:latin typeface="Times New Roman"/>
            </a:endParaRPr>
          </a:p>
        </p:txBody>
      </p:sp>
      <p:sp>
        <p:nvSpPr>
          <p:cNvPr id="559" name="TextShape 2"/>
          <p:cNvSpPr txBox="1"/>
          <p:nvPr/>
        </p:nvSpPr>
        <p:spPr>
          <a:xfrm>
            <a:off x="9136440" y="10944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r">
              <a:lnSpc>
                <a:spcPct val="100000"/>
              </a:lnSpc>
            </a:pPr>
            <a:fld id="{3DF0C278-6ADD-4319-8919-26B64D9B7A42}" type="slidenum">
              <a:rPr b="1" lang="hu-HU" sz="1000" spc="-1" strike="noStrike">
                <a:solidFill>
                  <a:srgbClr val="161e29"/>
                </a:solidFill>
                <a:latin typeface="Titillium Web SemiBold"/>
              </a:rPr>
              <a:t>&lt;number&gt;</a:t>
            </a:fld>
            <a:endParaRPr b="0" lang="hu-HU" sz="1000" spc="-1" strike="noStrike">
              <a:latin typeface="Times New Roman"/>
            </a:endParaRPr>
          </a:p>
        </p:txBody>
      </p:sp>
      <p:sp>
        <p:nvSpPr>
          <p:cNvPr id="560" name="CustomShape 3"/>
          <p:cNvSpPr/>
          <p:nvPr/>
        </p:nvSpPr>
        <p:spPr>
          <a:xfrm>
            <a:off x="349560" y="1520280"/>
            <a:ext cx="5582520" cy="1744200"/>
          </a:xfrm>
          <a:prstGeom prst="rect">
            <a:avLst/>
          </a:prstGeom>
          <a:solidFill>
            <a:schemeClr val="accent3">
              <a:alpha val="4000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1"/>
          <a:fillRef idx="0"/>
          <a:effectRef idx="0"/>
          <a:fontRef idx="minor"/>
        </p:style>
        <p:txBody>
          <a:bodyPr lIns="1181880" rIns="68760" tIns="68760" bIns="68760"/>
          <a:p>
            <a:pPr>
              <a:lnSpc>
                <a:spcPct val="90000"/>
              </a:lnSpc>
              <a:spcAft>
                <a:spcPts val="629"/>
              </a:spcAft>
            </a:pPr>
            <a:r>
              <a:rPr b="1" lang="hu-HU" sz="1800" spc="-1" strike="noStrike">
                <a:solidFill>
                  <a:srgbClr val="161e29"/>
                </a:solidFill>
                <a:latin typeface="Arial"/>
              </a:rPr>
              <a:t>Minőségi célértékek vizsgálata </a:t>
            </a:r>
            <a:endParaRPr b="0" lang="hu-HU" sz="1800" spc="-1" strike="noStrike">
              <a:latin typeface="Arial"/>
            </a:endParaRPr>
          </a:p>
          <a:p>
            <a:pPr lvl="1" marL="114480" indent="-114120">
              <a:lnSpc>
                <a:spcPct val="90000"/>
              </a:lnSpc>
              <a:spcAft>
                <a:spcPts val="210"/>
              </a:spcAft>
              <a:buClr>
                <a:srgbClr val="161e29"/>
              </a:buClr>
              <a:buFont typeface="Symbol" charset="2"/>
              <a:buChar char=""/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Modulációs hibaarány (MER)</a:t>
            </a:r>
            <a:endParaRPr b="0" lang="hu-HU" sz="1400" spc="-1" strike="noStrike">
              <a:latin typeface="Arial"/>
            </a:endParaRPr>
          </a:p>
          <a:p>
            <a:pPr lvl="1" marL="114480" indent="-114120">
              <a:lnSpc>
                <a:spcPct val="90000"/>
              </a:lnSpc>
              <a:spcAft>
                <a:spcPts val="210"/>
              </a:spcAft>
              <a:buClr>
                <a:srgbClr val="161e29"/>
              </a:buClr>
              <a:buFont typeface="Symbol" charset="2"/>
              <a:buChar char=""/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Bithibaarány (BER)</a:t>
            </a:r>
            <a:endParaRPr b="0" lang="hu-HU" sz="1400" spc="-1" strike="noStrike">
              <a:latin typeface="Arial"/>
            </a:endParaRPr>
          </a:p>
          <a:p>
            <a:pPr lvl="1" marL="114480" indent="-114120">
              <a:lnSpc>
                <a:spcPct val="90000"/>
              </a:lnSpc>
              <a:spcAft>
                <a:spcPts val="210"/>
              </a:spcAft>
              <a:buClr>
                <a:srgbClr val="161e29"/>
              </a:buClr>
              <a:buFont typeface="Symbol" charset="2"/>
              <a:buChar char=""/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Jel-zaj viszony (SNR)</a:t>
            </a:r>
            <a:endParaRPr b="0" lang="hu-HU" sz="1400" spc="-1" strike="noStrike">
              <a:latin typeface="Arial"/>
            </a:endParaRPr>
          </a:p>
          <a:p>
            <a:pPr lvl="1" marL="114480" indent="-114120">
              <a:lnSpc>
                <a:spcPct val="90000"/>
              </a:lnSpc>
              <a:spcAft>
                <a:spcPts val="210"/>
              </a:spcAft>
              <a:buClr>
                <a:srgbClr val="161e29"/>
              </a:buClr>
              <a:buFont typeface="Symbol" charset="2"/>
              <a:buChar char=""/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Vivő-zaj viszony (CNR)</a:t>
            </a:r>
            <a:endParaRPr b="0" lang="hu-HU" sz="1400" spc="-1" strike="noStrike">
              <a:latin typeface="Arial"/>
            </a:endParaRPr>
          </a:p>
          <a:p>
            <a:pPr lvl="1" marL="114480" indent="-114120">
              <a:lnSpc>
                <a:spcPct val="90000"/>
              </a:lnSpc>
              <a:spcAft>
                <a:spcPts val="210"/>
              </a:spcAft>
              <a:buClr>
                <a:srgbClr val="161e29"/>
              </a:buClr>
              <a:buFont typeface="Symbol" charset="2"/>
              <a:buChar char=""/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Konstellációs vizsgálat</a:t>
            </a:r>
            <a:endParaRPr b="0" lang="hu-HU" sz="1400" spc="-1" strike="noStrike">
              <a:latin typeface="Arial"/>
            </a:endParaRPr>
          </a:p>
          <a:p>
            <a:pPr lvl="1" marL="114480" indent="-114120">
              <a:lnSpc>
                <a:spcPct val="90000"/>
              </a:lnSpc>
              <a:spcAft>
                <a:spcPts val="210"/>
              </a:spcAft>
              <a:buClr>
                <a:srgbClr val="161e29"/>
              </a:buClr>
              <a:buFont typeface="Symbol" charset="2"/>
              <a:buChar char=""/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…</a:t>
            </a:r>
            <a:endParaRPr b="0" lang="hu-HU" sz="1400" spc="-1" strike="noStrike">
              <a:latin typeface="Arial"/>
            </a:endParaRPr>
          </a:p>
        </p:txBody>
      </p:sp>
      <p:sp>
        <p:nvSpPr>
          <p:cNvPr id="561" name="CustomShape 4"/>
          <p:cNvSpPr/>
          <p:nvPr/>
        </p:nvSpPr>
        <p:spPr>
          <a:xfrm>
            <a:off x="117000" y="1268280"/>
            <a:ext cx="1220760" cy="1831680"/>
          </a:xfrm>
          <a:prstGeom prst="rect">
            <a:avLst/>
          </a:prstGeom>
          <a:blipFill>
            <a:blip r:embed="rId1"/>
            <a:stretch>
              <a:fillRect l="-15992" t="0" r="-15992" b="0"/>
            </a:stretch>
          </a:blipFill>
          <a:ln>
            <a:noFill/>
          </a:ln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p:spPr>
        <p:style>
          <a:lnRef idx="0"/>
          <a:fillRef idx="0"/>
          <a:effectRef idx="3"/>
          <a:fontRef idx="minor"/>
        </p:style>
      </p:sp>
      <p:sp>
        <p:nvSpPr>
          <p:cNvPr id="562" name="CustomShape 5"/>
          <p:cNvSpPr/>
          <p:nvPr/>
        </p:nvSpPr>
        <p:spPr>
          <a:xfrm>
            <a:off x="6458040" y="1520280"/>
            <a:ext cx="5582520" cy="1744200"/>
          </a:xfrm>
          <a:prstGeom prst="rect">
            <a:avLst/>
          </a:prstGeom>
          <a:solidFill>
            <a:srgbClr val="d4e3a9">
              <a:alpha val="40000"/>
            </a:srgb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1"/>
          <a:fillRef idx="0"/>
          <a:effectRef idx="0"/>
          <a:fontRef idx="minor"/>
        </p:style>
        <p:txBody>
          <a:bodyPr lIns="1181880" rIns="68760" tIns="68760" bIns="68760"/>
          <a:p>
            <a:pPr>
              <a:lnSpc>
                <a:spcPct val="90000"/>
              </a:lnSpc>
              <a:spcAft>
                <a:spcPts val="629"/>
              </a:spcAft>
            </a:pPr>
            <a:r>
              <a:rPr b="1" lang="hu-HU" sz="1800" spc="-1" strike="noStrike">
                <a:solidFill>
                  <a:srgbClr val="161e29"/>
                </a:solidFill>
                <a:latin typeface="Arial"/>
              </a:rPr>
              <a:t>Transport Stream analízis</a:t>
            </a:r>
            <a:endParaRPr b="0" lang="hu-HU" sz="1800" spc="-1" strike="noStrike">
              <a:latin typeface="Arial"/>
            </a:endParaRPr>
          </a:p>
          <a:p>
            <a:pPr lvl="1" marL="114480" indent="-114120">
              <a:lnSpc>
                <a:spcPct val="90000"/>
              </a:lnSpc>
              <a:spcAft>
                <a:spcPts val="210"/>
              </a:spcAft>
              <a:buClr>
                <a:srgbClr val="161e29"/>
              </a:buClr>
              <a:buFont typeface="Symbol" charset="2"/>
              <a:buChar char=""/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Elemi adatfolyam (Elementary Stream)</a:t>
            </a:r>
            <a:endParaRPr b="0" lang="hu-HU" sz="1400" spc="-1" strike="noStrike">
              <a:latin typeface="Arial"/>
            </a:endParaRPr>
          </a:p>
          <a:p>
            <a:pPr lvl="1" marL="114480" indent="-114120">
              <a:lnSpc>
                <a:spcPct val="90000"/>
              </a:lnSpc>
              <a:spcAft>
                <a:spcPts val="210"/>
              </a:spcAft>
              <a:buClr>
                <a:srgbClr val="161e29"/>
              </a:buClr>
              <a:buFont typeface="Symbol" charset="2"/>
              <a:buChar char=""/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Csomagolt elemi adatfolyam (Packetized Elementary Stream )</a:t>
            </a:r>
            <a:endParaRPr b="0" lang="hu-HU" sz="1400" spc="-1" strike="noStrike">
              <a:latin typeface="Arial"/>
            </a:endParaRPr>
          </a:p>
          <a:p>
            <a:pPr lvl="1" marL="114480" indent="-114120">
              <a:lnSpc>
                <a:spcPct val="90000"/>
              </a:lnSpc>
              <a:spcAft>
                <a:spcPts val="210"/>
              </a:spcAft>
              <a:buClr>
                <a:srgbClr val="161e29"/>
              </a:buClr>
              <a:buFont typeface="Symbol" charset="2"/>
              <a:buChar char=""/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Program adatfolyam (Program Stream)</a:t>
            </a:r>
            <a:endParaRPr b="0" lang="hu-HU" sz="1400" spc="-1" strike="noStrike">
              <a:latin typeface="Arial"/>
            </a:endParaRPr>
          </a:p>
          <a:p>
            <a:pPr lvl="1" marL="114480" indent="-114120">
              <a:lnSpc>
                <a:spcPct val="90000"/>
              </a:lnSpc>
              <a:spcAft>
                <a:spcPts val="210"/>
              </a:spcAft>
              <a:buClr>
                <a:srgbClr val="161e29"/>
              </a:buClr>
              <a:buFont typeface="Symbol" charset="2"/>
              <a:buChar char=""/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Átviteli adatfolyam (Transport Stream) </a:t>
            </a:r>
            <a:endParaRPr b="0" lang="hu-HU" sz="1400" spc="-1" strike="noStrike">
              <a:latin typeface="Arial"/>
            </a:endParaRPr>
          </a:p>
        </p:txBody>
      </p:sp>
      <p:sp>
        <p:nvSpPr>
          <p:cNvPr id="563" name="CustomShape 6"/>
          <p:cNvSpPr/>
          <p:nvPr/>
        </p:nvSpPr>
        <p:spPr>
          <a:xfrm>
            <a:off x="6225120" y="1268280"/>
            <a:ext cx="1220760" cy="1831680"/>
          </a:xfrm>
          <a:prstGeom prst="rect">
            <a:avLst/>
          </a:prstGeom>
          <a:blipFill>
            <a:blip r:embed="rId2"/>
            <a:stretch>
              <a:fillRect l="-22996" t="0" r="-22996" b="0"/>
            </a:stretch>
          </a:blipFill>
          <a:ln>
            <a:noFill/>
          </a:ln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p:spPr>
        <p:style>
          <a:lnRef idx="0"/>
          <a:fillRef idx="0"/>
          <a:effectRef idx="3"/>
          <a:fontRef idx="minor"/>
        </p:style>
      </p:sp>
      <p:sp>
        <p:nvSpPr>
          <p:cNvPr id="564" name="CustomShape 7"/>
          <p:cNvSpPr/>
          <p:nvPr/>
        </p:nvSpPr>
        <p:spPr>
          <a:xfrm>
            <a:off x="349560" y="3716640"/>
            <a:ext cx="5582520" cy="1744200"/>
          </a:xfrm>
          <a:prstGeom prst="rect">
            <a:avLst/>
          </a:prstGeom>
          <a:solidFill>
            <a:schemeClr val="accent6">
              <a:lumMod val="20000"/>
              <a:lumOff val="80000"/>
              <a:alpha val="4000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1"/>
          <a:fillRef idx="0"/>
          <a:effectRef idx="0"/>
          <a:fontRef idx="minor"/>
        </p:style>
        <p:txBody>
          <a:bodyPr lIns="1181880" rIns="68760" tIns="68760" bIns="68760"/>
          <a:p>
            <a:pPr>
              <a:lnSpc>
                <a:spcPct val="90000"/>
              </a:lnSpc>
              <a:spcAft>
                <a:spcPts val="629"/>
              </a:spcAft>
            </a:pPr>
            <a:r>
              <a:rPr b="1" lang="hu-HU" sz="1800" spc="-1" strike="noStrike">
                <a:solidFill>
                  <a:srgbClr val="161e29"/>
                </a:solidFill>
                <a:latin typeface="Arial"/>
              </a:rPr>
              <a:t>Transport Stream minőségének vizsgálata </a:t>
            </a:r>
            <a:endParaRPr b="0" lang="hu-HU" sz="1800" spc="-1" strike="noStrike">
              <a:latin typeface="Arial"/>
            </a:endParaRPr>
          </a:p>
          <a:p>
            <a:pPr lvl="1" marL="114480" indent="-114120">
              <a:lnSpc>
                <a:spcPct val="90000"/>
              </a:lnSpc>
              <a:spcAft>
                <a:spcPts val="210"/>
              </a:spcAft>
              <a:buClr>
                <a:srgbClr val="161e29"/>
              </a:buClr>
              <a:buFont typeface="Symbol" charset="2"/>
              <a:buChar char=""/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DVB ETR 290-es mérési útmutató alapján három prioritási szint szerinti mérés</a:t>
            </a:r>
            <a:endParaRPr b="0" lang="hu-HU" sz="1400" spc="-1" strike="noStrike">
              <a:latin typeface="Arial"/>
            </a:endParaRPr>
          </a:p>
        </p:txBody>
      </p:sp>
      <p:sp>
        <p:nvSpPr>
          <p:cNvPr id="565" name="CustomShape 8"/>
          <p:cNvSpPr/>
          <p:nvPr/>
        </p:nvSpPr>
        <p:spPr>
          <a:xfrm>
            <a:off x="117000" y="3464640"/>
            <a:ext cx="1220760" cy="1831680"/>
          </a:xfrm>
          <a:prstGeom prst="rect">
            <a:avLst/>
          </a:prstGeom>
          <a:blipFill>
            <a:blip r:embed="rId3"/>
            <a:stretch>
              <a:fillRect l="-33997" t="0" r="-33997" b="0"/>
            </a:stretch>
          </a:blipFill>
          <a:ln>
            <a:noFill/>
          </a:ln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p:spPr>
        <p:style>
          <a:lnRef idx="0"/>
          <a:fillRef idx="0"/>
          <a:effectRef idx="3"/>
          <a:fontRef idx="minor"/>
        </p:style>
      </p:sp>
      <p:sp>
        <p:nvSpPr>
          <p:cNvPr id="566" name="CustomShape 9"/>
          <p:cNvSpPr/>
          <p:nvPr/>
        </p:nvSpPr>
        <p:spPr>
          <a:xfrm>
            <a:off x="6458040" y="3716640"/>
            <a:ext cx="5582520" cy="1744200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1"/>
          <a:fillRef idx="0"/>
          <a:effectRef idx="0"/>
          <a:fontRef idx="minor"/>
        </p:style>
        <p:txBody>
          <a:bodyPr lIns="1181880" rIns="68760" tIns="68760" bIns="68760"/>
          <a:p>
            <a:pPr>
              <a:lnSpc>
                <a:spcPct val="90000"/>
              </a:lnSpc>
              <a:spcAft>
                <a:spcPts val="629"/>
              </a:spcAft>
            </a:pPr>
            <a:r>
              <a:rPr b="1" lang="hu-HU" sz="1800" spc="-1" strike="noStrike">
                <a:solidFill>
                  <a:srgbClr val="161e29"/>
                </a:solidFill>
                <a:latin typeface="Arial"/>
              </a:rPr>
              <a:t>ITU-T P.1201.2 képminőség</a:t>
            </a:r>
            <a:endParaRPr b="0" lang="hu-HU" sz="1800" spc="-1" strike="noStrike">
              <a:latin typeface="Arial"/>
            </a:endParaRPr>
          </a:p>
          <a:p>
            <a:pPr lvl="1" marL="114480" indent="-114120">
              <a:lnSpc>
                <a:spcPct val="90000"/>
              </a:lnSpc>
              <a:spcAft>
                <a:spcPts val="210"/>
              </a:spcAft>
              <a:buClr>
                <a:srgbClr val="161e29"/>
              </a:buClr>
              <a:buFont typeface="Symbol" charset="2"/>
              <a:buChar char=""/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ITU P.1201.2 ajánlás szerint</a:t>
            </a:r>
            <a:endParaRPr b="0" lang="hu-HU" sz="1400" spc="-1" strike="noStrike">
              <a:latin typeface="Arial"/>
            </a:endParaRPr>
          </a:p>
          <a:p>
            <a:pPr lvl="1" marL="114480" indent="-114120">
              <a:lnSpc>
                <a:spcPct val="90000"/>
              </a:lnSpc>
              <a:spcAft>
                <a:spcPts val="210"/>
              </a:spcAft>
              <a:buClr>
                <a:srgbClr val="161e29"/>
              </a:buClr>
              <a:buFont typeface="Symbol" charset="2"/>
              <a:buChar char=""/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QoE monitoring rendszerben alkalmazott minőségi mutatók alapján</a:t>
            </a:r>
            <a:endParaRPr b="0" lang="hu-HU" sz="1400" spc="-1" strike="noStrike">
              <a:latin typeface="Arial"/>
            </a:endParaRPr>
          </a:p>
          <a:p>
            <a:pPr lvl="1" marL="114480" indent="-114120">
              <a:lnSpc>
                <a:spcPct val="90000"/>
              </a:lnSpc>
              <a:spcAft>
                <a:spcPts val="210"/>
              </a:spcAft>
              <a:buClr>
                <a:srgbClr val="161e29"/>
              </a:buClr>
              <a:buFont typeface="Symbol" charset="2"/>
              <a:buChar char=""/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MOSA, MOSV, MOSAV QoE</a:t>
            </a:r>
            <a:endParaRPr b="0" lang="hu-HU" sz="1400" spc="-1" strike="noStrike">
              <a:latin typeface="Arial"/>
            </a:endParaRPr>
          </a:p>
        </p:txBody>
      </p:sp>
      <p:sp>
        <p:nvSpPr>
          <p:cNvPr id="567" name="CustomShape 10"/>
          <p:cNvSpPr/>
          <p:nvPr/>
        </p:nvSpPr>
        <p:spPr>
          <a:xfrm>
            <a:off x="6225120" y="3464640"/>
            <a:ext cx="1220760" cy="1831680"/>
          </a:xfrm>
          <a:prstGeom prst="rect">
            <a:avLst/>
          </a:prstGeom>
          <a:blipFill>
            <a:blip r:embed="rId4"/>
            <a:stretch>
              <a:fillRect l="-67997" t="0" r="-67997" b="0"/>
            </a:stretch>
          </a:blipFill>
          <a:ln>
            <a:noFill/>
          </a:ln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p:spPr>
        <p:style>
          <a:lnRef idx="0"/>
          <a:fillRef idx="0"/>
          <a:effectRef idx="3"/>
          <a:fontRef idx="minor"/>
        </p:style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TextShape 1"/>
          <p:cNvSpPr txBox="1"/>
          <p:nvPr/>
        </p:nvSpPr>
        <p:spPr>
          <a:xfrm>
            <a:off x="1211040" y="4292280"/>
            <a:ext cx="6724440" cy="567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b="1" lang="hu-HU" sz="3600" spc="-1" strike="noStrike">
                <a:solidFill>
                  <a:srgbClr val="ffffff"/>
                </a:solidFill>
                <a:latin typeface="Titillium Web SemiBold"/>
              </a:rPr>
              <a:t>Publikáció</a:t>
            </a:r>
            <a:endParaRPr b="0" lang="hu-HU" sz="36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569" name="TextShape 2"/>
          <p:cNvSpPr txBox="1"/>
          <p:nvPr/>
        </p:nvSpPr>
        <p:spPr>
          <a:xfrm>
            <a:off x="1211400" y="5038560"/>
            <a:ext cx="6071760" cy="526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TextShape 1"/>
          <p:cNvSpPr txBox="1"/>
          <p:nvPr/>
        </p:nvSpPr>
        <p:spPr>
          <a:xfrm>
            <a:off x="821160" y="10944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hu-HU" sz="1000" spc="-1" strike="noStrike">
                <a:solidFill>
                  <a:srgbClr val="161e29"/>
                </a:solidFill>
                <a:latin typeface="Titillium Web SemiBold"/>
              </a:rPr>
              <a:t>Műholdas szolgáltatások mérése - Publikáció</a:t>
            </a:r>
            <a:endParaRPr b="0" lang="hu-HU" sz="1000" spc="-1" strike="noStrike">
              <a:latin typeface="Times New Roman"/>
            </a:endParaRPr>
          </a:p>
        </p:txBody>
      </p:sp>
      <p:sp>
        <p:nvSpPr>
          <p:cNvPr id="571" name="TextShape 2"/>
          <p:cNvSpPr txBox="1"/>
          <p:nvPr/>
        </p:nvSpPr>
        <p:spPr>
          <a:xfrm>
            <a:off x="9136440" y="10944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r">
              <a:lnSpc>
                <a:spcPct val="100000"/>
              </a:lnSpc>
            </a:pPr>
            <a:fld id="{7DEFCBF8-836E-49F1-A9CC-6FA5D64F647D}" type="slidenum">
              <a:rPr b="1" lang="hu-HU" sz="1000" spc="-1" strike="noStrike">
                <a:solidFill>
                  <a:srgbClr val="161e29"/>
                </a:solidFill>
                <a:latin typeface="Titillium Web SemiBold"/>
              </a:rPr>
              <a:t>&lt;number&gt;</a:t>
            </a:fld>
            <a:endParaRPr b="0" lang="hu-HU" sz="1000" spc="-1" strike="noStrike">
              <a:latin typeface="Times New Roman"/>
            </a:endParaRPr>
          </a:p>
        </p:txBody>
      </p:sp>
      <p:pic>
        <p:nvPicPr>
          <p:cNvPr id="572" name="Picture 3" descr=""/>
          <p:cNvPicPr/>
          <p:nvPr/>
        </p:nvPicPr>
        <p:blipFill>
          <a:blip r:embed="rId1"/>
          <a:stretch/>
        </p:blipFill>
        <p:spPr>
          <a:xfrm>
            <a:off x="3191400" y="504000"/>
            <a:ext cx="5812920" cy="6221160"/>
          </a:xfrm>
          <a:prstGeom prst="rect">
            <a:avLst/>
          </a:prstGeom>
          <a:ln>
            <a:noFill/>
          </a:ln>
        </p:spPr>
      </p:pic>
      <p:pic>
        <p:nvPicPr>
          <p:cNvPr id="573" name="Picture 2" descr=""/>
          <p:cNvPicPr/>
          <p:nvPr/>
        </p:nvPicPr>
        <p:blipFill>
          <a:blip r:embed="rId2"/>
          <a:srcRect l="0" t="7609" r="0" b="29528"/>
          <a:stretch/>
        </p:blipFill>
        <p:spPr>
          <a:xfrm>
            <a:off x="626400" y="504000"/>
            <a:ext cx="10794600" cy="6222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2" dur="indefinite" restart="never" nodeType="tmRoot">
          <p:childTnLst>
            <p:seq>
              <p:cTn id="143" dur="indefinite" nodeType="mainSeq"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8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TextShape 1"/>
          <p:cNvSpPr txBox="1"/>
          <p:nvPr/>
        </p:nvSpPr>
        <p:spPr>
          <a:xfrm>
            <a:off x="1211040" y="3298320"/>
            <a:ext cx="6076440" cy="376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hu-HU" sz="1800" spc="-1" strike="noStrike">
                <a:solidFill>
                  <a:srgbClr val="ffffff"/>
                </a:solidFill>
                <a:latin typeface="Titillium Web Light"/>
                <a:ea typeface="Lato Light"/>
              </a:rPr>
              <a:t>Berecz Péter</a:t>
            </a:r>
            <a:endParaRPr b="0" lang="hu-HU" sz="1800" spc="-1" strike="noStrike">
              <a:solidFill>
                <a:srgbClr val="161e29"/>
              </a:solidFill>
              <a:latin typeface="Lato Light"/>
            </a:endParaRPr>
          </a:p>
        </p:txBody>
      </p:sp>
      <p:sp>
        <p:nvSpPr>
          <p:cNvPr id="575" name="TextShape 2"/>
          <p:cNvSpPr txBox="1"/>
          <p:nvPr/>
        </p:nvSpPr>
        <p:spPr>
          <a:xfrm>
            <a:off x="1216080" y="537696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hu-HU" sz="1000" spc="-1" strike="noStrike">
                <a:solidFill>
                  <a:srgbClr val="ffffff"/>
                </a:solidFill>
                <a:latin typeface="Titillium Web SemiBold"/>
              </a:rPr>
              <a:t>2019.04.11.</a:t>
            </a:r>
            <a:endParaRPr b="0" lang="hu-HU" sz="1000" spc="-1" strike="noStrike">
              <a:latin typeface="Times New Roman"/>
            </a:endParaRPr>
          </a:p>
        </p:txBody>
      </p:sp>
      <p:sp>
        <p:nvSpPr>
          <p:cNvPr id="576" name="TextShape 3"/>
          <p:cNvSpPr txBox="1"/>
          <p:nvPr/>
        </p:nvSpPr>
        <p:spPr>
          <a:xfrm>
            <a:off x="1211040" y="2582640"/>
            <a:ext cx="6072120" cy="567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b="0" lang="hu-HU" sz="1800" spc="-1" strike="noStrike">
              <a:solidFill>
                <a:srgbClr val="161e29"/>
              </a:solidFill>
              <a:latin typeface="Arial"/>
            </a:endParaRPr>
          </a:p>
        </p:txBody>
      </p:sp>
      <p:pic>
        <p:nvPicPr>
          <p:cNvPr id="577" name="Kép helye 14" descr=""/>
          <p:cNvPicPr/>
          <p:nvPr/>
        </p:nvPicPr>
        <p:blipFill>
          <a:blip r:embed="rId1"/>
          <a:srcRect l="2058" t="0" r="2058" b="0"/>
          <a:stretch/>
        </p:blipFill>
        <p:spPr>
          <a:xfrm>
            <a:off x="7409520" y="303840"/>
            <a:ext cx="4483800" cy="6264720"/>
          </a:xfrm>
          <a:prstGeom prst="rect">
            <a:avLst/>
          </a:prstGeom>
          <a:ln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extShape 1"/>
          <p:cNvSpPr txBox="1"/>
          <p:nvPr/>
        </p:nvSpPr>
        <p:spPr>
          <a:xfrm>
            <a:off x="821160" y="10944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hu-HU" sz="1000" spc="-1" strike="noStrike">
                <a:solidFill>
                  <a:srgbClr val="161e29"/>
                </a:solidFill>
                <a:latin typeface="Titillium Web SemiBold"/>
              </a:rPr>
              <a:t>Műholdas szolgáltatások mérése - Az NMHH mérőszolgálata</a:t>
            </a:r>
            <a:endParaRPr b="0" lang="hu-HU" sz="1000" spc="-1" strike="noStrike">
              <a:latin typeface="Times New Roman"/>
            </a:endParaRPr>
          </a:p>
        </p:txBody>
      </p:sp>
      <p:sp>
        <p:nvSpPr>
          <p:cNvPr id="372" name="TextShape 2"/>
          <p:cNvSpPr txBox="1"/>
          <p:nvPr/>
        </p:nvSpPr>
        <p:spPr>
          <a:xfrm>
            <a:off x="9136440" y="10944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r">
              <a:lnSpc>
                <a:spcPct val="100000"/>
              </a:lnSpc>
            </a:pPr>
            <a:fld id="{370CA227-3AC0-4909-BE4A-316C87F778A6}" type="slidenum">
              <a:rPr b="1" lang="hu-HU" sz="1000" spc="-1" strike="noStrike">
                <a:solidFill>
                  <a:srgbClr val="161e29"/>
                </a:solidFill>
                <a:latin typeface="Titillium Web SemiBold"/>
              </a:rPr>
              <a:t>&lt;number&gt;</a:t>
            </a:fld>
            <a:endParaRPr b="0" lang="hu-HU" sz="1000" spc="-1" strike="noStrike">
              <a:latin typeface="Times New Roman"/>
            </a:endParaRPr>
          </a:p>
        </p:txBody>
      </p:sp>
      <p:sp>
        <p:nvSpPr>
          <p:cNvPr id="373" name="TextShape 3"/>
          <p:cNvSpPr txBox="1"/>
          <p:nvPr/>
        </p:nvSpPr>
        <p:spPr>
          <a:xfrm>
            <a:off x="766800" y="565560"/>
            <a:ext cx="10189800" cy="1325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ts val="1376"/>
              </a:lnSpc>
            </a:pPr>
            <a:r>
              <a:rPr b="1" lang="hu-HU" sz="3200" spc="-1" strike="noStrike">
                <a:solidFill>
                  <a:srgbClr val="161e29"/>
                </a:solidFill>
                <a:latin typeface="Titillium Web SemiBold"/>
              </a:rPr>
              <a:t>Az NMHH mérőszolgálatának felépítése</a:t>
            </a:r>
            <a:endParaRPr b="0" lang="hu-HU" sz="32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374" name="CustomShape 4"/>
          <p:cNvSpPr/>
          <p:nvPr/>
        </p:nvSpPr>
        <p:spPr>
          <a:xfrm rot="2561400">
            <a:off x="4494600" y="5110920"/>
            <a:ext cx="754200" cy="46440"/>
          </a:xfrm>
          <a:custGeom>
            <a:avLst/>
            <a:gdLst/>
            <a:ahLst/>
            <a:rect l="l" t="t" r="r" b="b"/>
            <a:pathLst>
              <a:path w="754645" h="0">
                <a:moveTo>
                  <a:pt x="0" y="23378"/>
                </a:moveTo>
                <a:lnTo>
                  <a:pt x="754645" y="23378"/>
                </a:lnTo>
              </a:path>
            </a:pathLst>
          </a:custGeom>
          <a:noFill/>
          <a:ln>
            <a:solidFill>
              <a:schemeClr val="accent4"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prstMaterial="matte"/>
        </p:spPr>
        <p:style>
          <a:lnRef idx="2"/>
          <a:fillRef idx="0"/>
          <a:effectRef idx="0"/>
          <a:fontRef idx="minor"/>
        </p:style>
      </p:sp>
      <p:sp>
        <p:nvSpPr>
          <p:cNvPr id="375" name="CustomShape 5"/>
          <p:cNvSpPr/>
          <p:nvPr/>
        </p:nvSpPr>
        <p:spPr>
          <a:xfrm>
            <a:off x="4594680" y="4084200"/>
            <a:ext cx="838440" cy="46440"/>
          </a:xfrm>
          <a:custGeom>
            <a:avLst/>
            <a:gdLst/>
            <a:ahLst/>
            <a:rect l="l" t="t" r="r" b="b"/>
            <a:pathLst>
              <a:path w="838719" h="0">
                <a:moveTo>
                  <a:pt x="0" y="23378"/>
                </a:moveTo>
                <a:lnTo>
                  <a:pt x="838719" y="23378"/>
                </a:lnTo>
              </a:path>
            </a:pathLst>
          </a:custGeom>
          <a:noFill/>
          <a:ln>
            <a:solidFill>
              <a:schemeClr val="accent4"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prstMaterial="matte"/>
        </p:spPr>
        <p:style>
          <a:lnRef idx="2"/>
          <a:fillRef idx="0"/>
          <a:effectRef idx="0"/>
          <a:fontRef idx="minor"/>
        </p:style>
      </p:sp>
      <p:sp>
        <p:nvSpPr>
          <p:cNvPr id="376" name="CustomShape 6"/>
          <p:cNvSpPr/>
          <p:nvPr/>
        </p:nvSpPr>
        <p:spPr>
          <a:xfrm rot="19038600">
            <a:off x="4494600" y="3057120"/>
            <a:ext cx="754200" cy="46440"/>
          </a:xfrm>
          <a:custGeom>
            <a:avLst/>
            <a:gdLst/>
            <a:ahLst/>
            <a:rect l="l" t="t" r="r" b="b"/>
            <a:pathLst>
              <a:path w="754645" h="0">
                <a:moveTo>
                  <a:pt x="0" y="23378"/>
                </a:moveTo>
                <a:lnTo>
                  <a:pt x="754645" y="23378"/>
                </a:lnTo>
              </a:path>
            </a:pathLst>
          </a:custGeom>
          <a:noFill/>
          <a:ln>
            <a:solidFill>
              <a:schemeClr val="accent4"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prstMaterial="matte"/>
        </p:spPr>
        <p:style>
          <a:lnRef idx="2"/>
          <a:fillRef idx="0"/>
          <a:effectRef idx="0"/>
          <a:fontRef idx="minor"/>
        </p:style>
      </p:sp>
      <p:sp>
        <p:nvSpPr>
          <p:cNvPr id="377" name="CustomShape 7"/>
          <p:cNvSpPr/>
          <p:nvPr/>
        </p:nvSpPr>
        <p:spPr>
          <a:xfrm>
            <a:off x="2564280" y="2913120"/>
            <a:ext cx="2388240" cy="2388240"/>
          </a:xfrm>
          <a:prstGeom prst="ellipse">
            <a:avLst/>
          </a:prstGeom>
          <a:blipFill>
            <a:blip r:embed="rId1"/>
            <a:stretch>
              <a:fillRect l="-5999" t="0" r="-5999" b="0"/>
            </a:stretch>
          </a:blipFill>
          <a:ln>
            <a:noFill/>
          </a:ln>
          <a:scene3d>
            <a:camera prst="orthographicFront"/>
            <a:lightRig dir="t" rig="flat"/>
          </a:scene3d>
          <a:sp3d prstMaterial="plastic">
            <a:bevelT w="120900" h="88900"/>
            <a:bevelB prst="angle" w="88900" h="31750"/>
          </a:sp3d>
        </p:spPr>
        <p:style>
          <a:lnRef idx="0"/>
          <a:fillRef idx="0"/>
          <a:effectRef idx="2"/>
          <a:fontRef idx="minor"/>
        </p:style>
      </p:sp>
      <p:sp>
        <p:nvSpPr>
          <p:cNvPr id="378" name="CustomShape 8"/>
          <p:cNvSpPr/>
          <p:nvPr/>
        </p:nvSpPr>
        <p:spPr>
          <a:xfrm>
            <a:off x="4959360" y="1622160"/>
            <a:ext cx="1432800" cy="1432800"/>
          </a:xfrm>
          <a:prstGeom prst="ellipse">
            <a:avLst/>
          </a:prstGeom>
          <a:solidFill>
            <a:srgbClr val="323691"/>
          </a:solidFill>
          <a:ln>
            <a:noFill/>
          </a:ln>
          <a:scene3d>
            <a:camera prst="orthographicFront"/>
            <a:lightRig dir="t" rig="flat"/>
          </a:scene3d>
          <a:sp3d prstMaterial="plastic">
            <a:bevelT w="120900" h="88900"/>
            <a:bevelB prst="angle" w="88900" h="31750"/>
          </a:sp3d>
        </p:spPr>
        <p:style>
          <a:lnRef idx="0"/>
          <a:fillRef idx="0"/>
          <a:effectRef idx="2"/>
          <a:fontRef idx="minor"/>
        </p:style>
        <p:txBody>
          <a:bodyPr lIns="6480" rIns="6480" tIns="6480" bIns="6480" anchor="ctr"/>
          <a:p>
            <a:pPr algn="ctr">
              <a:lnSpc>
                <a:spcPct val="90000"/>
              </a:lnSpc>
              <a:spcAft>
                <a:spcPts val="349"/>
              </a:spcAft>
            </a:pPr>
            <a:r>
              <a:rPr b="0" lang="hu-HU" sz="1000" spc="-1" strike="noStrike">
                <a:solidFill>
                  <a:srgbClr val="ffffff"/>
                </a:solidFill>
                <a:latin typeface="Arial"/>
              </a:rPr>
              <a:t>Berendezés- és Szolgáltatásmérő Osztály</a:t>
            </a:r>
            <a:endParaRPr b="0" lang="hu-HU" sz="1000" spc="-1" strike="noStrike">
              <a:latin typeface="Arial"/>
            </a:endParaRPr>
          </a:p>
        </p:txBody>
      </p:sp>
      <p:sp>
        <p:nvSpPr>
          <p:cNvPr id="379" name="CustomShape 9"/>
          <p:cNvSpPr/>
          <p:nvPr/>
        </p:nvSpPr>
        <p:spPr>
          <a:xfrm>
            <a:off x="6535800" y="1622160"/>
            <a:ext cx="2149200" cy="1432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lvl="1" marL="114480" indent="-114120">
              <a:lnSpc>
                <a:spcPct val="90000"/>
              </a:lnSpc>
              <a:spcAft>
                <a:spcPts val="210"/>
              </a:spcAft>
              <a:buClr>
                <a:srgbClr val="161e29"/>
              </a:buClr>
              <a:buFont typeface="Symbol" charset="2"/>
              <a:buChar char=""/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Berendezés piacfelügyelet</a:t>
            </a:r>
            <a:endParaRPr b="0" lang="hu-HU" sz="1400" spc="-1" strike="noStrike">
              <a:latin typeface="Arial"/>
            </a:endParaRPr>
          </a:p>
          <a:p>
            <a:pPr lvl="1" marL="114480" indent="-114120">
              <a:lnSpc>
                <a:spcPct val="90000"/>
              </a:lnSpc>
              <a:spcAft>
                <a:spcPts val="210"/>
              </a:spcAft>
              <a:buClr>
                <a:srgbClr val="161e29"/>
              </a:buClr>
              <a:buFont typeface="Symbol" charset="2"/>
              <a:buChar char=""/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Szolgáltatás piacfelügyelet</a:t>
            </a:r>
            <a:endParaRPr b="0" lang="hu-HU" sz="1400" spc="-1" strike="noStrike">
              <a:latin typeface="Arial"/>
            </a:endParaRPr>
          </a:p>
        </p:txBody>
      </p:sp>
      <p:sp>
        <p:nvSpPr>
          <p:cNvPr id="380" name="CustomShape 10"/>
          <p:cNvSpPr/>
          <p:nvPr/>
        </p:nvSpPr>
        <p:spPr>
          <a:xfrm>
            <a:off x="5433120" y="3390840"/>
            <a:ext cx="1432800" cy="1432800"/>
          </a:xfrm>
          <a:prstGeom prst="ellipse">
            <a:avLst/>
          </a:prstGeom>
          <a:solidFill>
            <a:srgbClr val="752d77"/>
          </a:solidFill>
          <a:ln>
            <a:noFill/>
          </a:ln>
          <a:scene3d>
            <a:camera prst="orthographicFront"/>
            <a:lightRig dir="t" rig="flat"/>
          </a:scene3d>
          <a:sp3d prstMaterial="plastic">
            <a:bevelT w="120900" h="88900"/>
            <a:bevelB prst="angle" w="88900" h="31750"/>
          </a:sp3d>
        </p:spPr>
        <p:style>
          <a:lnRef idx="0"/>
          <a:fillRef idx="0"/>
          <a:effectRef idx="2"/>
          <a:fontRef idx="minor"/>
        </p:style>
        <p:txBody>
          <a:bodyPr lIns="6480" rIns="6480" tIns="6480" bIns="6480" anchor="ctr"/>
          <a:p>
            <a:pPr algn="ctr">
              <a:lnSpc>
                <a:spcPct val="90000"/>
              </a:lnSpc>
              <a:spcAft>
                <a:spcPts val="349"/>
              </a:spcAft>
            </a:pPr>
            <a:r>
              <a:rPr b="0" lang="hu-HU" sz="1000" spc="-1" strike="noStrike">
                <a:solidFill>
                  <a:srgbClr val="ffffff"/>
                </a:solidFill>
                <a:latin typeface="Arial"/>
              </a:rPr>
              <a:t>Rádióellenőrző és Zavarvizsgálati Osztály</a:t>
            </a:r>
            <a:endParaRPr b="0" lang="hu-HU" sz="1000" spc="-1" strike="noStrike">
              <a:latin typeface="Arial"/>
            </a:endParaRPr>
          </a:p>
        </p:txBody>
      </p:sp>
      <p:sp>
        <p:nvSpPr>
          <p:cNvPr id="381" name="CustomShape 11"/>
          <p:cNvSpPr/>
          <p:nvPr/>
        </p:nvSpPr>
        <p:spPr>
          <a:xfrm>
            <a:off x="7009560" y="3390840"/>
            <a:ext cx="2149200" cy="1432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lvl="1" marL="114480" indent="-114120">
              <a:lnSpc>
                <a:spcPct val="90000"/>
              </a:lnSpc>
              <a:spcAft>
                <a:spcPts val="210"/>
              </a:spcAft>
              <a:buClr>
                <a:srgbClr val="161e29"/>
              </a:buClr>
              <a:buFont typeface="Symbol" charset="2"/>
              <a:buChar char=""/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Rádiózavarvizsgálat</a:t>
            </a:r>
            <a:endParaRPr b="0" lang="hu-HU" sz="1400" spc="-1" strike="noStrike">
              <a:latin typeface="Arial"/>
            </a:endParaRPr>
          </a:p>
          <a:p>
            <a:pPr lvl="1" marL="114480" indent="-114120">
              <a:lnSpc>
                <a:spcPct val="90000"/>
              </a:lnSpc>
              <a:spcAft>
                <a:spcPts val="210"/>
              </a:spcAft>
              <a:buClr>
                <a:srgbClr val="161e29"/>
              </a:buClr>
              <a:buFont typeface="Symbol" charset="2"/>
              <a:buChar char=""/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Rádiófelderítés</a:t>
            </a:r>
            <a:endParaRPr b="0" lang="hu-HU" sz="1400" spc="-1" strike="noStrike">
              <a:latin typeface="Arial"/>
            </a:endParaRPr>
          </a:p>
          <a:p>
            <a:pPr lvl="1" marL="114480" indent="-114120">
              <a:lnSpc>
                <a:spcPct val="90000"/>
              </a:lnSpc>
              <a:spcAft>
                <a:spcPts val="210"/>
              </a:spcAft>
              <a:buClr>
                <a:srgbClr val="161e29"/>
              </a:buClr>
              <a:buFont typeface="Symbol" charset="2"/>
              <a:buChar char=""/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Térerősség mérés</a:t>
            </a:r>
            <a:endParaRPr b="0" lang="hu-HU" sz="1400" spc="-1" strike="noStrike">
              <a:latin typeface="Arial"/>
            </a:endParaRPr>
          </a:p>
        </p:txBody>
      </p:sp>
      <p:sp>
        <p:nvSpPr>
          <p:cNvPr id="382" name="CustomShape 12"/>
          <p:cNvSpPr/>
          <p:nvPr/>
        </p:nvSpPr>
        <p:spPr>
          <a:xfrm>
            <a:off x="4959360" y="5159880"/>
            <a:ext cx="1432800" cy="1432800"/>
          </a:xfrm>
          <a:prstGeom prst="ellipse">
            <a:avLst/>
          </a:prstGeom>
          <a:solidFill>
            <a:srgbClr val="c4245a"/>
          </a:solidFill>
          <a:ln>
            <a:noFill/>
          </a:ln>
          <a:scene3d>
            <a:camera prst="orthographicFront"/>
            <a:lightRig dir="t" rig="flat"/>
          </a:scene3d>
          <a:sp3d prstMaterial="plastic">
            <a:bevelT w="120900" h="88900"/>
            <a:bevelB prst="angle" w="88900" h="31750"/>
          </a:sp3d>
        </p:spPr>
        <p:style>
          <a:lnRef idx="0"/>
          <a:fillRef idx="0"/>
          <a:effectRef idx="2"/>
          <a:fontRef idx="minor"/>
        </p:style>
        <p:txBody>
          <a:bodyPr lIns="6480" rIns="6480" tIns="6480" bIns="6480" anchor="ctr"/>
          <a:p>
            <a:pPr algn="ctr">
              <a:lnSpc>
                <a:spcPct val="90000"/>
              </a:lnSpc>
              <a:spcAft>
                <a:spcPts val="349"/>
              </a:spcAft>
            </a:pPr>
            <a:r>
              <a:rPr b="0" lang="hu-HU" sz="1000" spc="-1" strike="noStrike">
                <a:solidFill>
                  <a:srgbClr val="ffffff"/>
                </a:solidFill>
                <a:latin typeface="Arial"/>
              </a:rPr>
              <a:t>Rádiómonitoring Osztály</a:t>
            </a:r>
            <a:endParaRPr b="0" lang="hu-HU" sz="1000" spc="-1" strike="noStrike">
              <a:latin typeface="Arial"/>
            </a:endParaRPr>
          </a:p>
        </p:txBody>
      </p:sp>
      <p:sp>
        <p:nvSpPr>
          <p:cNvPr id="383" name="CustomShape 13"/>
          <p:cNvSpPr/>
          <p:nvPr/>
        </p:nvSpPr>
        <p:spPr>
          <a:xfrm>
            <a:off x="6535800" y="5159880"/>
            <a:ext cx="2149200" cy="1432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lvl="1" marL="114480" indent="-114120">
              <a:lnSpc>
                <a:spcPct val="90000"/>
              </a:lnSpc>
              <a:spcAft>
                <a:spcPts val="210"/>
              </a:spcAft>
              <a:buClr>
                <a:srgbClr val="161e29"/>
              </a:buClr>
              <a:buFont typeface="Symbol" charset="2"/>
              <a:buChar char=""/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Rádiómegfigyelés (Spektrum monitoring)</a:t>
            </a:r>
            <a:endParaRPr b="0" lang="hu-HU" sz="1400" spc="-1" strike="noStrike">
              <a:latin typeface="Arial"/>
            </a:endParaRPr>
          </a:p>
          <a:p>
            <a:pPr lvl="1" marL="114480" indent="-114120">
              <a:lnSpc>
                <a:spcPct val="90000"/>
              </a:lnSpc>
              <a:spcAft>
                <a:spcPts val="210"/>
              </a:spcAft>
              <a:buClr>
                <a:srgbClr val="161e29"/>
              </a:buClr>
              <a:buFont typeface="Symbol" charset="2"/>
              <a:buChar char=""/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Rádióellenőrzés</a:t>
            </a:r>
            <a:endParaRPr b="0" lang="hu-HU" sz="1400" spc="-1" strike="noStrike">
              <a:latin typeface="Arial"/>
            </a:endParaRPr>
          </a:p>
          <a:p>
            <a:pPr lvl="1" marL="114480" indent="-114120">
              <a:lnSpc>
                <a:spcPct val="90000"/>
              </a:lnSpc>
              <a:spcAft>
                <a:spcPts val="210"/>
              </a:spcAft>
              <a:buClr>
                <a:srgbClr val="161e29"/>
              </a:buClr>
              <a:buFont typeface="Symbol" charset="2"/>
              <a:buChar char=""/>
            </a:pPr>
            <a:r>
              <a:rPr b="0" lang="hu-HU" sz="1400" spc="-1" strike="noStrike">
                <a:solidFill>
                  <a:srgbClr val="161e29"/>
                </a:solidFill>
                <a:latin typeface="Arial"/>
              </a:rPr>
              <a:t>ESZMOG </a:t>
            </a:r>
            <a:endParaRPr b="0" lang="hu-HU" sz="1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210"/>
              </a:spcAft>
            </a:pPr>
            <a:endParaRPr b="0" lang="hu-HU" sz="1400" spc="-1" strike="noStrike">
              <a:latin typeface="Arial"/>
            </a:endParaRPr>
          </a:p>
        </p:txBody>
      </p:sp>
    </p:spTree>
  </p:cSld>
  <p:timing>
    <p:tnLst>
      <p:par>
        <p:cTn id="10" dur="indefinite" restart="never" nodeType="tmRoot">
          <p:childTnLst>
            <p:seq>
              <p:cTn id="11" dur="indefinite" nodeType="mainSeq"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1211040" y="4292280"/>
            <a:ext cx="6724440" cy="567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b="1" lang="hu-HU" sz="3600" spc="-1" strike="noStrike">
                <a:solidFill>
                  <a:srgbClr val="ffffff"/>
                </a:solidFill>
                <a:latin typeface="Titillium Web SemiBold"/>
              </a:rPr>
              <a:t>Az NMHH országos spektrummonitoring hálózata</a:t>
            </a:r>
            <a:endParaRPr b="0" lang="hu-HU" sz="36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385" name="TextShape 2"/>
          <p:cNvSpPr txBox="1"/>
          <p:nvPr/>
        </p:nvSpPr>
        <p:spPr>
          <a:xfrm>
            <a:off x="1211400" y="5038560"/>
            <a:ext cx="6071760" cy="526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Kép 8" descr=""/>
          <p:cNvPicPr/>
          <p:nvPr/>
        </p:nvPicPr>
        <p:blipFill>
          <a:blip r:embed="rId1"/>
          <a:stretch/>
        </p:blipFill>
        <p:spPr>
          <a:xfrm>
            <a:off x="44640" y="1284840"/>
            <a:ext cx="8916480" cy="5337000"/>
          </a:xfrm>
          <a:prstGeom prst="rect">
            <a:avLst/>
          </a:prstGeom>
          <a:ln>
            <a:noFill/>
          </a:ln>
        </p:spPr>
      </p:pic>
      <p:sp>
        <p:nvSpPr>
          <p:cNvPr id="387" name="TextShape 1"/>
          <p:cNvSpPr txBox="1"/>
          <p:nvPr/>
        </p:nvSpPr>
        <p:spPr>
          <a:xfrm>
            <a:off x="821160" y="109440"/>
            <a:ext cx="471888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hu-HU" sz="1000" spc="-1" strike="noStrike">
                <a:solidFill>
                  <a:srgbClr val="161e29"/>
                </a:solidFill>
                <a:latin typeface="Titillium Web SemiBold"/>
              </a:rPr>
              <a:t>Műholdas szolgáltatások mérése - Az NMHH országos spektrummonitoring hálózata</a:t>
            </a:r>
            <a:endParaRPr b="0" lang="hu-HU" sz="1000" spc="-1" strike="noStrike">
              <a:latin typeface="Times New Roman"/>
            </a:endParaRPr>
          </a:p>
        </p:txBody>
      </p:sp>
      <p:sp>
        <p:nvSpPr>
          <p:cNvPr id="388" name="TextShape 2"/>
          <p:cNvSpPr txBox="1"/>
          <p:nvPr/>
        </p:nvSpPr>
        <p:spPr>
          <a:xfrm>
            <a:off x="9136440" y="10944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r">
              <a:lnSpc>
                <a:spcPct val="100000"/>
              </a:lnSpc>
            </a:pPr>
            <a:fld id="{AB9B8C29-A438-4344-A88D-27317F436201}" type="slidenum">
              <a:rPr b="1" lang="hu-HU" sz="1000" spc="-1" strike="noStrike">
                <a:solidFill>
                  <a:srgbClr val="161e29"/>
                </a:solidFill>
                <a:latin typeface="Titillium Web SemiBold"/>
              </a:rPr>
              <a:t>&lt;number&gt;</a:t>
            </a:fld>
            <a:endParaRPr b="0" lang="hu-HU" sz="1000" spc="-1" strike="noStrike">
              <a:latin typeface="Times New Roman"/>
            </a:endParaRPr>
          </a:p>
        </p:txBody>
      </p:sp>
      <p:pic>
        <p:nvPicPr>
          <p:cNvPr id="389" name="Kép 3" descr=""/>
          <p:cNvPicPr/>
          <p:nvPr/>
        </p:nvPicPr>
        <p:blipFill>
          <a:blip r:embed="rId2"/>
          <a:stretch/>
        </p:blipFill>
        <p:spPr>
          <a:xfrm>
            <a:off x="486720" y="1180800"/>
            <a:ext cx="8537400" cy="5649120"/>
          </a:xfrm>
          <a:prstGeom prst="rect">
            <a:avLst/>
          </a:prstGeom>
          <a:ln>
            <a:noFill/>
          </a:ln>
        </p:spPr>
      </p:pic>
      <p:sp>
        <p:nvSpPr>
          <p:cNvPr id="390" name="CustomShape 3"/>
          <p:cNvSpPr/>
          <p:nvPr/>
        </p:nvSpPr>
        <p:spPr>
          <a:xfrm>
            <a:off x="5963040" y="3548520"/>
            <a:ext cx="597240" cy="2257560"/>
          </a:xfrm>
          <a:custGeom>
            <a:avLst/>
            <a:gdLst/>
            <a:ahLst/>
            <a:rect l="l" t="t" r="r" b="b"/>
            <a:pathLst>
              <a:path w="597727" h="2257900">
                <a:moveTo>
                  <a:pt x="0" y="0"/>
                </a:moveTo>
                <a:lnTo>
                  <a:pt x="298863" y="0"/>
                </a:lnTo>
                <a:lnTo>
                  <a:pt x="298863" y="2257900"/>
                </a:lnTo>
                <a:lnTo>
                  <a:pt x="597727" y="2257900"/>
                </a:lnTo>
              </a:path>
            </a:pathLst>
          </a:custGeom>
          <a:noFill/>
          <a:ln>
            <a:solidFill>
              <a:schemeClr val="accent1">
                <a:tint val="90000"/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prstMaterial="matte"/>
        </p:spPr>
        <p:style>
          <a:lnRef idx="2"/>
          <a:fillRef idx="0"/>
          <a:effectRef idx="0"/>
          <a:fontRef idx="minor"/>
        </p:style>
      </p:sp>
      <p:sp>
        <p:nvSpPr>
          <p:cNvPr id="391" name="CustomShape 4"/>
          <p:cNvSpPr/>
          <p:nvPr/>
        </p:nvSpPr>
        <p:spPr>
          <a:xfrm>
            <a:off x="5963040" y="3548520"/>
            <a:ext cx="597240" cy="1128960"/>
          </a:xfrm>
          <a:custGeom>
            <a:avLst/>
            <a:gdLst/>
            <a:ahLst/>
            <a:rect l="l" t="t" r="r" b="b"/>
            <a:pathLst>
              <a:path w="597727" h="1129320">
                <a:moveTo>
                  <a:pt x="0" y="0"/>
                </a:moveTo>
                <a:lnTo>
                  <a:pt x="298863" y="0"/>
                </a:lnTo>
                <a:lnTo>
                  <a:pt x="298863" y="1129320"/>
                </a:lnTo>
                <a:lnTo>
                  <a:pt x="597727" y="1129320"/>
                </a:lnTo>
              </a:path>
            </a:pathLst>
          </a:custGeom>
          <a:noFill/>
          <a:ln>
            <a:solidFill>
              <a:schemeClr val="accent1">
                <a:tint val="90000"/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prstMaterial="matte"/>
        </p:spPr>
        <p:style>
          <a:lnRef idx="2"/>
          <a:fillRef idx="0"/>
          <a:effectRef idx="0"/>
          <a:fontRef idx="minor"/>
        </p:style>
      </p:sp>
      <p:sp>
        <p:nvSpPr>
          <p:cNvPr id="392" name="CustomShape 5"/>
          <p:cNvSpPr/>
          <p:nvPr/>
        </p:nvSpPr>
        <p:spPr>
          <a:xfrm>
            <a:off x="5963040" y="3502800"/>
            <a:ext cx="597240" cy="91080"/>
          </a:xfrm>
          <a:custGeom>
            <a:avLst/>
            <a:gdLst/>
            <a:ahLst/>
            <a:rect l="l" t="t" r="r" b="b"/>
            <a:pathLst>
              <a:path w="597727" h="740">
                <a:moveTo>
                  <a:pt x="0" y="45720"/>
                </a:moveTo>
                <a:lnTo>
                  <a:pt x="298863" y="45720"/>
                </a:lnTo>
                <a:lnTo>
                  <a:pt x="298863" y="46460"/>
                </a:lnTo>
                <a:lnTo>
                  <a:pt x="597727" y="46460"/>
                </a:lnTo>
              </a:path>
            </a:pathLst>
          </a:custGeom>
          <a:noFill/>
          <a:ln>
            <a:solidFill>
              <a:schemeClr val="accent1">
                <a:tint val="90000"/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prstMaterial="matte"/>
        </p:spPr>
        <p:style>
          <a:lnRef idx="2"/>
          <a:fillRef idx="0"/>
          <a:effectRef idx="0"/>
          <a:fontRef idx="minor"/>
        </p:style>
      </p:sp>
      <p:sp>
        <p:nvSpPr>
          <p:cNvPr id="393" name="CustomShape 6"/>
          <p:cNvSpPr/>
          <p:nvPr/>
        </p:nvSpPr>
        <p:spPr>
          <a:xfrm>
            <a:off x="5963040" y="2420640"/>
            <a:ext cx="597240" cy="1127520"/>
          </a:xfrm>
          <a:custGeom>
            <a:avLst/>
            <a:gdLst/>
            <a:ahLst/>
            <a:rect l="l" t="t" r="r" b="b"/>
            <a:pathLst>
              <a:path w="597727" h="1127839">
                <a:moveTo>
                  <a:pt x="0" y="1127839"/>
                </a:moveTo>
                <a:lnTo>
                  <a:pt x="298863" y="1127839"/>
                </a:lnTo>
                <a:lnTo>
                  <a:pt x="298863" y="0"/>
                </a:lnTo>
                <a:lnTo>
                  <a:pt x="597727" y="0"/>
                </a:lnTo>
              </a:path>
            </a:pathLst>
          </a:custGeom>
          <a:noFill/>
          <a:ln>
            <a:solidFill>
              <a:schemeClr val="accent1">
                <a:tint val="90000"/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prstMaterial="matte"/>
        </p:spPr>
        <p:style>
          <a:lnRef idx="2"/>
          <a:fillRef idx="0"/>
          <a:effectRef idx="0"/>
          <a:fontRef idx="minor"/>
        </p:style>
      </p:sp>
      <p:sp>
        <p:nvSpPr>
          <p:cNvPr id="394" name="CustomShape 7"/>
          <p:cNvSpPr/>
          <p:nvPr/>
        </p:nvSpPr>
        <p:spPr>
          <a:xfrm>
            <a:off x="5963040" y="1292040"/>
            <a:ext cx="597240" cy="2256120"/>
          </a:xfrm>
          <a:custGeom>
            <a:avLst/>
            <a:gdLst/>
            <a:ahLst/>
            <a:rect l="l" t="t" r="r" b="b"/>
            <a:pathLst>
              <a:path w="597727" h="2256420">
                <a:moveTo>
                  <a:pt x="0" y="2256420"/>
                </a:moveTo>
                <a:lnTo>
                  <a:pt x="298863" y="2256420"/>
                </a:lnTo>
                <a:lnTo>
                  <a:pt x="298863" y="0"/>
                </a:lnTo>
                <a:lnTo>
                  <a:pt x="597727" y="0"/>
                </a:lnTo>
              </a:path>
            </a:pathLst>
          </a:custGeom>
          <a:noFill/>
          <a:ln>
            <a:solidFill>
              <a:schemeClr val="accent1">
                <a:tint val="90000"/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prstMaterial="matte"/>
        </p:spPr>
        <p:style>
          <a:lnRef idx="2"/>
          <a:fillRef idx="0"/>
          <a:effectRef idx="0"/>
          <a:fontRef idx="minor"/>
        </p:style>
      </p:sp>
      <p:sp>
        <p:nvSpPr>
          <p:cNvPr id="395" name="CustomShape 8"/>
          <p:cNvSpPr/>
          <p:nvPr/>
        </p:nvSpPr>
        <p:spPr>
          <a:xfrm rot="16200000">
            <a:off x="3135600" y="3097440"/>
            <a:ext cx="4751640" cy="902520"/>
          </a:xfrm>
          <a:prstGeom prst="rect">
            <a:avLst/>
          </a:prstGeom>
          <a:solidFill>
            <a:srgbClr val="2c1d54"/>
          </a:solidFill>
          <a:ln>
            <a:noFill/>
          </a:ln>
          <a:scene3d>
            <a:camera prst="orthographicFront"/>
            <a:lightRig dir="t" rig="flat"/>
          </a:scene3d>
          <a:sp3d prstMaterial="plastic">
            <a:bevelT w="120900" h="88900"/>
            <a:bevelB prst="angle" w="88900" h="31750"/>
          </a:sp3d>
        </p:spPr>
        <p:style>
          <a:lnRef idx="0"/>
          <a:fillRef idx="0"/>
          <a:effectRef idx="2"/>
          <a:fontRef idx="minor"/>
        </p:style>
        <p:txBody>
          <a:bodyPr lIns="39240" rIns="39240" tIns="39240" bIns="39240" anchor="ctr"/>
          <a:p>
            <a:pPr algn="ctr">
              <a:lnSpc>
                <a:spcPct val="90000"/>
              </a:lnSpc>
              <a:spcAft>
                <a:spcPts val="2171"/>
              </a:spcAft>
            </a:pPr>
            <a:r>
              <a:rPr b="0" lang="hu-HU" sz="6200" spc="-1" strike="noStrike">
                <a:solidFill>
                  <a:srgbClr val="ffffff"/>
                </a:solidFill>
                <a:latin typeface="Arial"/>
              </a:rPr>
              <a:t>SIMON</a:t>
            </a:r>
            <a:endParaRPr b="0" lang="hu-HU" sz="6200" spc="-1" strike="noStrike">
              <a:latin typeface="Arial"/>
            </a:endParaRPr>
          </a:p>
        </p:txBody>
      </p:sp>
      <p:sp>
        <p:nvSpPr>
          <p:cNvPr id="396" name="CustomShape 9"/>
          <p:cNvSpPr/>
          <p:nvPr/>
        </p:nvSpPr>
        <p:spPr>
          <a:xfrm>
            <a:off x="6560640" y="840600"/>
            <a:ext cx="5267880" cy="902520"/>
          </a:xfrm>
          <a:prstGeom prst="rect">
            <a:avLst/>
          </a:prstGeom>
          <a:solidFill>
            <a:srgbClr val="a12467"/>
          </a:solidFill>
          <a:ln>
            <a:noFill/>
          </a:ln>
          <a:scene3d>
            <a:camera prst="orthographicFront"/>
            <a:lightRig dir="t" rig="flat"/>
          </a:scene3d>
          <a:sp3d prstMaterial="plastic">
            <a:bevelT w="120900" h="88900"/>
            <a:bevelB prst="angle" w="88900" h="31750"/>
          </a:sp3d>
        </p:spPr>
        <p:style>
          <a:lnRef idx="0"/>
          <a:fillRef idx="0"/>
          <a:effectRef idx="1"/>
          <a:fontRef idx="minor"/>
        </p:style>
        <p:txBody>
          <a:bodyPr lIns="17280" rIns="17280" tIns="17280" bIns="17280" anchor="ctr"/>
          <a:p>
            <a:pPr algn="ctr">
              <a:lnSpc>
                <a:spcPct val="90000"/>
              </a:lnSpc>
              <a:spcAft>
                <a:spcPts val="944"/>
              </a:spcAft>
            </a:pPr>
            <a:r>
              <a:rPr b="0" lang="hu-HU" sz="2700" spc="-1" strike="noStrike">
                <a:solidFill>
                  <a:srgbClr val="ffffff"/>
                </a:solidFill>
                <a:latin typeface="Arial"/>
              </a:rPr>
              <a:t>55 db fix telepítésű, teljes kiépítettségű mérőállomás</a:t>
            </a:r>
            <a:endParaRPr b="0" lang="hu-HU" sz="2700" spc="-1" strike="noStrike">
              <a:latin typeface="Arial"/>
            </a:endParaRPr>
          </a:p>
        </p:txBody>
      </p:sp>
      <p:sp>
        <p:nvSpPr>
          <p:cNvPr id="397" name="CustomShape 10"/>
          <p:cNvSpPr/>
          <p:nvPr/>
        </p:nvSpPr>
        <p:spPr>
          <a:xfrm>
            <a:off x="6560640" y="1969200"/>
            <a:ext cx="5267880" cy="902520"/>
          </a:xfrm>
          <a:prstGeom prst="rect">
            <a:avLst/>
          </a:prstGeom>
          <a:solidFill>
            <a:srgbClr val="6c307a"/>
          </a:solidFill>
          <a:ln>
            <a:noFill/>
          </a:ln>
          <a:scene3d>
            <a:camera prst="orthographicFront"/>
            <a:lightRig dir="t" rig="flat"/>
          </a:scene3d>
          <a:sp3d prstMaterial="plastic">
            <a:bevelT w="120900" h="88900"/>
            <a:bevelB prst="angle" w="88900" h="31750"/>
          </a:sp3d>
        </p:spPr>
        <p:style>
          <a:lnRef idx="0"/>
          <a:fillRef idx="0"/>
          <a:effectRef idx="1"/>
          <a:fontRef idx="minor"/>
        </p:style>
        <p:txBody>
          <a:bodyPr lIns="16560" rIns="16560" tIns="16560" bIns="16560" anchor="ctr"/>
          <a:p>
            <a:pPr algn="ctr">
              <a:lnSpc>
                <a:spcPct val="90000"/>
              </a:lnSpc>
              <a:spcAft>
                <a:spcPts val="910"/>
              </a:spcAft>
            </a:pPr>
            <a:r>
              <a:rPr b="0" lang="hu-HU" sz="2600" spc="-1" strike="noStrike">
                <a:solidFill>
                  <a:srgbClr val="ffffff"/>
                </a:solidFill>
                <a:latin typeface="Arial"/>
              </a:rPr>
              <a:t>3 db kvázi-fix állomásból  álló mobil mérőállomás</a:t>
            </a:r>
            <a:endParaRPr b="0" lang="hu-HU" sz="2600" spc="-1" strike="noStrike">
              <a:latin typeface="Arial"/>
            </a:endParaRPr>
          </a:p>
        </p:txBody>
      </p:sp>
      <p:sp>
        <p:nvSpPr>
          <p:cNvPr id="398" name="CustomShape 11"/>
          <p:cNvSpPr/>
          <p:nvPr/>
        </p:nvSpPr>
        <p:spPr>
          <a:xfrm>
            <a:off x="6560640" y="3097800"/>
            <a:ext cx="5267880" cy="902520"/>
          </a:xfrm>
          <a:prstGeom prst="rect">
            <a:avLst/>
          </a:prstGeom>
          <a:solidFill>
            <a:srgbClr val="37348f"/>
          </a:solidFill>
          <a:ln>
            <a:noFill/>
          </a:ln>
          <a:scene3d>
            <a:camera prst="orthographicFront"/>
            <a:lightRig dir="t" rig="flat"/>
          </a:scene3d>
          <a:sp3d prstMaterial="plastic">
            <a:bevelT w="120900" h="88900"/>
            <a:bevelB prst="angle" w="88900" h="31750"/>
          </a:sp3d>
        </p:spPr>
        <p:style>
          <a:lnRef idx="0"/>
          <a:fillRef idx="0"/>
          <a:effectRef idx="1"/>
          <a:fontRef idx="minor"/>
        </p:style>
        <p:txBody>
          <a:bodyPr lIns="15840" rIns="15840" tIns="15840" bIns="15840" anchor="ctr"/>
          <a:p>
            <a:pPr algn="ctr">
              <a:lnSpc>
                <a:spcPct val="90000"/>
              </a:lnSpc>
              <a:spcAft>
                <a:spcPts val="876"/>
              </a:spcAft>
            </a:pPr>
            <a:r>
              <a:rPr b="0" lang="hu-HU" sz="2500" spc="-1" strike="noStrike">
                <a:solidFill>
                  <a:srgbClr val="ffffff"/>
                </a:solidFill>
                <a:latin typeface="Arial"/>
              </a:rPr>
              <a:t>30MHz alatti adásokat megfigyelő alrendszer</a:t>
            </a:r>
            <a:endParaRPr b="0" lang="hu-HU" sz="2500" spc="-1" strike="noStrike">
              <a:latin typeface="Arial"/>
            </a:endParaRPr>
          </a:p>
        </p:txBody>
      </p:sp>
      <p:sp>
        <p:nvSpPr>
          <p:cNvPr id="399" name="CustomShape 12"/>
          <p:cNvSpPr/>
          <p:nvPr/>
        </p:nvSpPr>
        <p:spPr>
          <a:xfrm>
            <a:off x="6560640" y="4226400"/>
            <a:ext cx="5267880" cy="902520"/>
          </a:xfrm>
          <a:prstGeom prst="rect">
            <a:avLst/>
          </a:prstGeom>
          <a:solidFill>
            <a:srgbClr val="074b92"/>
          </a:solidFill>
          <a:ln>
            <a:noFill/>
          </a:ln>
          <a:scene3d>
            <a:camera prst="orthographicFront"/>
            <a:lightRig dir="t" rig="flat"/>
          </a:scene3d>
          <a:sp3d prstMaterial="plastic">
            <a:bevelT w="120900" h="88900"/>
            <a:bevelB prst="angle" w="88900" h="31750"/>
          </a:sp3d>
        </p:spPr>
        <p:style>
          <a:lnRef idx="0"/>
          <a:fillRef idx="0"/>
          <a:effectRef idx="1"/>
          <a:fontRef idx="minor"/>
        </p:style>
        <p:txBody>
          <a:bodyPr lIns="15840" rIns="15840" tIns="15840" bIns="15840" anchor="ctr"/>
          <a:p>
            <a:pPr algn="ctr">
              <a:lnSpc>
                <a:spcPct val="90000"/>
              </a:lnSpc>
              <a:spcAft>
                <a:spcPts val="876"/>
              </a:spcAft>
            </a:pPr>
            <a:r>
              <a:rPr b="0" lang="hu-HU" sz="2500" spc="-1" strike="noStrike">
                <a:solidFill>
                  <a:srgbClr val="ffffff"/>
                </a:solidFill>
                <a:latin typeface="Arial"/>
              </a:rPr>
              <a:t>33 db elektroszmog mérőállomás</a:t>
            </a:r>
            <a:endParaRPr b="0" lang="hu-HU" sz="2500" spc="-1" strike="noStrike">
              <a:latin typeface="Arial"/>
            </a:endParaRPr>
          </a:p>
        </p:txBody>
      </p:sp>
      <p:sp>
        <p:nvSpPr>
          <p:cNvPr id="400" name="CustomShape 13"/>
          <p:cNvSpPr/>
          <p:nvPr/>
        </p:nvSpPr>
        <p:spPr>
          <a:xfrm>
            <a:off x="6560640" y="5355000"/>
            <a:ext cx="5267880" cy="902520"/>
          </a:xfrm>
          <a:prstGeom prst="rect">
            <a:avLst/>
          </a:prstGeom>
          <a:gradFill>
            <a:gsLst>
              <a:gs pos="0">
                <a:schemeClr val="accent1">
                  <a:shade val="8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hade val="8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shade val="8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/>
          </a:gradFill>
          <a:ln>
            <a:noFill/>
          </a:ln>
          <a:scene3d>
            <a:camera prst="orthographicFront"/>
            <a:lightRig dir="t" rig="flat"/>
          </a:scene3d>
          <a:sp3d prstMaterial="plastic">
            <a:bevelT w="120900" h="88900"/>
            <a:bevelB prst="angle" w="88900" h="31750"/>
          </a:sp3d>
        </p:spPr>
        <p:style>
          <a:lnRef idx="0"/>
          <a:fillRef idx="0"/>
          <a:effectRef idx="1"/>
          <a:fontRef idx="minor"/>
        </p:style>
        <p:txBody>
          <a:bodyPr lIns="15840" rIns="15840" tIns="15840" bIns="15840" anchor="ctr"/>
          <a:p>
            <a:pPr algn="ctr">
              <a:lnSpc>
                <a:spcPct val="90000"/>
              </a:lnSpc>
              <a:spcAft>
                <a:spcPts val="876"/>
              </a:spcAft>
            </a:pPr>
            <a:r>
              <a:rPr b="0" lang="hu-HU" sz="2500" spc="-1" strike="noStrike">
                <a:solidFill>
                  <a:srgbClr val="ffffff"/>
                </a:solidFill>
                <a:latin typeface="Arial"/>
              </a:rPr>
              <a:t>Műholdas monitoring mérőállomás</a:t>
            </a:r>
            <a:endParaRPr b="0" lang="hu-HU" sz="2500" spc="-1" strike="noStrike">
              <a:latin typeface="Arial"/>
            </a:endParaRPr>
          </a:p>
        </p:txBody>
      </p:sp>
      <p:sp>
        <p:nvSpPr>
          <p:cNvPr id="401" name="TextShape 14"/>
          <p:cNvSpPr txBox="1"/>
          <p:nvPr/>
        </p:nvSpPr>
        <p:spPr>
          <a:xfrm>
            <a:off x="357480" y="653400"/>
            <a:ext cx="3924720" cy="1325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hu-HU" sz="3200" spc="-1" strike="noStrike">
                <a:solidFill>
                  <a:srgbClr val="161e29"/>
                </a:solidFill>
                <a:latin typeface="Titillium Web SemiBold"/>
              </a:rPr>
              <a:t>Az NMHH országos </a:t>
            </a:r>
            <a:br/>
            <a:r>
              <a:rPr b="1" lang="hu-HU" sz="3200" spc="-1" strike="noStrike">
                <a:solidFill>
                  <a:srgbClr val="161e29"/>
                </a:solidFill>
                <a:latin typeface="Titillium Web SemiBold"/>
              </a:rPr>
              <a:t>spektrummonitoring </a:t>
            </a:r>
            <a:br/>
            <a:r>
              <a:rPr b="1" lang="hu-HU" sz="3200" spc="-1" strike="noStrike">
                <a:solidFill>
                  <a:srgbClr val="161e29"/>
                </a:solidFill>
                <a:latin typeface="Titillium Web SemiBold"/>
              </a:rPr>
              <a:t>hálózata (SIMON)</a:t>
            </a:r>
            <a:endParaRPr b="0" lang="hu-HU" sz="3200" spc="-1" strike="noStrike">
              <a:solidFill>
                <a:srgbClr val="161e29"/>
              </a:solidFill>
              <a:latin typeface="Arial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dur="indefinite" nodeType="mainSeq"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" dur="1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Kép 8" descr=""/>
          <p:cNvPicPr/>
          <p:nvPr/>
        </p:nvPicPr>
        <p:blipFill>
          <a:blip r:embed="rId1"/>
          <a:stretch/>
        </p:blipFill>
        <p:spPr>
          <a:xfrm>
            <a:off x="48960" y="1284840"/>
            <a:ext cx="8916480" cy="5337000"/>
          </a:xfrm>
          <a:prstGeom prst="rect">
            <a:avLst/>
          </a:prstGeom>
          <a:ln>
            <a:noFill/>
          </a:ln>
        </p:spPr>
      </p:pic>
      <p:sp>
        <p:nvSpPr>
          <p:cNvPr id="403" name="TextShape 1"/>
          <p:cNvSpPr txBox="1"/>
          <p:nvPr/>
        </p:nvSpPr>
        <p:spPr>
          <a:xfrm>
            <a:off x="821160" y="109440"/>
            <a:ext cx="471888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hu-HU" sz="1000" spc="-1" strike="noStrike">
                <a:solidFill>
                  <a:srgbClr val="161e29"/>
                </a:solidFill>
                <a:latin typeface="Titillium Web SemiBold"/>
              </a:rPr>
              <a:t>Műholdas szolgáltatások mérése - Az NMHH országos spektrummonitoring hálózata</a:t>
            </a:r>
            <a:endParaRPr b="0" lang="hu-HU" sz="1000" spc="-1" strike="noStrike">
              <a:latin typeface="Times New Roman"/>
            </a:endParaRPr>
          </a:p>
        </p:txBody>
      </p:sp>
      <p:sp>
        <p:nvSpPr>
          <p:cNvPr id="404" name="TextShape 2"/>
          <p:cNvSpPr txBox="1"/>
          <p:nvPr/>
        </p:nvSpPr>
        <p:spPr>
          <a:xfrm>
            <a:off x="9136440" y="10944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r">
              <a:lnSpc>
                <a:spcPct val="100000"/>
              </a:lnSpc>
            </a:pPr>
            <a:fld id="{2BB058C7-84D0-41BA-A995-06ADF48E1A63}" type="slidenum">
              <a:rPr b="1" lang="hu-HU" sz="1000" spc="-1" strike="noStrike">
                <a:solidFill>
                  <a:srgbClr val="161e29"/>
                </a:solidFill>
                <a:latin typeface="Titillium Web SemiBold"/>
              </a:rPr>
              <a:t>&lt;number&gt;</a:t>
            </a:fld>
            <a:endParaRPr b="0" lang="hu-HU" sz="1000" spc="-1" strike="noStrike">
              <a:latin typeface="Times New Roman"/>
            </a:endParaRPr>
          </a:p>
        </p:txBody>
      </p:sp>
      <p:sp>
        <p:nvSpPr>
          <p:cNvPr id="405" name="TextShape 3"/>
          <p:cNvSpPr txBox="1"/>
          <p:nvPr/>
        </p:nvSpPr>
        <p:spPr>
          <a:xfrm>
            <a:off x="357480" y="653400"/>
            <a:ext cx="3924720" cy="1325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hu-HU" sz="3200" spc="-1" strike="noStrike">
                <a:solidFill>
                  <a:srgbClr val="161e29"/>
                </a:solidFill>
                <a:latin typeface="Titillium Web SemiBold"/>
              </a:rPr>
              <a:t>Az NMHH országos </a:t>
            </a:r>
            <a:br/>
            <a:r>
              <a:rPr b="1" lang="hu-HU" sz="3200" spc="-1" strike="noStrike">
                <a:solidFill>
                  <a:srgbClr val="161e29"/>
                </a:solidFill>
                <a:latin typeface="Titillium Web SemiBold"/>
              </a:rPr>
              <a:t>spektrummonitoring </a:t>
            </a:r>
            <a:br/>
            <a:r>
              <a:rPr b="1" lang="hu-HU" sz="3200" spc="-1" strike="noStrike">
                <a:solidFill>
                  <a:srgbClr val="161e29"/>
                </a:solidFill>
                <a:latin typeface="Titillium Web SemiBold"/>
              </a:rPr>
              <a:t>hálózata (SIMON)</a:t>
            </a:r>
            <a:endParaRPr b="0" lang="hu-HU" sz="32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406" name="CustomShape 4"/>
          <p:cNvSpPr/>
          <p:nvPr/>
        </p:nvSpPr>
        <p:spPr>
          <a:xfrm>
            <a:off x="5971680" y="3465360"/>
            <a:ext cx="643680" cy="91080"/>
          </a:xfrm>
          <a:custGeom>
            <a:avLst/>
            <a:gdLst/>
            <a:ahLst/>
            <a:rect l="l" t="t" r="r" b="b"/>
            <a:pathLst>
              <a:path w="644135" h="776">
                <a:moveTo>
                  <a:pt x="0" y="45720"/>
                </a:moveTo>
                <a:lnTo>
                  <a:pt x="322067" y="45720"/>
                </a:lnTo>
                <a:lnTo>
                  <a:pt x="322067" y="46496"/>
                </a:lnTo>
                <a:lnTo>
                  <a:pt x="644135" y="46496"/>
                </a:lnTo>
              </a:path>
            </a:pathLst>
          </a:custGeom>
          <a:noFill/>
          <a:ln>
            <a:solidFill>
              <a:schemeClr val="accent1">
                <a:tint val="90000"/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prstMaterial="matte"/>
        </p:spPr>
        <p:style>
          <a:lnRef idx="2"/>
          <a:fillRef idx="0"/>
          <a:effectRef idx="0"/>
          <a:fontRef idx="minor"/>
        </p:style>
      </p:sp>
      <p:sp>
        <p:nvSpPr>
          <p:cNvPr id="407" name="CustomShape 5"/>
          <p:cNvSpPr/>
          <p:nvPr/>
        </p:nvSpPr>
        <p:spPr>
          <a:xfrm rot="16200000">
            <a:off x="3004920" y="3037320"/>
            <a:ext cx="4986000" cy="947160"/>
          </a:xfrm>
          <a:prstGeom prst="rect">
            <a:avLst/>
          </a:prstGeom>
          <a:solidFill>
            <a:srgbClr val="2c1d54"/>
          </a:solidFill>
          <a:ln>
            <a:noFill/>
          </a:ln>
          <a:scene3d>
            <a:camera prst="orthographicFront"/>
            <a:lightRig dir="t" rig="flat"/>
          </a:scene3d>
          <a:sp3d prstMaterial="plastic">
            <a:bevelT w="120900" h="88900"/>
            <a:bevelB prst="angle" w="88900" h="31750"/>
          </a:sp3d>
        </p:spPr>
        <p:style>
          <a:lnRef idx="0"/>
          <a:fillRef idx="0"/>
          <a:effectRef idx="2"/>
          <a:fontRef idx="minor"/>
        </p:style>
        <p:txBody>
          <a:bodyPr lIns="41400" rIns="41400" tIns="41400" bIns="41400" anchor="ctr"/>
          <a:p>
            <a:pPr algn="ctr">
              <a:lnSpc>
                <a:spcPct val="90000"/>
              </a:lnSpc>
              <a:spcAft>
                <a:spcPts val="2276"/>
              </a:spcAft>
            </a:pPr>
            <a:r>
              <a:rPr b="0" lang="hu-HU" sz="6500" spc="-1" strike="noStrike">
                <a:solidFill>
                  <a:srgbClr val="ffffff"/>
                </a:solidFill>
                <a:latin typeface="Arial"/>
              </a:rPr>
              <a:t>SIMON</a:t>
            </a:r>
            <a:endParaRPr b="0" lang="hu-HU" sz="6500" spc="-1" strike="noStrike">
              <a:latin typeface="Arial"/>
            </a:endParaRPr>
          </a:p>
        </p:txBody>
      </p:sp>
      <p:sp>
        <p:nvSpPr>
          <p:cNvPr id="408" name="CustomShape 6"/>
          <p:cNvSpPr/>
          <p:nvPr/>
        </p:nvSpPr>
        <p:spPr>
          <a:xfrm>
            <a:off x="6616080" y="3038040"/>
            <a:ext cx="5527800" cy="947160"/>
          </a:xfrm>
          <a:prstGeom prst="rect">
            <a:avLst/>
          </a:prstGeom>
          <a:gradFill>
            <a:gsLst>
              <a:gs pos="0">
                <a:schemeClr val="accent1">
                  <a:shade val="8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hade val="8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shade val="8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/>
          </a:gradFill>
          <a:ln>
            <a:noFill/>
          </a:ln>
          <a:scene3d>
            <a:camera prst="orthographicFront"/>
            <a:lightRig dir="t" rig="flat"/>
          </a:scene3d>
          <a:sp3d prstMaterial="plastic">
            <a:bevelT w="120900" h="88900"/>
            <a:bevelB prst="angle" w="88900" h="31750"/>
          </a:sp3d>
        </p:spPr>
        <p:style>
          <a:lnRef idx="0"/>
          <a:fillRef idx="0"/>
          <a:effectRef idx="1"/>
          <a:fontRef idx="minor"/>
        </p:style>
        <p:txBody>
          <a:bodyPr lIns="20880" rIns="20880" tIns="20880" bIns="20880" anchor="ctr"/>
          <a:p>
            <a:pPr algn="ctr">
              <a:lnSpc>
                <a:spcPct val="90000"/>
              </a:lnSpc>
              <a:spcAft>
                <a:spcPts val="1154"/>
              </a:spcAft>
            </a:pPr>
            <a:r>
              <a:rPr b="1" lang="hu-HU" sz="3300" spc="-1" strike="noStrike">
                <a:solidFill>
                  <a:srgbClr val="ffffff"/>
                </a:solidFill>
                <a:latin typeface="Arial"/>
              </a:rPr>
              <a:t>Műholdas monitoring mérőállomás</a:t>
            </a:r>
            <a:endParaRPr b="0" lang="hu-HU" sz="3300" spc="-1" strike="noStrike">
              <a:latin typeface="Arial"/>
            </a:endParaRPr>
          </a:p>
        </p:txBody>
      </p:sp>
    </p:spTree>
  </p:cSld>
  <p:timing>
    <p:tnLst>
      <p:par>
        <p:cTn id="36" dur="indefinite" restart="never" nodeType="tmRoot">
          <p:childTnLst>
            <p:seq>
              <p:cTn id="37" dur="indefinite" nodeType="mainSeq"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5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TextShape 1"/>
          <p:cNvSpPr txBox="1"/>
          <p:nvPr/>
        </p:nvSpPr>
        <p:spPr>
          <a:xfrm>
            <a:off x="1211040" y="4292280"/>
            <a:ext cx="6916680" cy="567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b="1" lang="hu-HU" sz="3600" spc="-1" strike="noStrike">
                <a:solidFill>
                  <a:srgbClr val="ffffff"/>
                </a:solidFill>
                <a:latin typeface="Titillium Web SemiBold"/>
              </a:rPr>
              <a:t>Műholdas monitoring mérőállomás</a:t>
            </a:r>
            <a:endParaRPr b="0" lang="hu-HU" sz="36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410" name="TextShape 2"/>
          <p:cNvSpPr txBox="1"/>
          <p:nvPr/>
        </p:nvSpPr>
        <p:spPr>
          <a:xfrm>
            <a:off x="1211400" y="5038560"/>
            <a:ext cx="6071760" cy="526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  <p:timing>
    <p:tnLst>
      <p:par>
        <p:cTn id="46" dur="indefinite" restart="never" nodeType="tmRoot">
          <p:childTnLst>
            <p:seq>
              <p:cTn id="4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extShape 1"/>
          <p:cNvSpPr txBox="1"/>
          <p:nvPr/>
        </p:nvSpPr>
        <p:spPr>
          <a:xfrm>
            <a:off x="821160" y="10944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hu-HU" sz="1000" spc="-1" strike="noStrike">
                <a:solidFill>
                  <a:srgbClr val="161e29"/>
                </a:solidFill>
                <a:latin typeface="Titillium Web SemiBold"/>
              </a:rPr>
              <a:t>Műholdas szolgáltatások mérése - Mérőállomás</a:t>
            </a:r>
            <a:endParaRPr b="0" lang="hu-HU" sz="1000" spc="-1" strike="noStrike">
              <a:latin typeface="Times New Roman"/>
            </a:endParaRPr>
          </a:p>
        </p:txBody>
      </p:sp>
      <p:sp>
        <p:nvSpPr>
          <p:cNvPr id="412" name="TextShape 2"/>
          <p:cNvSpPr txBox="1"/>
          <p:nvPr/>
        </p:nvSpPr>
        <p:spPr>
          <a:xfrm>
            <a:off x="9136440" y="10944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r">
              <a:lnSpc>
                <a:spcPct val="100000"/>
              </a:lnSpc>
            </a:pPr>
            <a:fld id="{0F7A4BB5-7608-4C97-BEB6-CF9C83C38562}" type="slidenum">
              <a:rPr b="1" lang="hu-HU" sz="1000" spc="-1" strike="noStrike">
                <a:solidFill>
                  <a:srgbClr val="161e29"/>
                </a:solidFill>
                <a:latin typeface="Titillium Web SemiBold"/>
              </a:rPr>
              <a:t>&lt;number&gt;</a:t>
            </a:fld>
            <a:endParaRPr b="0" lang="hu-HU" sz="1000" spc="-1" strike="noStrike">
              <a:latin typeface="Times New Roman"/>
            </a:endParaRPr>
          </a:p>
        </p:txBody>
      </p:sp>
      <p:sp>
        <p:nvSpPr>
          <p:cNvPr id="413" name="CustomShape 3"/>
          <p:cNvSpPr/>
          <p:nvPr/>
        </p:nvSpPr>
        <p:spPr>
          <a:xfrm>
            <a:off x="387360" y="1444320"/>
            <a:ext cx="4348440" cy="511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prstMaterial="plastic">
            <a:bevelT w="120900" h="88900"/>
            <a:bevelB prst="angle" w="88900" h="31750"/>
          </a:sp3d>
        </p:spPr>
        <p:style>
          <a:lnRef idx="1"/>
          <a:fillRef idx="0"/>
          <a:effectRef idx="2"/>
          <a:fontRef idx="minor"/>
        </p:style>
      </p:sp>
      <p:sp>
        <p:nvSpPr>
          <p:cNvPr id="414" name="CustomShape 4"/>
          <p:cNvSpPr/>
          <p:nvPr/>
        </p:nvSpPr>
        <p:spPr>
          <a:xfrm>
            <a:off x="387360" y="1636560"/>
            <a:ext cx="318960" cy="318960"/>
          </a:xfrm>
          <a:prstGeom prst="rect">
            <a:avLst/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extrusionH="12700" z="190500" prstMaterial="plastic">
            <a:bevelT w="50800" h="50800"/>
          </a:sp3d>
        </p:spPr>
        <p:style>
          <a:lnRef idx="1"/>
          <a:fillRef idx="0"/>
          <a:effectRef idx="2"/>
          <a:fontRef idx="minor"/>
        </p:style>
      </p:sp>
      <p:sp>
        <p:nvSpPr>
          <p:cNvPr id="415" name="CustomShape 5"/>
          <p:cNvSpPr/>
          <p:nvPr/>
        </p:nvSpPr>
        <p:spPr>
          <a:xfrm>
            <a:off x="387360" y="525240"/>
            <a:ext cx="4348440" cy="918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59040" rIns="59040" tIns="39240" bIns="39240" anchor="ctr"/>
          <a:p>
            <a:pPr>
              <a:lnSpc>
                <a:spcPct val="90000"/>
              </a:lnSpc>
              <a:spcAft>
                <a:spcPts val="1086"/>
              </a:spcAft>
            </a:pPr>
            <a:r>
              <a:rPr b="0" lang="hu-HU" sz="3100" spc="-1" strike="noStrike">
                <a:solidFill>
                  <a:srgbClr val="161e29"/>
                </a:solidFill>
                <a:latin typeface="Arial"/>
              </a:rPr>
              <a:t>Műholdas monitoring mérőállomás</a:t>
            </a:r>
            <a:endParaRPr b="0" lang="hu-HU" sz="3100" spc="-1" strike="noStrike">
              <a:latin typeface="Arial"/>
            </a:endParaRPr>
          </a:p>
        </p:txBody>
      </p:sp>
      <p:sp>
        <p:nvSpPr>
          <p:cNvPr id="416" name="CustomShape 6"/>
          <p:cNvSpPr/>
          <p:nvPr/>
        </p:nvSpPr>
        <p:spPr>
          <a:xfrm>
            <a:off x="387360" y="2381040"/>
            <a:ext cx="318960" cy="318960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extrusionH="12700" z="190500" prstMaterial="plastic">
            <a:bevelT w="50800" h="50800"/>
          </a:sp3d>
        </p:spPr>
        <p:style>
          <a:lnRef idx="1"/>
          <a:fillRef idx="0"/>
          <a:effectRef idx="2"/>
          <a:fontRef idx="minor"/>
        </p:style>
      </p:sp>
      <p:sp>
        <p:nvSpPr>
          <p:cNvPr id="417" name="CustomShape 7"/>
          <p:cNvSpPr/>
          <p:nvPr/>
        </p:nvSpPr>
        <p:spPr>
          <a:xfrm>
            <a:off x="691560" y="2168640"/>
            <a:ext cx="4043880" cy="74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520" rIns="92520" tIns="92520" bIns="92520" anchor="ctr"/>
          <a:p>
            <a:pPr>
              <a:lnSpc>
                <a:spcPct val="90000"/>
              </a:lnSpc>
              <a:spcAft>
                <a:spcPts val="456"/>
              </a:spcAft>
            </a:pPr>
            <a:r>
              <a:rPr b="0" lang="hu-HU" sz="1300" spc="-1" strike="noStrike">
                <a:solidFill>
                  <a:srgbClr val="161e29"/>
                </a:solidFill>
                <a:latin typeface="Arial"/>
              </a:rPr>
              <a:t>A műholdas monitoring mérőállomás a visegrádi utcai telephelyen került kiépítésre</a:t>
            </a:r>
            <a:endParaRPr b="0" lang="hu-HU" sz="1300" spc="-1" strike="noStrike">
              <a:latin typeface="Arial"/>
            </a:endParaRPr>
          </a:p>
        </p:txBody>
      </p:sp>
      <p:sp>
        <p:nvSpPr>
          <p:cNvPr id="418" name="CustomShape 8"/>
          <p:cNvSpPr/>
          <p:nvPr/>
        </p:nvSpPr>
        <p:spPr>
          <a:xfrm>
            <a:off x="387360" y="3125880"/>
            <a:ext cx="318960" cy="318960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extrusionH="12700" z="190500" prstMaterial="plastic">
            <a:bevelT w="50800" h="50800"/>
          </a:sp3d>
        </p:spPr>
        <p:style>
          <a:lnRef idx="1"/>
          <a:fillRef idx="0"/>
          <a:effectRef idx="2"/>
          <a:fontRef idx="minor"/>
        </p:style>
      </p:sp>
      <p:sp>
        <p:nvSpPr>
          <p:cNvPr id="419" name="CustomShape 9"/>
          <p:cNvSpPr/>
          <p:nvPr/>
        </p:nvSpPr>
        <p:spPr>
          <a:xfrm>
            <a:off x="691560" y="2913120"/>
            <a:ext cx="4043880" cy="74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520" rIns="92520" tIns="92520" bIns="92520" anchor="ctr"/>
          <a:p>
            <a:pPr>
              <a:lnSpc>
                <a:spcPct val="90000"/>
              </a:lnSpc>
              <a:spcAft>
                <a:spcPts val="456"/>
              </a:spcAft>
            </a:pPr>
            <a:r>
              <a:rPr b="0" lang="hu-HU" sz="1300" spc="-1" strike="noStrike">
                <a:solidFill>
                  <a:srgbClr val="161e29"/>
                </a:solidFill>
                <a:latin typeface="Arial"/>
              </a:rPr>
              <a:t>A mérési feladatok száma, illetve azok gyakorisága megkövetelte egy szakrendszer kifejlesztését </a:t>
            </a:r>
            <a:endParaRPr b="0" lang="hu-HU" sz="1300" spc="-1" strike="noStrike">
              <a:latin typeface="Arial"/>
            </a:endParaRPr>
          </a:p>
        </p:txBody>
      </p:sp>
      <p:sp>
        <p:nvSpPr>
          <p:cNvPr id="420" name="CustomShape 10"/>
          <p:cNvSpPr/>
          <p:nvPr/>
        </p:nvSpPr>
        <p:spPr>
          <a:xfrm>
            <a:off x="387360" y="3870360"/>
            <a:ext cx="318960" cy="318960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extrusionH="12700" z="190500" prstMaterial="plastic">
            <a:bevelT w="50800" h="50800"/>
          </a:sp3d>
        </p:spPr>
        <p:style>
          <a:lnRef idx="1"/>
          <a:fillRef idx="0"/>
          <a:effectRef idx="2"/>
          <a:fontRef idx="minor"/>
        </p:style>
      </p:sp>
      <p:sp>
        <p:nvSpPr>
          <p:cNvPr id="421" name="CustomShape 11"/>
          <p:cNvSpPr/>
          <p:nvPr/>
        </p:nvSpPr>
        <p:spPr>
          <a:xfrm>
            <a:off x="691560" y="3657960"/>
            <a:ext cx="4043880" cy="74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520" rIns="92520" tIns="92520" bIns="92520" anchor="ctr"/>
          <a:p>
            <a:pPr>
              <a:lnSpc>
                <a:spcPct val="90000"/>
              </a:lnSpc>
              <a:spcAft>
                <a:spcPts val="456"/>
              </a:spcAft>
            </a:pPr>
            <a:r>
              <a:rPr b="0" lang="hu-HU" sz="1300" spc="-1" strike="noStrike">
                <a:solidFill>
                  <a:srgbClr val="161e29"/>
                </a:solidFill>
                <a:latin typeface="Arial"/>
              </a:rPr>
              <a:t>A kapcsolódó fejlesztések 2017-ben indultak meg</a:t>
            </a:r>
            <a:endParaRPr b="0" lang="hu-HU" sz="1300" spc="-1" strike="noStrike">
              <a:latin typeface="Arial"/>
            </a:endParaRPr>
          </a:p>
        </p:txBody>
      </p:sp>
      <p:sp>
        <p:nvSpPr>
          <p:cNvPr id="422" name="CustomShape 12"/>
          <p:cNvSpPr/>
          <p:nvPr/>
        </p:nvSpPr>
        <p:spPr>
          <a:xfrm>
            <a:off x="387360" y="4615200"/>
            <a:ext cx="318960" cy="318960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extrusionH="12700" z="190500" prstMaterial="plastic">
            <a:bevelT w="50800" h="50800"/>
          </a:sp3d>
        </p:spPr>
        <p:style>
          <a:lnRef idx="1"/>
          <a:fillRef idx="0"/>
          <a:effectRef idx="2"/>
          <a:fontRef idx="minor"/>
        </p:style>
      </p:sp>
      <p:sp>
        <p:nvSpPr>
          <p:cNvPr id="423" name="CustomShape 13"/>
          <p:cNvSpPr/>
          <p:nvPr/>
        </p:nvSpPr>
        <p:spPr>
          <a:xfrm>
            <a:off x="691560" y="4402440"/>
            <a:ext cx="4043880" cy="74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520" rIns="92520" tIns="92520" bIns="92520" anchor="ctr"/>
          <a:p>
            <a:pPr>
              <a:lnSpc>
                <a:spcPct val="90000"/>
              </a:lnSpc>
              <a:spcAft>
                <a:spcPts val="456"/>
              </a:spcAft>
            </a:pPr>
            <a:r>
              <a:rPr b="0" lang="hu-HU" sz="1300" spc="-1" strike="noStrike">
                <a:solidFill>
                  <a:srgbClr val="161e29"/>
                </a:solidFill>
                <a:latin typeface="Arial"/>
              </a:rPr>
              <a:t>A fejlesztések indítását megelőzően számos tesztelést, kutatói munkát végeztünk</a:t>
            </a:r>
            <a:endParaRPr b="0" lang="hu-HU" sz="1300" spc="-1" strike="noStrike">
              <a:latin typeface="Arial"/>
            </a:endParaRPr>
          </a:p>
        </p:txBody>
      </p:sp>
      <p:sp>
        <p:nvSpPr>
          <p:cNvPr id="424" name="CustomShape 14"/>
          <p:cNvSpPr/>
          <p:nvPr/>
        </p:nvSpPr>
        <p:spPr>
          <a:xfrm>
            <a:off x="387360" y="5359680"/>
            <a:ext cx="318960" cy="318960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Off val="0"/>
            </a:schemeClr>
          </a:solidFill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</a:ln>
          <a:scene3d>
            <a:camera prst="orthographicFront"/>
            <a:lightRig dir="t" rig="flat"/>
          </a:scene3d>
          <a:sp3d extrusionH="12700" z="190500" prstMaterial="plastic">
            <a:bevelT w="50800" h="50800"/>
          </a:sp3d>
        </p:spPr>
        <p:style>
          <a:lnRef idx="1"/>
          <a:fillRef idx="0"/>
          <a:effectRef idx="2"/>
          <a:fontRef idx="minor"/>
        </p:style>
      </p:sp>
      <p:sp>
        <p:nvSpPr>
          <p:cNvPr id="425" name="CustomShape 15"/>
          <p:cNvSpPr/>
          <p:nvPr/>
        </p:nvSpPr>
        <p:spPr>
          <a:xfrm>
            <a:off x="691560" y="5147280"/>
            <a:ext cx="4043880" cy="74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520" rIns="92520" tIns="92520" bIns="92520" anchor="ctr"/>
          <a:p>
            <a:pPr>
              <a:lnSpc>
                <a:spcPct val="90000"/>
              </a:lnSpc>
              <a:spcAft>
                <a:spcPts val="456"/>
              </a:spcAft>
            </a:pPr>
            <a:r>
              <a:rPr b="0" lang="hu-HU" sz="1300" spc="-1" strike="noStrike">
                <a:solidFill>
                  <a:srgbClr val="161e29"/>
                </a:solidFill>
                <a:latin typeface="Arial"/>
              </a:rPr>
              <a:t>A mérések 4 darab forgatómotoros és 4 darab fix antennával történnek</a:t>
            </a:r>
            <a:endParaRPr b="0" lang="hu-HU" sz="1300" spc="-1" strike="noStrike">
              <a:latin typeface="Arial"/>
            </a:endParaRPr>
          </a:p>
        </p:txBody>
      </p:sp>
      <p:pic>
        <p:nvPicPr>
          <p:cNvPr id="426" name="Kép 3" descr=""/>
          <p:cNvPicPr/>
          <p:nvPr/>
        </p:nvPicPr>
        <p:blipFill>
          <a:blip r:embed="rId1"/>
          <a:srcRect l="18025" t="0" r="0" b="0"/>
          <a:stretch/>
        </p:blipFill>
        <p:spPr>
          <a:xfrm>
            <a:off x="4778280" y="584280"/>
            <a:ext cx="7407000" cy="5074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8" dur="indefinite" restart="never" nodeType="tmRoot">
          <p:childTnLst>
            <p:seq>
              <p:cTn id="4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TextShape 1"/>
          <p:cNvSpPr txBox="1"/>
          <p:nvPr/>
        </p:nvSpPr>
        <p:spPr>
          <a:xfrm>
            <a:off x="1211040" y="4292280"/>
            <a:ext cx="6724440" cy="567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b="1" lang="hu-HU" sz="3600" spc="-1" strike="noStrike">
                <a:solidFill>
                  <a:srgbClr val="ffffff"/>
                </a:solidFill>
                <a:latin typeface="Titillium Web SemiBold"/>
              </a:rPr>
              <a:t>Mérési feladatok</a:t>
            </a:r>
            <a:endParaRPr b="0" lang="hu-HU" sz="3600" spc="-1" strike="noStrike">
              <a:solidFill>
                <a:srgbClr val="161e29"/>
              </a:solidFill>
              <a:latin typeface="Arial"/>
            </a:endParaRPr>
          </a:p>
        </p:txBody>
      </p:sp>
      <p:sp>
        <p:nvSpPr>
          <p:cNvPr id="428" name="TextShape 2"/>
          <p:cNvSpPr txBox="1"/>
          <p:nvPr/>
        </p:nvSpPr>
        <p:spPr>
          <a:xfrm>
            <a:off x="1211400" y="5038560"/>
            <a:ext cx="6071760" cy="526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b="0" lang="hu-HU" sz="2600" spc="-1" strike="noStrike">
              <a:solidFill>
                <a:srgbClr val="161e29"/>
              </a:solidFill>
              <a:latin typeface="Lato Light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6454</TotalTime>
  <Application>LibreOffice/5.4.0.3$Windows_x86 LibreOffice_project/7556cbc6811c9d992f4064ab9287069087d7f62c</Application>
  <Words>543</Words>
  <Paragraphs>150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2018-11-27T12:18:57Z</dcterms:created>
  <dc:creator>Dániel Deme</dc:creator>
  <dc:description/>
  <dc:language>hu-HU</dc:language>
  <cp:lastModifiedBy>Berecz Péter</cp:lastModifiedBy>
  <dcterms:modified xsi:type="dcterms:W3CDTF">2019-04-10T10:05:12Z</dcterms:modified>
  <cp:revision>287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9</vt:i4>
  </property>
  <property fmtid="{D5CDD505-2E9C-101B-9397-08002B2CF9AE}" pid="8" name="PresentationFormat">
    <vt:lpwstr>Szélesvásznú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25</vt:i4>
  </property>
</Properties>
</file>